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heme/theme2.xml" ContentType="application/vnd.openxmlformats-officedocument.them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1.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2.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notesSlides/notesSlide3.xml" ContentType="application/vnd.openxmlformats-officedocument.presentationml.notesSlide+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notesSlides/notesSlide4.xml" ContentType="application/vnd.openxmlformats-officedocument.presentationml.notesSlide+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7"/>
  </p:notesMasterIdLst>
  <p:sldIdLst>
    <p:sldId id="417" r:id="rId2"/>
    <p:sldId id="420" r:id="rId3"/>
    <p:sldId id="493" r:id="rId4"/>
    <p:sldId id="750" r:id="rId5"/>
    <p:sldId id="751" r:id="rId6"/>
    <p:sldId id="752" r:id="rId7"/>
    <p:sldId id="753" r:id="rId8"/>
    <p:sldId id="754" r:id="rId9"/>
    <p:sldId id="756" r:id="rId10"/>
    <p:sldId id="755" r:id="rId11"/>
    <p:sldId id="4633" r:id="rId12"/>
    <p:sldId id="4634" r:id="rId13"/>
    <p:sldId id="4635" r:id="rId14"/>
    <p:sldId id="4636" r:id="rId15"/>
    <p:sldId id="4637" r:id="rId16"/>
    <p:sldId id="4638" r:id="rId17"/>
    <p:sldId id="4639" r:id="rId18"/>
    <p:sldId id="4640" r:id="rId19"/>
    <p:sldId id="4653" r:id="rId20"/>
    <p:sldId id="4654" r:id="rId21"/>
    <p:sldId id="4655" r:id="rId22"/>
    <p:sldId id="4658" r:id="rId23"/>
    <p:sldId id="4656" r:id="rId24"/>
    <p:sldId id="4659" r:id="rId25"/>
    <p:sldId id="4660" r:id="rId26"/>
    <p:sldId id="4661" r:id="rId27"/>
    <p:sldId id="4662" r:id="rId28"/>
    <p:sldId id="4666" r:id="rId29"/>
    <p:sldId id="4667" r:id="rId30"/>
    <p:sldId id="4668" r:id="rId31"/>
    <p:sldId id="4764" r:id="rId32"/>
    <p:sldId id="4765" r:id="rId33"/>
    <p:sldId id="4766" r:id="rId34"/>
    <p:sldId id="4767" r:id="rId35"/>
    <p:sldId id="4768" r:id="rId36"/>
    <p:sldId id="4772" r:id="rId37"/>
    <p:sldId id="4773" r:id="rId38"/>
    <p:sldId id="4774" r:id="rId39"/>
    <p:sldId id="4663" r:id="rId40"/>
    <p:sldId id="4669" r:id="rId41"/>
    <p:sldId id="4670" r:id="rId42"/>
    <p:sldId id="4775" r:id="rId43"/>
    <p:sldId id="4776" r:id="rId44"/>
    <p:sldId id="4777" r:id="rId45"/>
    <p:sldId id="4778" r:id="rId46"/>
    <p:sldId id="4779" r:id="rId47"/>
    <p:sldId id="4792" r:id="rId48"/>
    <p:sldId id="4780" r:id="rId49"/>
    <p:sldId id="4782" r:id="rId50"/>
    <p:sldId id="4781" r:id="rId51"/>
    <p:sldId id="4784" r:id="rId52"/>
    <p:sldId id="4795" r:id="rId53"/>
    <p:sldId id="4783" r:id="rId54"/>
    <p:sldId id="4793" r:id="rId55"/>
    <p:sldId id="4794" r:id="rId56"/>
    <p:sldId id="4785" r:id="rId57"/>
    <p:sldId id="4787" r:id="rId58"/>
    <p:sldId id="4788" r:id="rId59"/>
    <p:sldId id="4789" r:id="rId60"/>
    <p:sldId id="4790" r:id="rId61"/>
    <p:sldId id="4791" r:id="rId62"/>
    <p:sldId id="626" r:id="rId63"/>
    <p:sldId id="4796" r:id="rId64"/>
    <p:sldId id="4797" r:id="rId65"/>
    <p:sldId id="4798" r:id="rId66"/>
    <p:sldId id="4799" r:id="rId67"/>
    <p:sldId id="4800" r:id="rId68"/>
    <p:sldId id="4801" r:id="rId69"/>
    <p:sldId id="4802" r:id="rId70"/>
    <p:sldId id="4803" r:id="rId71"/>
    <p:sldId id="4804" r:id="rId72"/>
    <p:sldId id="4805" r:id="rId73"/>
    <p:sldId id="4806" r:id="rId74"/>
    <p:sldId id="4807" r:id="rId75"/>
    <p:sldId id="4808" r:id="rId76"/>
    <p:sldId id="4809" r:id="rId77"/>
    <p:sldId id="4810" r:id="rId78"/>
    <p:sldId id="4814" r:id="rId79"/>
    <p:sldId id="4812" r:id="rId80"/>
    <p:sldId id="4813" r:id="rId81"/>
    <p:sldId id="4815" r:id="rId82"/>
    <p:sldId id="4816" r:id="rId83"/>
    <p:sldId id="4817" r:id="rId84"/>
    <p:sldId id="4818" r:id="rId85"/>
    <p:sldId id="4819" r:id="rId8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F7EF"/>
    <a:srgbClr val="B88F4D"/>
    <a:srgbClr val="FFCC29"/>
    <a:srgbClr val="0B3774"/>
    <a:srgbClr val="4E753B"/>
    <a:srgbClr val="BD934E"/>
    <a:srgbClr val="2E4523"/>
    <a:srgbClr val="DCDCDC"/>
    <a:srgbClr val="06275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20" autoAdjust="0"/>
    <p:restoredTop sz="94660"/>
  </p:normalViewPr>
  <p:slideViewPr>
    <p:cSldViewPr snapToGrid="0">
      <p:cViewPr varScale="1">
        <p:scale>
          <a:sx n="120" d="100"/>
          <a:sy n="120" d="100"/>
        </p:scale>
        <p:origin x="400" y="192"/>
      </p:cViewPr>
      <p:guideLst/>
    </p:cSldViewPr>
  </p:slideViewPr>
  <p:notesTextViewPr>
    <p:cViewPr>
      <p:scale>
        <a:sx n="3" d="2"/>
        <a:sy n="3" d="2"/>
      </p:scale>
      <p:origin x="0" y="0"/>
    </p:cViewPr>
  </p:notesTextViewPr>
  <p:sorterViewPr>
    <p:cViewPr varScale="1">
      <p:scale>
        <a:sx n="100" d="100"/>
        <a:sy n="100" d="100"/>
      </p:scale>
      <p:origin x="0" y="-2190"/>
    </p:cViewPr>
  </p:sorter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2023/3/19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470945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633084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0675944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1.jpeg"/><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slideMaster" Target="../slideMasters/slideMaster1.xml"/><Relationship Id="rId5" Type="http://schemas.openxmlformats.org/officeDocument/2006/relationships/tags" Target="../tags/tag46.xml"/><Relationship Id="rId4" Type="http://schemas.openxmlformats.org/officeDocument/2006/relationships/tags" Target="../tags/tag45.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5" Type="http://schemas.openxmlformats.org/officeDocument/2006/relationships/slideMaster" Target="../slideMasters/slideMaster1.xml"/><Relationship Id="rId4" Type="http://schemas.openxmlformats.org/officeDocument/2006/relationships/tags" Target="../tags/tag50.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slideMaster" Target="../slideMasters/slideMaster1.xml"/><Relationship Id="rId5" Type="http://schemas.openxmlformats.org/officeDocument/2006/relationships/tags" Target="../tags/tag55.xml"/><Relationship Id="rId4" Type="http://schemas.openxmlformats.org/officeDocument/2006/relationships/tags" Target="../tags/tag54.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2.jpe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0.xml"/><Relationship Id="rId7" Type="http://schemas.openxmlformats.org/officeDocument/2006/relationships/slideMaster" Target="../slideMasters/slideMaster1.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s>
</file>

<file path=ppt/slideLayouts/_rels/slideLayout7.xml.rels><?xml version="1.0" encoding="UTF-8" standalone="yes"?>
<Relationships xmlns="http://schemas.openxmlformats.org/package/2006/relationships"><Relationship Id="rId8" Type="http://schemas.openxmlformats.org/officeDocument/2006/relationships/tags" Target="../tags/tag31.xml"/><Relationship Id="rId3" Type="http://schemas.openxmlformats.org/officeDocument/2006/relationships/tags" Target="../tags/tag26.xml"/><Relationship Id="rId7" Type="http://schemas.openxmlformats.org/officeDocument/2006/relationships/tags" Target="../tags/tag30.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9"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slideMaster" Target="../slideMasters/slideMaster1.xml"/><Relationship Id="rId4" Type="http://schemas.openxmlformats.org/officeDocument/2006/relationships/tags" Target="../tags/tag35.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38.xml"/><Relationship Id="rId7"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1"/>
            </p:custDataLst>
          </p:nvPr>
        </p:nvSpPr>
        <p:spPr/>
        <p:txBody>
          <a:bodyPr/>
          <a:lstStyle/>
          <a:p>
            <a:fld id="{760FBDFE-C587-4B4C-A407-44438C67B59E}" type="datetimeFigureOut">
              <a:rPr lang="zh-CN" altLang="en-US" smtClean="0"/>
              <a:t>2023/3/19</a:t>
            </a:fld>
            <a:endParaRPr lang="zh-CN" altLang="en-US"/>
          </a:p>
        </p:txBody>
      </p:sp>
      <p:sp>
        <p:nvSpPr>
          <p:cNvPr id="17" name="页脚占位符 16"/>
          <p:cNvSpPr>
            <a:spLocks noGrp="1"/>
          </p:cNvSpPr>
          <p:nvPr>
            <p:ph type="ftr" sz="quarter" idx="11"/>
            <p:custDataLst>
              <p:tags r:id="rId2"/>
            </p:custDataLst>
          </p:nvPr>
        </p:nvSpPr>
        <p:spPr/>
        <p:txBody>
          <a:bodyPr/>
          <a:lstStyle/>
          <a:p>
            <a:endParaRPr lang="zh-CN" altLang="en-US" dirty="0"/>
          </a:p>
        </p:txBody>
      </p:sp>
      <p:sp>
        <p:nvSpPr>
          <p:cNvPr id="18" name="灯片编号占位符 17"/>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dirty="0"/>
          </a:p>
        </p:txBody>
      </p:sp>
      <p:pic>
        <p:nvPicPr>
          <p:cNvPr id="5" name="图片 4" descr="ppt_画板 1 副本 2"/>
          <p:cNvPicPr>
            <a:picLocks noChangeAspect="1"/>
          </p:cNvPicPr>
          <p:nvPr userDrawn="1"/>
        </p:nvPicPr>
        <p:blipFill>
          <a:blip r:embed="rId5"/>
          <a:stretch>
            <a:fillRect/>
          </a:stretch>
        </p:blipFill>
        <p:spPr>
          <a:xfrm>
            <a:off x="-635" y="-1905"/>
            <a:ext cx="12192635" cy="685990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2023/3/19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2023/3/19</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2023/3/19</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2023/3/19</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pic>
        <p:nvPicPr>
          <p:cNvPr id="5" name="图片 4" descr="ppt_画板 1 副本"/>
          <p:cNvPicPr>
            <a:picLocks noChangeAspect="1"/>
          </p:cNvPicPr>
          <p:nvPr userDrawn="1"/>
        </p:nvPicPr>
        <p:blipFill>
          <a:blip r:embed="rId5"/>
          <a:stretch>
            <a:fillRect/>
          </a:stretch>
        </p:blipFill>
        <p:spPr>
          <a:xfrm>
            <a:off x="0" y="0"/>
            <a:ext cx="12202160" cy="685863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C1932C91-A42B-4C7E-A3A1-CB8C4BA9AD66}"/>
              </a:ext>
            </a:extLst>
          </p:cNvPr>
          <p:cNvGrpSpPr/>
          <p:nvPr userDrawn="1"/>
        </p:nvGrpSpPr>
        <p:grpSpPr>
          <a:xfrm>
            <a:off x="-6350" y="5576887"/>
            <a:ext cx="12192000" cy="1281113"/>
            <a:chOff x="-6350" y="3575050"/>
            <a:chExt cx="12192000" cy="1281113"/>
          </a:xfrm>
          <a:gradFill>
            <a:gsLst>
              <a:gs pos="11000">
                <a:srgbClr val="BD934E">
                  <a:alpha val="0"/>
                </a:srgbClr>
              </a:gs>
              <a:gs pos="100000">
                <a:srgbClr val="BD934E">
                  <a:alpha val="30000"/>
                </a:srgbClr>
              </a:gs>
            </a:gsLst>
            <a:lin ang="5400000" scaled="0"/>
          </a:gradFill>
        </p:grpSpPr>
        <p:grpSp>
          <p:nvGrpSpPr>
            <p:cNvPr id="13" name="Group 205">
              <a:extLst>
                <a:ext uri="{FF2B5EF4-FFF2-40B4-BE49-F238E27FC236}">
                  <a16:creationId xmlns:a16="http://schemas.microsoft.com/office/drawing/2014/main" id="{E7582DE0-9EAE-422E-A9BE-20787B421F5E}"/>
                </a:ext>
              </a:extLst>
            </p:cNvPr>
            <p:cNvGrpSpPr>
              <a:grpSpLocks/>
            </p:cNvGrpSpPr>
            <p:nvPr userDrawn="1"/>
          </p:nvGrpSpPr>
          <p:grpSpPr bwMode="auto">
            <a:xfrm>
              <a:off x="4810125" y="4400550"/>
              <a:ext cx="4105275" cy="433388"/>
              <a:chOff x="3030" y="2772"/>
              <a:chExt cx="2586" cy="273"/>
            </a:xfrm>
            <a:grpFill/>
          </p:grpSpPr>
          <p:sp>
            <p:nvSpPr>
              <p:cNvPr id="116" name="Line 5">
                <a:extLst>
                  <a:ext uri="{FF2B5EF4-FFF2-40B4-BE49-F238E27FC236}">
                    <a16:creationId xmlns:a16="http://schemas.microsoft.com/office/drawing/2014/main" id="{BB494F25-26E9-4508-8EE1-DF5041E24797}"/>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7" name="Freeform 6">
                <a:extLst>
                  <a:ext uri="{FF2B5EF4-FFF2-40B4-BE49-F238E27FC236}">
                    <a16:creationId xmlns:a16="http://schemas.microsoft.com/office/drawing/2014/main" id="{275C9FAD-3803-4076-988A-F337B0DECB67}"/>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7">
                <a:extLst>
                  <a:ext uri="{FF2B5EF4-FFF2-40B4-BE49-F238E27FC236}">
                    <a16:creationId xmlns:a16="http://schemas.microsoft.com/office/drawing/2014/main" id="{086533F8-6592-4328-8849-B9457B352760}"/>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8">
                <a:extLst>
                  <a:ext uri="{FF2B5EF4-FFF2-40B4-BE49-F238E27FC236}">
                    <a16:creationId xmlns:a16="http://schemas.microsoft.com/office/drawing/2014/main" id="{FC805199-E870-4307-92F3-09D8A0A95F86}"/>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9">
                <a:extLst>
                  <a:ext uri="{FF2B5EF4-FFF2-40B4-BE49-F238E27FC236}">
                    <a16:creationId xmlns:a16="http://schemas.microsoft.com/office/drawing/2014/main" id="{1D6727D1-B7B1-4854-B6B5-96C34330B5CE}"/>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0">
                <a:extLst>
                  <a:ext uri="{FF2B5EF4-FFF2-40B4-BE49-F238E27FC236}">
                    <a16:creationId xmlns:a16="http://schemas.microsoft.com/office/drawing/2014/main" id="{14F5568D-BF21-4347-8E9B-D376D270FB28}"/>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1">
                <a:extLst>
                  <a:ext uri="{FF2B5EF4-FFF2-40B4-BE49-F238E27FC236}">
                    <a16:creationId xmlns:a16="http://schemas.microsoft.com/office/drawing/2014/main" id="{D2FD2A74-6207-431A-AC44-0703FB4E74A8}"/>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2">
                <a:extLst>
                  <a:ext uri="{FF2B5EF4-FFF2-40B4-BE49-F238E27FC236}">
                    <a16:creationId xmlns:a16="http://schemas.microsoft.com/office/drawing/2014/main" id="{A644DF79-4F0D-4CD4-AD5E-AA070C008128}"/>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3">
                <a:extLst>
                  <a:ext uri="{FF2B5EF4-FFF2-40B4-BE49-F238E27FC236}">
                    <a16:creationId xmlns:a16="http://schemas.microsoft.com/office/drawing/2014/main" id="{8EB8467A-39D6-44CA-9501-636D79BC3A57}"/>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4">
                <a:extLst>
                  <a:ext uri="{FF2B5EF4-FFF2-40B4-BE49-F238E27FC236}">
                    <a16:creationId xmlns:a16="http://schemas.microsoft.com/office/drawing/2014/main" id="{590D30EB-7432-4DD7-A4C6-49520311F71F}"/>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5">
                <a:extLst>
                  <a:ext uri="{FF2B5EF4-FFF2-40B4-BE49-F238E27FC236}">
                    <a16:creationId xmlns:a16="http://schemas.microsoft.com/office/drawing/2014/main" id="{8B9BEAAD-2A87-4883-B7E1-220EE5477034}"/>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6">
                <a:extLst>
                  <a:ext uri="{FF2B5EF4-FFF2-40B4-BE49-F238E27FC236}">
                    <a16:creationId xmlns:a16="http://schemas.microsoft.com/office/drawing/2014/main" id="{DCB0004A-2076-4C32-B0AE-BF2AE43D1C93}"/>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7">
                <a:extLst>
                  <a:ext uri="{FF2B5EF4-FFF2-40B4-BE49-F238E27FC236}">
                    <a16:creationId xmlns:a16="http://schemas.microsoft.com/office/drawing/2014/main" id="{E4797545-E059-42AE-9433-2AE0F004C033}"/>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8">
                <a:extLst>
                  <a:ext uri="{FF2B5EF4-FFF2-40B4-BE49-F238E27FC236}">
                    <a16:creationId xmlns:a16="http://schemas.microsoft.com/office/drawing/2014/main" id="{9A5B4A04-B3C7-44A3-BD83-FE74F935143F}"/>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9">
                <a:extLst>
                  <a:ext uri="{FF2B5EF4-FFF2-40B4-BE49-F238E27FC236}">
                    <a16:creationId xmlns:a16="http://schemas.microsoft.com/office/drawing/2014/main" id="{FF7A6409-DB4E-41EF-B7C5-C9FF82EE159F}"/>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20">
                <a:extLst>
                  <a:ext uri="{FF2B5EF4-FFF2-40B4-BE49-F238E27FC236}">
                    <a16:creationId xmlns:a16="http://schemas.microsoft.com/office/drawing/2014/main" id="{2AD4953A-691A-4584-A5E0-77B37C28B798}"/>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21">
                <a:extLst>
                  <a:ext uri="{FF2B5EF4-FFF2-40B4-BE49-F238E27FC236}">
                    <a16:creationId xmlns:a16="http://schemas.microsoft.com/office/drawing/2014/main" id="{B0206ACC-7A14-4AF5-A2B6-488BD5192682}"/>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22">
                <a:extLst>
                  <a:ext uri="{FF2B5EF4-FFF2-40B4-BE49-F238E27FC236}">
                    <a16:creationId xmlns:a16="http://schemas.microsoft.com/office/drawing/2014/main" id="{7CC2CDF5-5FD3-4D20-8017-5490680D25F3}"/>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23">
                <a:extLst>
                  <a:ext uri="{FF2B5EF4-FFF2-40B4-BE49-F238E27FC236}">
                    <a16:creationId xmlns:a16="http://schemas.microsoft.com/office/drawing/2014/main" id="{6D512666-9F89-48BB-9672-D46514C0DD6A}"/>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24">
                <a:extLst>
                  <a:ext uri="{FF2B5EF4-FFF2-40B4-BE49-F238E27FC236}">
                    <a16:creationId xmlns:a16="http://schemas.microsoft.com/office/drawing/2014/main" id="{10DB8614-731B-4CBC-981E-1E78304E6EEE}"/>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5">
                <a:extLst>
                  <a:ext uri="{FF2B5EF4-FFF2-40B4-BE49-F238E27FC236}">
                    <a16:creationId xmlns:a16="http://schemas.microsoft.com/office/drawing/2014/main" id="{44DEFC8F-019A-422A-AD4B-520301BE4FBA}"/>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6">
                <a:extLst>
                  <a:ext uri="{FF2B5EF4-FFF2-40B4-BE49-F238E27FC236}">
                    <a16:creationId xmlns:a16="http://schemas.microsoft.com/office/drawing/2014/main" id="{72BD3252-52FA-464E-8373-56D5D5043DF1}"/>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7">
                <a:extLst>
                  <a:ext uri="{FF2B5EF4-FFF2-40B4-BE49-F238E27FC236}">
                    <a16:creationId xmlns:a16="http://schemas.microsoft.com/office/drawing/2014/main" id="{62EA03D6-8839-41A0-9E72-65D0705283A9}"/>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8">
                <a:extLst>
                  <a:ext uri="{FF2B5EF4-FFF2-40B4-BE49-F238E27FC236}">
                    <a16:creationId xmlns:a16="http://schemas.microsoft.com/office/drawing/2014/main" id="{2F627BB7-4027-49DF-86BC-A4441FFCDE28}"/>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29">
                <a:extLst>
                  <a:ext uri="{FF2B5EF4-FFF2-40B4-BE49-F238E27FC236}">
                    <a16:creationId xmlns:a16="http://schemas.microsoft.com/office/drawing/2014/main" id="{C86323FC-D273-4CB9-95DC-E6019A622C62}"/>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30">
                <a:extLst>
                  <a:ext uri="{FF2B5EF4-FFF2-40B4-BE49-F238E27FC236}">
                    <a16:creationId xmlns:a16="http://schemas.microsoft.com/office/drawing/2014/main" id="{B0089F41-9618-4A6F-A45B-BE3B99A59980}"/>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31">
                <a:extLst>
                  <a:ext uri="{FF2B5EF4-FFF2-40B4-BE49-F238E27FC236}">
                    <a16:creationId xmlns:a16="http://schemas.microsoft.com/office/drawing/2014/main" id="{47F19A9E-2D6B-438B-87C2-043E64D62807}"/>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32">
                <a:extLst>
                  <a:ext uri="{FF2B5EF4-FFF2-40B4-BE49-F238E27FC236}">
                    <a16:creationId xmlns:a16="http://schemas.microsoft.com/office/drawing/2014/main" id="{BE418E82-0B1E-4731-93D5-1D390FF9E5B3}"/>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33">
                <a:extLst>
                  <a:ext uri="{FF2B5EF4-FFF2-40B4-BE49-F238E27FC236}">
                    <a16:creationId xmlns:a16="http://schemas.microsoft.com/office/drawing/2014/main" id="{1F31C897-3696-4EA2-9A6A-62CBB75D4E27}"/>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34">
                <a:extLst>
                  <a:ext uri="{FF2B5EF4-FFF2-40B4-BE49-F238E27FC236}">
                    <a16:creationId xmlns:a16="http://schemas.microsoft.com/office/drawing/2014/main" id="{23ED87F8-06E6-42DC-A618-2E1E75C075CB}"/>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35">
                <a:extLst>
                  <a:ext uri="{FF2B5EF4-FFF2-40B4-BE49-F238E27FC236}">
                    <a16:creationId xmlns:a16="http://schemas.microsoft.com/office/drawing/2014/main" id="{49DFFB44-AD38-4F6D-966D-23BD57D63C8D}"/>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36">
                <a:extLst>
                  <a:ext uri="{FF2B5EF4-FFF2-40B4-BE49-F238E27FC236}">
                    <a16:creationId xmlns:a16="http://schemas.microsoft.com/office/drawing/2014/main" id="{E96AC8C5-0BD3-4FFD-B661-51CEF52471A9}"/>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37">
                <a:extLst>
                  <a:ext uri="{FF2B5EF4-FFF2-40B4-BE49-F238E27FC236}">
                    <a16:creationId xmlns:a16="http://schemas.microsoft.com/office/drawing/2014/main" id="{494F5F2E-36C0-482F-B324-F270BB8F8298}"/>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38">
                <a:extLst>
                  <a:ext uri="{FF2B5EF4-FFF2-40B4-BE49-F238E27FC236}">
                    <a16:creationId xmlns:a16="http://schemas.microsoft.com/office/drawing/2014/main" id="{5FC2F052-6B51-4699-BD08-0D9D6175AEED}"/>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39">
                <a:extLst>
                  <a:ext uri="{FF2B5EF4-FFF2-40B4-BE49-F238E27FC236}">
                    <a16:creationId xmlns:a16="http://schemas.microsoft.com/office/drawing/2014/main" id="{BC239C09-F5B0-4A41-BB64-2D74C25D064E}"/>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40">
                <a:extLst>
                  <a:ext uri="{FF2B5EF4-FFF2-40B4-BE49-F238E27FC236}">
                    <a16:creationId xmlns:a16="http://schemas.microsoft.com/office/drawing/2014/main" id="{EA998CB8-C43A-421E-A6F0-3D758CECD5AF}"/>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1">
                <a:extLst>
                  <a:ext uri="{FF2B5EF4-FFF2-40B4-BE49-F238E27FC236}">
                    <a16:creationId xmlns:a16="http://schemas.microsoft.com/office/drawing/2014/main" id="{EB113A8A-2133-455A-A4A2-B2822298CE54}"/>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2">
                <a:extLst>
                  <a:ext uri="{FF2B5EF4-FFF2-40B4-BE49-F238E27FC236}">
                    <a16:creationId xmlns:a16="http://schemas.microsoft.com/office/drawing/2014/main" id="{3311364D-DECB-41FF-89AF-6DBAD958C71D}"/>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3">
                <a:extLst>
                  <a:ext uri="{FF2B5EF4-FFF2-40B4-BE49-F238E27FC236}">
                    <a16:creationId xmlns:a16="http://schemas.microsoft.com/office/drawing/2014/main" id="{27B2E33F-99DC-48C5-8E3D-5B92969864B5}"/>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4">
                <a:extLst>
                  <a:ext uri="{FF2B5EF4-FFF2-40B4-BE49-F238E27FC236}">
                    <a16:creationId xmlns:a16="http://schemas.microsoft.com/office/drawing/2014/main" id="{6EBED0A3-54CC-4C47-AD61-9B49E630549B}"/>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5">
                <a:extLst>
                  <a:ext uri="{FF2B5EF4-FFF2-40B4-BE49-F238E27FC236}">
                    <a16:creationId xmlns:a16="http://schemas.microsoft.com/office/drawing/2014/main" id="{C2CEA2B8-6881-4345-930C-E62C05C1BED9}"/>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6">
                <a:extLst>
                  <a:ext uri="{FF2B5EF4-FFF2-40B4-BE49-F238E27FC236}">
                    <a16:creationId xmlns:a16="http://schemas.microsoft.com/office/drawing/2014/main" id="{B010F83A-4C76-4B41-9204-CC38CFE6A45B}"/>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7">
                <a:extLst>
                  <a:ext uri="{FF2B5EF4-FFF2-40B4-BE49-F238E27FC236}">
                    <a16:creationId xmlns:a16="http://schemas.microsoft.com/office/drawing/2014/main" id="{7105C5B4-EF01-46FE-A2FE-EBD2B3371266}"/>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8">
                <a:extLst>
                  <a:ext uri="{FF2B5EF4-FFF2-40B4-BE49-F238E27FC236}">
                    <a16:creationId xmlns:a16="http://schemas.microsoft.com/office/drawing/2014/main" id="{13E53B90-C3F8-4838-AEDF-03ED8E6686C1}"/>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9">
                <a:extLst>
                  <a:ext uri="{FF2B5EF4-FFF2-40B4-BE49-F238E27FC236}">
                    <a16:creationId xmlns:a16="http://schemas.microsoft.com/office/drawing/2014/main" id="{A9220A21-EFCD-4DD7-950A-DCE914BEB225}"/>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50">
                <a:extLst>
                  <a:ext uri="{FF2B5EF4-FFF2-40B4-BE49-F238E27FC236}">
                    <a16:creationId xmlns:a16="http://schemas.microsoft.com/office/drawing/2014/main" id="{60524879-D419-4900-8E99-57097B85B889}"/>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51">
                <a:extLst>
                  <a:ext uri="{FF2B5EF4-FFF2-40B4-BE49-F238E27FC236}">
                    <a16:creationId xmlns:a16="http://schemas.microsoft.com/office/drawing/2014/main" id="{59517FED-F952-45CE-A4BF-C179E0817E35}"/>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52">
                <a:extLst>
                  <a:ext uri="{FF2B5EF4-FFF2-40B4-BE49-F238E27FC236}">
                    <a16:creationId xmlns:a16="http://schemas.microsoft.com/office/drawing/2014/main" id="{1089E72B-5E0B-4A7B-B1D5-63DBF2800A00}"/>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53">
                <a:extLst>
                  <a:ext uri="{FF2B5EF4-FFF2-40B4-BE49-F238E27FC236}">
                    <a16:creationId xmlns:a16="http://schemas.microsoft.com/office/drawing/2014/main" id="{E6B1FA15-05BC-42A4-A8E3-EC007BB85AEB}"/>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54">
                <a:extLst>
                  <a:ext uri="{FF2B5EF4-FFF2-40B4-BE49-F238E27FC236}">
                    <a16:creationId xmlns:a16="http://schemas.microsoft.com/office/drawing/2014/main" id="{3FA95DF3-D777-45CE-B945-F9B69373F76B}"/>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55">
                <a:extLst>
                  <a:ext uri="{FF2B5EF4-FFF2-40B4-BE49-F238E27FC236}">
                    <a16:creationId xmlns:a16="http://schemas.microsoft.com/office/drawing/2014/main" id="{3867F6B6-DE9E-4ABD-BBFD-2995B4FE40B8}"/>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56">
                <a:extLst>
                  <a:ext uri="{FF2B5EF4-FFF2-40B4-BE49-F238E27FC236}">
                    <a16:creationId xmlns:a16="http://schemas.microsoft.com/office/drawing/2014/main" id="{3271F19E-3C70-4436-882F-32CBC8A712DA}"/>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57">
                <a:extLst>
                  <a:ext uri="{FF2B5EF4-FFF2-40B4-BE49-F238E27FC236}">
                    <a16:creationId xmlns:a16="http://schemas.microsoft.com/office/drawing/2014/main" id="{9F904329-A103-4376-B05C-ABA55C2432CA}"/>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58">
                <a:extLst>
                  <a:ext uri="{FF2B5EF4-FFF2-40B4-BE49-F238E27FC236}">
                    <a16:creationId xmlns:a16="http://schemas.microsoft.com/office/drawing/2014/main" id="{C030A4A6-EE88-42FA-917F-3042043EA71E}"/>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59">
                <a:extLst>
                  <a:ext uri="{FF2B5EF4-FFF2-40B4-BE49-F238E27FC236}">
                    <a16:creationId xmlns:a16="http://schemas.microsoft.com/office/drawing/2014/main" id="{0B5C4106-7855-4ED0-BE06-583DA99E6AA6}"/>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60">
                <a:extLst>
                  <a:ext uri="{FF2B5EF4-FFF2-40B4-BE49-F238E27FC236}">
                    <a16:creationId xmlns:a16="http://schemas.microsoft.com/office/drawing/2014/main" id="{96083783-CB18-492E-9548-7CB5B64A9DFB}"/>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61">
                <a:extLst>
                  <a:ext uri="{FF2B5EF4-FFF2-40B4-BE49-F238E27FC236}">
                    <a16:creationId xmlns:a16="http://schemas.microsoft.com/office/drawing/2014/main" id="{5114EA78-B6C8-47F8-9F10-11EA180525AF}"/>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62">
                <a:extLst>
                  <a:ext uri="{FF2B5EF4-FFF2-40B4-BE49-F238E27FC236}">
                    <a16:creationId xmlns:a16="http://schemas.microsoft.com/office/drawing/2014/main" id="{3658D842-8770-4721-B0E7-7ABC52F071CA}"/>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63">
                <a:extLst>
                  <a:ext uri="{FF2B5EF4-FFF2-40B4-BE49-F238E27FC236}">
                    <a16:creationId xmlns:a16="http://schemas.microsoft.com/office/drawing/2014/main" id="{26601BF5-528D-404B-9A2E-C9B65D2BB44E}"/>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64">
                <a:extLst>
                  <a:ext uri="{FF2B5EF4-FFF2-40B4-BE49-F238E27FC236}">
                    <a16:creationId xmlns:a16="http://schemas.microsoft.com/office/drawing/2014/main" id="{9B37E15D-3CEB-4C62-9F95-CBD41A0D20BC}"/>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65">
                <a:extLst>
                  <a:ext uri="{FF2B5EF4-FFF2-40B4-BE49-F238E27FC236}">
                    <a16:creationId xmlns:a16="http://schemas.microsoft.com/office/drawing/2014/main" id="{2C73B311-9234-48B7-97B6-FD11AF762579}"/>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66">
                <a:extLst>
                  <a:ext uri="{FF2B5EF4-FFF2-40B4-BE49-F238E27FC236}">
                    <a16:creationId xmlns:a16="http://schemas.microsoft.com/office/drawing/2014/main" id="{7D674787-544F-4BCD-87DC-4CAC6DEECE68}"/>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67">
                <a:extLst>
                  <a:ext uri="{FF2B5EF4-FFF2-40B4-BE49-F238E27FC236}">
                    <a16:creationId xmlns:a16="http://schemas.microsoft.com/office/drawing/2014/main" id="{E793B859-7190-4361-9E55-0E591235291B}"/>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68">
                <a:extLst>
                  <a:ext uri="{FF2B5EF4-FFF2-40B4-BE49-F238E27FC236}">
                    <a16:creationId xmlns:a16="http://schemas.microsoft.com/office/drawing/2014/main" id="{E678F3B0-C263-43BB-81BA-2934D5E0ACA4}"/>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69">
                <a:extLst>
                  <a:ext uri="{FF2B5EF4-FFF2-40B4-BE49-F238E27FC236}">
                    <a16:creationId xmlns:a16="http://schemas.microsoft.com/office/drawing/2014/main" id="{BAFE7EFE-6FA6-40DE-9A17-D3D6569DA030}"/>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70">
                <a:extLst>
                  <a:ext uri="{FF2B5EF4-FFF2-40B4-BE49-F238E27FC236}">
                    <a16:creationId xmlns:a16="http://schemas.microsoft.com/office/drawing/2014/main" id="{ACBF030C-0757-49C1-A319-4A8E33DF4670}"/>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71">
                <a:extLst>
                  <a:ext uri="{FF2B5EF4-FFF2-40B4-BE49-F238E27FC236}">
                    <a16:creationId xmlns:a16="http://schemas.microsoft.com/office/drawing/2014/main" id="{FEF03FC2-5C19-452D-8092-019B570088B2}"/>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72">
                <a:extLst>
                  <a:ext uri="{FF2B5EF4-FFF2-40B4-BE49-F238E27FC236}">
                    <a16:creationId xmlns:a16="http://schemas.microsoft.com/office/drawing/2014/main" id="{D63FC52E-B9C3-4D75-B38A-7739FB42D590}"/>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73">
                <a:extLst>
                  <a:ext uri="{FF2B5EF4-FFF2-40B4-BE49-F238E27FC236}">
                    <a16:creationId xmlns:a16="http://schemas.microsoft.com/office/drawing/2014/main" id="{D7CB10BA-089D-48C0-827C-84D82785505D}"/>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74">
                <a:extLst>
                  <a:ext uri="{FF2B5EF4-FFF2-40B4-BE49-F238E27FC236}">
                    <a16:creationId xmlns:a16="http://schemas.microsoft.com/office/drawing/2014/main" id="{6E43E1FD-C11B-487F-87AE-1649615E996B}"/>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75">
                <a:extLst>
                  <a:ext uri="{FF2B5EF4-FFF2-40B4-BE49-F238E27FC236}">
                    <a16:creationId xmlns:a16="http://schemas.microsoft.com/office/drawing/2014/main" id="{47E3CC1A-1579-453E-ADD4-B212AB28AD3A}"/>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76">
                <a:extLst>
                  <a:ext uri="{FF2B5EF4-FFF2-40B4-BE49-F238E27FC236}">
                    <a16:creationId xmlns:a16="http://schemas.microsoft.com/office/drawing/2014/main" id="{9E65A64A-C034-449D-85EB-5CF2C3F7B6D7}"/>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77">
                <a:extLst>
                  <a:ext uri="{FF2B5EF4-FFF2-40B4-BE49-F238E27FC236}">
                    <a16:creationId xmlns:a16="http://schemas.microsoft.com/office/drawing/2014/main" id="{37081C14-1529-449A-9A33-DD25B2579032}"/>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78">
                <a:extLst>
                  <a:ext uri="{FF2B5EF4-FFF2-40B4-BE49-F238E27FC236}">
                    <a16:creationId xmlns:a16="http://schemas.microsoft.com/office/drawing/2014/main" id="{2DF22376-3028-4003-A3D6-B655D9279345}"/>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79">
                <a:extLst>
                  <a:ext uri="{FF2B5EF4-FFF2-40B4-BE49-F238E27FC236}">
                    <a16:creationId xmlns:a16="http://schemas.microsoft.com/office/drawing/2014/main" id="{05914E16-D362-4107-A991-BF53E5EF4A22}"/>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80">
                <a:extLst>
                  <a:ext uri="{FF2B5EF4-FFF2-40B4-BE49-F238E27FC236}">
                    <a16:creationId xmlns:a16="http://schemas.microsoft.com/office/drawing/2014/main" id="{568EBAAF-078D-48A6-BFE1-CE47EBFB5495}"/>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81">
                <a:extLst>
                  <a:ext uri="{FF2B5EF4-FFF2-40B4-BE49-F238E27FC236}">
                    <a16:creationId xmlns:a16="http://schemas.microsoft.com/office/drawing/2014/main" id="{DE380E9F-F0A2-455D-A197-CE32A0A6EC81}"/>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82">
                <a:extLst>
                  <a:ext uri="{FF2B5EF4-FFF2-40B4-BE49-F238E27FC236}">
                    <a16:creationId xmlns:a16="http://schemas.microsoft.com/office/drawing/2014/main" id="{1A327D68-DAEC-415E-8D60-C1F7DA8BD369}"/>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83">
                <a:extLst>
                  <a:ext uri="{FF2B5EF4-FFF2-40B4-BE49-F238E27FC236}">
                    <a16:creationId xmlns:a16="http://schemas.microsoft.com/office/drawing/2014/main" id="{B577BE6F-2D0D-41EA-BADF-45B63D58B857}"/>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84">
                <a:extLst>
                  <a:ext uri="{FF2B5EF4-FFF2-40B4-BE49-F238E27FC236}">
                    <a16:creationId xmlns:a16="http://schemas.microsoft.com/office/drawing/2014/main" id="{12B70600-CDAC-4A19-9854-BBBD99C80AF0}"/>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85">
                <a:extLst>
                  <a:ext uri="{FF2B5EF4-FFF2-40B4-BE49-F238E27FC236}">
                    <a16:creationId xmlns:a16="http://schemas.microsoft.com/office/drawing/2014/main" id="{B47A8187-8256-4535-BFEC-C22004D4B173}"/>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86">
                <a:extLst>
                  <a:ext uri="{FF2B5EF4-FFF2-40B4-BE49-F238E27FC236}">
                    <a16:creationId xmlns:a16="http://schemas.microsoft.com/office/drawing/2014/main" id="{627219FD-3F22-4FBD-AAF3-68B71ECF4E1D}"/>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87">
                <a:extLst>
                  <a:ext uri="{FF2B5EF4-FFF2-40B4-BE49-F238E27FC236}">
                    <a16:creationId xmlns:a16="http://schemas.microsoft.com/office/drawing/2014/main" id="{D1C36E9D-39BF-4462-BF55-43899A5B9830}"/>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88">
                <a:extLst>
                  <a:ext uri="{FF2B5EF4-FFF2-40B4-BE49-F238E27FC236}">
                    <a16:creationId xmlns:a16="http://schemas.microsoft.com/office/drawing/2014/main" id="{21AA8A84-462B-409D-A9C7-D6E01B4BCE4F}"/>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89">
                <a:extLst>
                  <a:ext uri="{FF2B5EF4-FFF2-40B4-BE49-F238E27FC236}">
                    <a16:creationId xmlns:a16="http://schemas.microsoft.com/office/drawing/2014/main" id="{B3320CF2-8A2E-4E92-8A15-7BE7A55BAD4D}"/>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90">
                <a:extLst>
                  <a:ext uri="{FF2B5EF4-FFF2-40B4-BE49-F238E27FC236}">
                    <a16:creationId xmlns:a16="http://schemas.microsoft.com/office/drawing/2014/main" id="{35588BDD-84FF-4561-B833-2D9A366A5E4B}"/>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91">
                <a:extLst>
                  <a:ext uri="{FF2B5EF4-FFF2-40B4-BE49-F238E27FC236}">
                    <a16:creationId xmlns:a16="http://schemas.microsoft.com/office/drawing/2014/main" id="{54CE5210-E036-4A10-B912-28861B922A0E}"/>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92">
                <a:extLst>
                  <a:ext uri="{FF2B5EF4-FFF2-40B4-BE49-F238E27FC236}">
                    <a16:creationId xmlns:a16="http://schemas.microsoft.com/office/drawing/2014/main" id="{E0FD424B-38D2-4BFD-A70B-A18F77DE3863}"/>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93">
                <a:extLst>
                  <a:ext uri="{FF2B5EF4-FFF2-40B4-BE49-F238E27FC236}">
                    <a16:creationId xmlns:a16="http://schemas.microsoft.com/office/drawing/2014/main" id="{A5D170F8-5454-455A-BA20-FDA6EE00775D}"/>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94">
                <a:extLst>
                  <a:ext uri="{FF2B5EF4-FFF2-40B4-BE49-F238E27FC236}">
                    <a16:creationId xmlns:a16="http://schemas.microsoft.com/office/drawing/2014/main" id="{5EEBF361-DEB5-4CA4-94AA-E2090C5511A6}"/>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95">
                <a:extLst>
                  <a:ext uri="{FF2B5EF4-FFF2-40B4-BE49-F238E27FC236}">
                    <a16:creationId xmlns:a16="http://schemas.microsoft.com/office/drawing/2014/main" id="{38100B1B-723B-4CA6-8F8C-4763437C8173}"/>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96">
                <a:extLst>
                  <a:ext uri="{FF2B5EF4-FFF2-40B4-BE49-F238E27FC236}">
                    <a16:creationId xmlns:a16="http://schemas.microsoft.com/office/drawing/2014/main" id="{DD202096-00B6-46FB-AAA3-3789996D0013}"/>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97">
                <a:extLst>
                  <a:ext uri="{FF2B5EF4-FFF2-40B4-BE49-F238E27FC236}">
                    <a16:creationId xmlns:a16="http://schemas.microsoft.com/office/drawing/2014/main" id="{4B205A23-1748-4331-8482-10947EA120B7}"/>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98">
                <a:extLst>
                  <a:ext uri="{FF2B5EF4-FFF2-40B4-BE49-F238E27FC236}">
                    <a16:creationId xmlns:a16="http://schemas.microsoft.com/office/drawing/2014/main" id="{7929C4E0-39F1-4247-8BE9-9C54C90FC4AD}"/>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99">
                <a:extLst>
                  <a:ext uri="{FF2B5EF4-FFF2-40B4-BE49-F238E27FC236}">
                    <a16:creationId xmlns:a16="http://schemas.microsoft.com/office/drawing/2014/main" id="{037E5E45-594A-4E96-9CC8-872F1118A6B9}"/>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100">
                <a:extLst>
                  <a:ext uri="{FF2B5EF4-FFF2-40B4-BE49-F238E27FC236}">
                    <a16:creationId xmlns:a16="http://schemas.microsoft.com/office/drawing/2014/main" id="{E986DAB7-9B0F-4DAE-A243-B88153C90420}"/>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101">
                <a:extLst>
                  <a:ext uri="{FF2B5EF4-FFF2-40B4-BE49-F238E27FC236}">
                    <a16:creationId xmlns:a16="http://schemas.microsoft.com/office/drawing/2014/main" id="{BEB0B7C2-2F5B-4B9C-897A-4A51B8512054}"/>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102">
                <a:extLst>
                  <a:ext uri="{FF2B5EF4-FFF2-40B4-BE49-F238E27FC236}">
                    <a16:creationId xmlns:a16="http://schemas.microsoft.com/office/drawing/2014/main" id="{96E28580-433C-40A0-80EC-E6BAF5450E67}"/>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103">
                <a:extLst>
                  <a:ext uri="{FF2B5EF4-FFF2-40B4-BE49-F238E27FC236}">
                    <a16:creationId xmlns:a16="http://schemas.microsoft.com/office/drawing/2014/main" id="{3291B3CA-E4BC-40AC-A0A1-E1125ADDCB4B}"/>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04">
                <a:extLst>
                  <a:ext uri="{FF2B5EF4-FFF2-40B4-BE49-F238E27FC236}">
                    <a16:creationId xmlns:a16="http://schemas.microsoft.com/office/drawing/2014/main" id="{0E3A748F-0BEE-4B15-81B1-D1A55041BE50}"/>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05">
                <a:extLst>
                  <a:ext uri="{FF2B5EF4-FFF2-40B4-BE49-F238E27FC236}">
                    <a16:creationId xmlns:a16="http://schemas.microsoft.com/office/drawing/2014/main" id="{C7B6C1FA-5839-4F05-AA71-3B0CA96D6524}"/>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06">
                <a:extLst>
                  <a:ext uri="{FF2B5EF4-FFF2-40B4-BE49-F238E27FC236}">
                    <a16:creationId xmlns:a16="http://schemas.microsoft.com/office/drawing/2014/main" id="{AF18AEF3-9185-454F-B49E-87B90FC02129}"/>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107">
                <a:extLst>
                  <a:ext uri="{FF2B5EF4-FFF2-40B4-BE49-F238E27FC236}">
                    <a16:creationId xmlns:a16="http://schemas.microsoft.com/office/drawing/2014/main" id="{1CD8C5AB-FF5F-4AEA-BB32-FC9E5BBFD762}"/>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108">
                <a:extLst>
                  <a:ext uri="{FF2B5EF4-FFF2-40B4-BE49-F238E27FC236}">
                    <a16:creationId xmlns:a16="http://schemas.microsoft.com/office/drawing/2014/main" id="{26B398A2-C7FD-4986-82C0-7464FB012D9A}"/>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109">
                <a:extLst>
                  <a:ext uri="{FF2B5EF4-FFF2-40B4-BE49-F238E27FC236}">
                    <a16:creationId xmlns:a16="http://schemas.microsoft.com/office/drawing/2014/main" id="{EAA15AF1-512E-43BB-B19D-93416AE60595}"/>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110">
                <a:extLst>
                  <a:ext uri="{FF2B5EF4-FFF2-40B4-BE49-F238E27FC236}">
                    <a16:creationId xmlns:a16="http://schemas.microsoft.com/office/drawing/2014/main" id="{D474BA6D-20C0-449F-95A6-F356E52B50CC}"/>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111">
                <a:extLst>
                  <a:ext uri="{FF2B5EF4-FFF2-40B4-BE49-F238E27FC236}">
                    <a16:creationId xmlns:a16="http://schemas.microsoft.com/office/drawing/2014/main" id="{39825743-4626-4E66-A129-CC8152132B87}"/>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112">
                <a:extLst>
                  <a:ext uri="{FF2B5EF4-FFF2-40B4-BE49-F238E27FC236}">
                    <a16:creationId xmlns:a16="http://schemas.microsoft.com/office/drawing/2014/main" id="{76E63148-341F-4844-95C1-881B7273E931}"/>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13">
                <a:extLst>
                  <a:ext uri="{FF2B5EF4-FFF2-40B4-BE49-F238E27FC236}">
                    <a16:creationId xmlns:a16="http://schemas.microsoft.com/office/drawing/2014/main" id="{9DF00BF6-90B8-4A67-BB37-717AFA6E9523}"/>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14">
                <a:extLst>
                  <a:ext uri="{FF2B5EF4-FFF2-40B4-BE49-F238E27FC236}">
                    <a16:creationId xmlns:a16="http://schemas.microsoft.com/office/drawing/2014/main" id="{E6D41F55-4752-46FD-8A29-324FDA2FADEF}"/>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15">
                <a:extLst>
                  <a:ext uri="{FF2B5EF4-FFF2-40B4-BE49-F238E27FC236}">
                    <a16:creationId xmlns:a16="http://schemas.microsoft.com/office/drawing/2014/main" id="{1F5E3E08-6212-4479-BEB1-B02AECE4FAC4}"/>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16">
                <a:extLst>
                  <a:ext uri="{FF2B5EF4-FFF2-40B4-BE49-F238E27FC236}">
                    <a16:creationId xmlns:a16="http://schemas.microsoft.com/office/drawing/2014/main" id="{3961D6BA-3763-46AD-8573-5E05A05EC243}"/>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17">
                <a:extLst>
                  <a:ext uri="{FF2B5EF4-FFF2-40B4-BE49-F238E27FC236}">
                    <a16:creationId xmlns:a16="http://schemas.microsoft.com/office/drawing/2014/main" id="{9F3B156B-E2C3-4199-8717-492E6FFBF0E1}"/>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18">
                <a:extLst>
                  <a:ext uri="{FF2B5EF4-FFF2-40B4-BE49-F238E27FC236}">
                    <a16:creationId xmlns:a16="http://schemas.microsoft.com/office/drawing/2014/main" id="{A1066EDA-DCEF-46CD-A310-3BFF10FD8CD6}"/>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19">
                <a:extLst>
                  <a:ext uri="{FF2B5EF4-FFF2-40B4-BE49-F238E27FC236}">
                    <a16:creationId xmlns:a16="http://schemas.microsoft.com/office/drawing/2014/main" id="{A75B6D2A-DD24-4240-8CBB-A7C3F05588F6}"/>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20">
                <a:extLst>
                  <a:ext uri="{FF2B5EF4-FFF2-40B4-BE49-F238E27FC236}">
                    <a16:creationId xmlns:a16="http://schemas.microsoft.com/office/drawing/2014/main" id="{E2A702B9-FED8-41A4-9CCF-CF58C9B91735}"/>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21">
                <a:extLst>
                  <a:ext uri="{FF2B5EF4-FFF2-40B4-BE49-F238E27FC236}">
                    <a16:creationId xmlns:a16="http://schemas.microsoft.com/office/drawing/2014/main" id="{9638C70D-63C6-4CC4-A26A-21BEC747921B}"/>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22">
                <a:extLst>
                  <a:ext uri="{FF2B5EF4-FFF2-40B4-BE49-F238E27FC236}">
                    <a16:creationId xmlns:a16="http://schemas.microsoft.com/office/drawing/2014/main" id="{3B1BE410-5F58-4135-987A-5C10E4C31269}"/>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23">
                <a:extLst>
                  <a:ext uri="{FF2B5EF4-FFF2-40B4-BE49-F238E27FC236}">
                    <a16:creationId xmlns:a16="http://schemas.microsoft.com/office/drawing/2014/main" id="{34F8D4ED-BDDD-4B0C-B71C-33E2F30F8AC3}"/>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24">
                <a:extLst>
                  <a:ext uri="{FF2B5EF4-FFF2-40B4-BE49-F238E27FC236}">
                    <a16:creationId xmlns:a16="http://schemas.microsoft.com/office/drawing/2014/main" id="{20B654EC-B97A-46AB-9131-D57F9AF279C4}"/>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25">
                <a:extLst>
                  <a:ext uri="{FF2B5EF4-FFF2-40B4-BE49-F238E27FC236}">
                    <a16:creationId xmlns:a16="http://schemas.microsoft.com/office/drawing/2014/main" id="{D90B934D-713D-43E4-B6AB-CEAFB1096677}"/>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26">
                <a:extLst>
                  <a:ext uri="{FF2B5EF4-FFF2-40B4-BE49-F238E27FC236}">
                    <a16:creationId xmlns:a16="http://schemas.microsoft.com/office/drawing/2014/main" id="{CE46A52D-68DE-4AF0-A881-BF2C0585390D}"/>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27">
                <a:extLst>
                  <a:ext uri="{FF2B5EF4-FFF2-40B4-BE49-F238E27FC236}">
                    <a16:creationId xmlns:a16="http://schemas.microsoft.com/office/drawing/2014/main" id="{A798D8E1-C4C2-429E-A395-F5C3843D22E6}"/>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28">
                <a:extLst>
                  <a:ext uri="{FF2B5EF4-FFF2-40B4-BE49-F238E27FC236}">
                    <a16:creationId xmlns:a16="http://schemas.microsoft.com/office/drawing/2014/main" id="{94337CC9-DBFF-4A45-A7DD-1ADFA10222A1}"/>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29">
                <a:extLst>
                  <a:ext uri="{FF2B5EF4-FFF2-40B4-BE49-F238E27FC236}">
                    <a16:creationId xmlns:a16="http://schemas.microsoft.com/office/drawing/2014/main" id="{469CB0B6-C3EC-4616-9F33-1F99D0AACE58}"/>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30">
                <a:extLst>
                  <a:ext uri="{FF2B5EF4-FFF2-40B4-BE49-F238E27FC236}">
                    <a16:creationId xmlns:a16="http://schemas.microsoft.com/office/drawing/2014/main" id="{A8E8F95E-F4F0-4BE5-98FE-66A4338300E1}"/>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31">
                <a:extLst>
                  <a:ext uri="{FF2B5EF4-FFF2-40B4-BE49-F238E27FC236}">
                    <a16:creationId xmlns:a16="http://schemas.microsoft.com/office/drawing/2014/main" id="{26701608-D28B-4654-8690-C5B1383FECE4}"/>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32">
                <a:extLst>
                  <a:ext uri="{FF2B5EF4-FFF2-40B4-BE49-F238E27FC236}">
                    <a16:creationId xmlns:a16="http://schemas.microsoft.com/office/drawing/2014/main" id="{5D0C9194-4680-4C99-808A-D19B2933C7AC}"/>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33">
                <a:extLst>
                  <a:ext uri="{FF2B5EF4-FFF2-40B4-BE49-F238E27FC236}">
                    <a16:creationId xmlns:a16="http://schemas.microsoft.com/office/drawing/2014/main" id="{1C7D02B7-DA26-4B32-99C9-52397236DD2C}"/>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34">
                <a:extLst>
                  <a:ext uri="{FF2B5EF4-FFF2-40B4-BE49-F238E27FC236}">
                    <a16:creationId xmlns:a16="http://schemas.microsoft.com/office/drawing/2014/main" id="{710756F7-67C3-47DF-95F0-1CB4A4F06E11}"/>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35">
                <a:extLst>
                  <a:ext uri="{FF2B5EF4-FFF2-40B4-BE49-F238E27FC236}">
                    <a16:creationId xmlns:a16="http://schemas.microsoft.com/office/drawing/2014/main" id="{030268F7-2F34-456C-8B85-81571FBE50EA}"/>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36">
                <a:extLst>
                  <a:ext uri="{FF2B5EF4-FFF2-40B4-BE49-F238E27FC236}">
                    <a16:creationId xmlns:a16="http://schemas.microsoft.com/office/drawing/2014/main" id="{CB1F7944-9B39-4AE4-8559-5832D31213C2}"/>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37">
                <a:extLst>
                  <a:ext uri="{FF2B5EF4-FFF2-40B4-BE49-F238E27FC236}">
                    <a16:creationId xmlns:a16="http://schemas.microsoft.com/office/drawing/2014/main" id="{FB8EA182-9711-451E-953F-B95027E541F5}"/>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38">
                <a:extLst>
                  <a:ext uri="{FF2B5EF4-FFF2-40B4-BE49-F238E27FC236}">
                    <a16:creationId xmlns:a16="http://schemas.microsoft.com/office/drawing/2014/main" id="{50DEA0EE-01D7-4304-BDC2-C245987DBB00}"/>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39">
                <a:extLst>
                  <a:ext uri="{FF2B5EF4-FFF2-40B4-BE49-F238E27FC236}">
                    <a16:creationId xmlns:a16="http://schemas.microsoft.com/office/drawing/2014/main" id="{B0DC9C71-D41B-4A80-8B88-1692BA1ABCBE}"/>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40">
                <a:extLst>
                  <a:ext uri="{FF2B5EF4-FFF2-40B4-BE49-F238E27FC236}">
                    <a16:creationId xmlns:a16="http://schemas.microsoft.com/office/drawing/2014/main" id="{1ADFE766-6EBC-45A0-92D0-B1639BD514A7}"/>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41">
                <a:extLst>
                  <a:ext uri="{FF2B5EF4-FFF2-40B4-BE49-F238E27FC236}">
                    <a16:creationId xmlns:a16="http://schemas.microsoft.com/office/drawing/2014/main" id="{8CE7F51F-5767-4DDC-B68C-CB42BB637FBE}"/>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142">
                <a:extLst>
                  <a:ext uri="{FF2B5EF4-FFF2-40B4-BE49-F238E27FC236}">
                    <a16:creationId xmlns:a16="http://schemas.microsoft.com/office/drawing/2014/main" id="{99E40C21-3569-4A29-99F2-4E461BA8459C}"/>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143">
                <a:extLst>
                  <a:ext uri="{FF2B5EF4-FFF2-40B4-BE49-F238E27FC236}">
                    <a16:creationId xmlns:a16="http://schemas.microsoft.com/office/drawing/2014/main" id="{5ED7FD0F-3A06-4AF6-BD4C-45F9A23682C2}"/>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144">
                <a:extLst>
                  <a:ext uri="{FF2B5EF4-FFF2-40B4-BE49-F238E27FC236}">
                    <a16:creationId xmlns:a16="http://schemas.microsoft.com/office/drawing/2014/main" id="{C9C55822-0114-4D60-B562-92E9C6FDC332}"/>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45">
                <a:extLst>
                  <a:ext uri="{FF2B5EF4-FFF2-40B4-BE49-F238E27FC236}">
                    <a16:creationId xmlns:a16="http://schemas.microsoft.com/office/drawing/2014/main" id="{0E562EEA-40B4-4328-916B-FFD754564683}"/>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46">
                <a:extLst>
                  <a:ext uri="{FF2B5EF4-FFF2-40B4-BE49-F238E27FC236}">
                    <a16:creationId xmlns:a16="http://schemas.microsoft.com/office/drawing/2014/main" id="{F04C3603-3CCB-46C3-B402-FC0549C16137}"/>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47">
                <a:extLst>
                  <a:ext uri="{FF2B5EF4-FFF2-40B4-BE49-F238E27FC236}">
                    <a16:creationId xmlns:a16="http://schemas.microsoft.com/office/drawing/2014/main" id="{76F3BCF2-B227-4997-B41D-C90B935333CC}"/>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48">
                <a:extLst>
                  <a:ext uri="{FF2B5EF4-FFF2-40B4-BE49-F238E27FC236}">
                    <a16:creationId xmlns:a16="http://schemas.microsoft.com/office/drawing/2014/main" id="{81C159A0-FE2E-48A5-B8BA-4D0D92CD4D63}"/>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149">
                <a:extLst>
                  <a:ext uri="{FF2B5EF4-FFF2-40B4-BE49-F238E27FC236}">
                    <a16:creationId xmlns:a16="http://schemas.microsoft.com/office/drawing/2014/main" id="{922886A1-6C7C-4CCE-8253-34E190758A17}"/>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50">
                <a:extLst>
                  <a:ext uri="{FF2B5EF4-FFF2-40B4-BE49-F238E27FC236}">
                    <a16:creationId xmlns:a16="http://schemas.microsoft.com/office/drawing/2014/main" id="{8DD75A7A-7696-4CC8-87F1-E959F142EA7E}"/>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51">
                <a:extLst>
                  <a:ext uri="{FF2B5EF4-FFF2-40B4-BE49-F238E27FC236}">
                    <a16:creationId xmlns:a16="http://schemas.microsoft.com/office/drawing/2014/main" id="{46D07B79-76B1-43A3-B5ED-13FDEF527946}"/>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152">
                <a:extLst>
                  <a:ext uri="{FF2B5EF4-FFF2-40B4-BE49-F238E27FC236}">
                    <a16:creationId xmlns:a16="http://schemas.microsoft.com/office/drawing/2014/main" id="{5D5BDC36-BFD2-41B3-9D3C-538BC54371BF}"/>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53">
                <a:extLst>
                  <a:ext uri="{FF2B5EF4-FFF2-40B4-BE49-F238E27FC236}">
                    <a16:creationId xmlns:a16="http://schemas.microsoft.com/office/drawing/2014/main" id="{67224EB4-582B-476A-A4B5-A1B630CC8926}"/>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54">
                <a:extLst>
                  <a:ext uri="{FF2B5EF4-FFF2-40B4-BE49-F238E27FC236}">
                    <a16:creationId xmlns:a16="http://schemas.microsoft.com/office/drawing/2014/main" id="{683F886C-8EBD-434A-B0DB-9306284B40CC}"/>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55">
                <a:extLst>
                  <a:ext uri="{FF2B5EF4-FFF2-40B4-BE49-F238E27FC236}">
                    <a16:creationId xmlns:a16="http://schemas.microsoft.com/office/drawing/2014/main" id="{80D19D1C-3008-48D7-A256-9F0A1B94F9FD}"/>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56">
                <a:extLst>
                  <a:ext uri="{FF2B5EF4-FFF2-40B4-BE49-F238E27FC236}">
                    <a16:creationId xmlns:a16="http://schemas.microsoft.com/office/drawing/2014/main" id="{B0A181EE-0682-46FC-BFF8-70DD7CA9435C}"/>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57">
                <a:extLst>
                  <a:ext uri="{FF2B5EF4-FFF2-40B4-BE49-F238E27FC236}">
                    <a16:creationId xmlns:a16="http://schemas.microsoft.com/office/drawing/2014/main" id="{D2CDCA4D-0F0D-4B0C-B66B-5D39148F9722}"/>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58">
                <a:extLst>
                  <a:ext uri="{FF2B5EF4-FFF2-40B4-BE49-F238E27FC236}">
                    <a16:creationId xmlns:a16="http://schemas.microsoft.com/office/drawing/2014/main" id="{90B64FD5-7064-4AB8-8366-E55CE5A36F35}"/>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59">
                <a:extLst>
                  <a:ext uri="{FF2B5EF4-FFF2-40B4-BE49-F238E27FC236}">
                    <a16:creationId xmlns:a16="http://schemas.microsoft.com/office/drawing/2014/main" id="{0DD280A3-4713-4AA6-91F5-504C9FC58744}"/>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60">
                <a:extLst>
                  <a:ext uri="{FF2B5EF4-FFF2-40B4-BE49-F238E27FC236}">
                    <a16:creationId xmlns:a16="http://schemas.microsoft.com/office/drawing/2014/main" id="{0CFBBAF7-043D-48F1-82CE-D336D8EF3901}"/>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61">
                <a:extLst>
                  <a:ext uri="{FF2B5EF4-FFF2-40B4-BE49-F238E27FC236}">
                    <a16:creationId xmlns:a16="http://schemas.microsoft.com/office/drawing/2014/main" id="{F59317BD-489D-49AF-AE18-A9BC1A104E62}"/>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62">
                <a:extLst>
                  <a:ext uri="{FF2B5EF4-FFF2-40B4-BE49-F238E27FC236}">
                    <a16:creationId xmlns:a16="http://schemas.microsoft.com/office/drawing/2014/main" id="{817C877C-D863-4DFE-9F4F-D4B56646C793}"/>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63">
                <a:extLst>
                  <a:ext uri="{FF2B5EF4-FFF2-40B4-BE49-F238E27FC236}">
                    <a16:creationId xmlns:a16="http://schemas.microsoft.com/office/drawing/2014/main" id="{D47D5336-3BDE-4F90-84B3-8F7DB04C2F7C}"/>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64">
                <a:extLst>
                  <a:ext uri="{FF2B5EF4-FFF2-40B4-BE49-F238E27FC236}">
                    <a16:creationId xmlns:a16="http://schemas.microsoft.com/office/drawing/2014/main" id="{760B0334-DB87-49FB-B0BE-917A873AE968}"/>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65">
                <a:extLst>
                  <a:ext uri="{FF2B5EF4-FFF2-40B4-BE49-F238E27FC236}">
                    <a16:creationId xmlns:a16="http://schemas.microsoft.com/office/drawing/2014/main" id="{EE013F09-5479-4E42-989A-09750346E7AC}"/>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66">
                <a:extLst>
                  <a:ext uri="{FF2B5EF4-FFF2-40B4-BE49-F238E27FC236}">
                    <a16:creationId xmlns:a16="http://schemas.microsoft.com/office/drawing/2014/main" id="{CD8BDCBF-980D-4686-AFA3-07DE51E26667}"/>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67">
                <a:extLst>
                  <a:ext uri="{FF2B5EF4-FFF2-40B4-BE49-F238E27FC236}">
                    <a16:creationId xmlns:a16="http://schemas.microsoft.com/office/drawing/2014/main" id="{03F4CF09-E2ED-401F-99AA-5BC741CF25C5}"/>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68">
                <a:extLst>
                  <a:ext uri="{FF2B5EF4-FFF2-40B4-BE49-F238E27FC236}">
                    <a16:creationId xmlns:a16="http://schemas.microsoft.com/office/drawing/2014/main" id="{C0C05583-EB81-4B3C-A2C4-B474F9EA36C6}"/>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69">
                <a:extLst>
                  <a:ext uri="{FF2B5EF4-FFF2-40B4-BE49-F238E27FC236}">
                    <a16:creationId xmlns:a16="http://schemas.microsoft.com/office/drawing/2014/main" id="{FD4BF185-2E28-487C-AB89-78DFFCFEBBBA}"/>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70">
                <a:extLst>
                  <a:ext uri="{FF2B5EF4-FFF2-40B4-BE49-F238E27FC236}">
                    <a16:creationId xmlns:a16="http://schemas.microsoft.com/office/drawing/2014/main" id="{86CE10F9-CB01-4752-B9FC-49CB0C1950F5}"/>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71">
                <a:extLst>
                  <a:ext uri="{FF2B5EF4-FFF2-40B4-BE49-F238E27FC236}">
                    <a16:creationId xmlns:a16="http://schemas.microsoft.com/office/drawing/2014/main" id="{2CDCE47F-38FC-465D-9F7A-8A8506ED15ED}"/>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72">
                <a:extLst>
                  <a:ext uri="{FF2B5EF4-FFF2-40B4-BE49-F238E27FC236}">
                    <a16:creationId xmlns:a16="http://schemas.microsoft.com/office/drawing/2014/main" id="{1E2DC017-FB00-41D6-86CA-36D38D1C29DE}"/>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73">
                <a:extLst>
                  <a:ext uri="{FF2B5EF4-FFF2-40B4-BE49-F238E27FC236}">
                    <a16:creationId xmlns:a16="http://schemas.microsoft.com/office/drawing/2014/main" id="{BA33201B-1444-4592-AABC-10EA84B7F57D}"/>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74">
                <a:extLst>
                  <a:ext uri="{FF2B5EF4-FFF2-40B4-BE49-F238E27FC236}">
                    <a16:creationId xmlns:a16="http://schemas.microsoft.com/office/drawing/2014/main" id="{E314E508-B0CE-4F28-A961-EAE08659695F}"/>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75">
                <a:extLst>
                  <a:ext uri="{FF2B5EF4-FFF2-40B4-BE49-F238E27FC236}">
                    <a16:creationId xmlns:a16="http://schemas.microsoft.com/office/drawing/2014/main" id="{A4B29ED5-8BA2-4D2A-AAAB-3E400FF3AC4D}"/>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76">
                <a:extLst>
                  <a:ext uri="{FF2B5EF4-FFF2-40B4-BE49-F238E27FC236}">
                    <a16:creationId xmlns:a16="http://schemas.microsoft.com/office/drawing/2014/main" id="{DC33E67C-A90A-451C-9A51-B403B6D6AE11}"/>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77">
                <a:extLst>
                  <a:ext uri="{FF2B5EF4-FFF2-40B4-BE49-F238E27FC236}">
                    <a16:creationId xmlns:a16="http://schemas.microsoft.com/office/drawing/2014/main" id="{2719A1DD-170B-4334-9860-0AE4FC8B173D}"/>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78">
                <a:extLst>
                  <a:ext uri="{FF2B5EF4-FFF2-40B4-BE49-F238E27FC236}">
                    <a16:creationId xmlns:a16="http://schemas.microsoft.com/office/drawing/2014/main" id="{D1A72E64-9E70-4491-AE0E-826E0F919741}"/>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79">
                <a:extLst>
                  <a:ext uri="{FF2B5EF4-FFF2-40B4-BE49-F238E27FC236}">
                    <a16:creationId xmlns:a16="http://schemas.microsoft.com/office/drawing/2014/main" id="{49C57BC2-D803-4BC9-A2B4-A5A094DA5F87}"/>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80">
                <a:extLst>
                  <a:ext uri="{FF2B5EF4-FFF2-40B4-BE49-F238E27FC236}">
                    <a16:creationId xmlns:a16="http://schemas.microsoft.com/office/drawing/2014/main" id="{05F7FF2A-3D9D-4987-83F8-B566D33C6F08}"/>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81">
                <a:extLst>
                  <a:ext uri="{FF2B5EF4-FFF2-40B4-BE49-F238E27FC236}">
                    <a16:creationId xmlns:a16="http://schemas.microsoft.com/office/drawing/2014/main" id="{71431EF2-AAD4-4BF7-9039-93751E2117F6}"/>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82">
                <a:extLst>
                  <a:ext uri="{FF2B5EF4-FFF2-40B4-BE49-F238E27FC236}">
                    <a16:creationId xmlns:a16="http://schemas.microsoft.com/office/drawing/2014/main" id="{86BED762-1236-48D9-8583-0CDD1D10DD65}"/>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83">
                <a:extLst>
                  <a:ext uri="{FF2B5EF4-FFF2-40B4-BE49-F238E27FC236}">
                    <a16:creationId xmlns:a16="http://schemas.microsoft.com/office/drawing/2014/main" id="{5D75A30E-EDCE-44D0-96AF-5E951290163B}"/>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84">
                <a:extLst>
                  <a:ext uri="{FF2B5EF4-FFF2-40B4-BE49-F238E27FC236}">
                    <a16:creationId xmlns:a16="http://schemas.microsoft.com/office/drawing/2014/main" id="{13DA0A82-395A-460D-9424-BB6C5D6D19EA}"/>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85">
                <a:extLst>
                  <a:ext uri="{FF2B5EF4-FFF2-40B4-BE49-F238E27FC236}">
                    <a16:creationId xmlns:a16="http://schemas.microsoft.com/office/drawing/2014/main" id="{0A9CCD6D-6D80-43F4-82E0-B5250FC9ADE5}"/>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86">
                <a:extLst>
                  <a:ext uri="{FF2B5EF4-FFF2-40B4-BE49-F238E27FC236}">
                    <a16:creationId xmlns:a16="http://schemas.microsoft.com/office/drawing/2014/main" id="{4AC6186D-2B97-4E4E-94DD-782779D124A3}"/>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87">
                <a:extLst>
                  <a:ext uri="{FF2B5EF4-FFF2-40B4-BE49-F238E27FC236}">
                    <a16:creationId xmlns:a16="http://schemas.microsoft.com/office/drawing/2014/main" id="{96190FB3-0CA1-4314-B968-9201200CD7C9}"/>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88">
                <a:extLst>
                  <a:ext uri="{FF2B5EF4-FFF2-40B4-BE49-F238E27FC236}">
                    <a16:creationId xmlns:a16="http://schemas.microsoft.com/office/drawing/2014/main" id="{B31CA43D-F132-45FF-864A-675717E28C7B}"/>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89">
                <a:extLst>
                  <a:ext uri="{FF2B5EF4-FFF2-40B4-BE49-F238E27FC236}">
                    <a16:creationId xmlns:a16="http://schemas.microsoft.com/office/drawing/2014/main" id="{8890E694-D8EE-4B7A-9D19-ABCDBACBD44D}"/>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90">
                <a:extLst>
                  <a:ext uri="{FF2B5EF4-FFF2-40B4-BE49-F238E27FC236}">
                    <a16:creationId xmlns:a16="http://schemas.microsoft.com/office/drawing/2014/main" id="{6E34B16F-95A0-4FF6-B6E6-1709A7808742}"/>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91">
                <a:extLst>
                  <a:ext uri="{FF2B5EF4-FFF2-40B4-BE49-F238E27FC236}">
                    <a16:creationId xmlns:a16="http://schemas.microsoft.com/office/drawing/2014/main" id="{9189DAEB-CABB-497B-B45A-70C0EDCC7088}"/>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92">
                <a:extLst>
                  <a:ext uri="{FF2B5EF4-FFF2-40B4-BE49-F238E27FC236}">
                    <a16:creationId xmlns:a16="http://schemas.microsoft.com/office/drawing/2014/main" id="{1F428E80-41FF-4F9F-84FD-1EAC5435C794}"/>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93">
                <a:extLst>
                  <a:ext uri="{FF2B5EF4-FFF2-40B4-BE49-F238E27FC236}">
                    <a16:creationId xmlns:a16="http://schemas.microsoft.com/office/drawing/2014/main" id="{D600A508-B024-439D-A435-8C3C82E62A72}"/>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94">
                <a:extLst>
                  <a:ext uri="{FF2B5EF4-FFF2-40B4-BE49-F238E27FC236}">
                    <a16:creationId xmlns:a16="http://schemas.microsoft.com/office/drawing/2014/main" id="{3C1ABEA8-3B5C-4FD2-B08A-898B0EFFFC3F}"/>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95">
                <a:extLst>
                  <a:ext uri="{FF2B5EF4-FFF2-40B4-BE49-F238E27FC236}">
                    <a16:creationId xmlns:a16="http://schemas.microsoft.com/office/drawing/2014/main" id="{FC45D7B8-CBFF-4348-A808-BF20EDF4846D}"/>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96">
                <a:extLst>
                  <a:ext uri="{FF2B5EF4-FFF2-40B4-BE49-F238E27FC236}">
                    <a16:creationId xmlns:a16="http://schemas.microsoft.com/office/drawing/2014/main" id="{619EA3FE-ECA2-4075-B68B-336054F541CC}"/>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97">
                <a:extLst>
                  <a:ext uri="{FF2B5EF4-FFF2-40B4-BE49-F238E27FC236}">
                    <a16:creationId xmlns:a16="http://schemas.microsoft.com/office/drawing/2014/main" id="{407A6F3E-B996-44FB-BDD7-416BC32C30DB}"/>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98">
                <a:extLst>
                  <a:ext uri="{FF2B5EF4-FFF2-40B4-BE49-F238E27FC236}">
                    <a16:creationId xmlns:a16="http://schemas.microsoft.com/office/drawing/2014/main" id="{89C5C443-4FF6-47C9-975C-CAC9ED1A6DA6}"/>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99">
                <a:extLst>
                  <a:ext uri="{FF2B5EF4-FFF2-40B4-BE49-F238E27FC236}">
                    <a16:creationId xmlns:a16="http://schemas.microsoft.com/office/drawing/2014/main" id="{7AF81E3B-5B8B-4FA6-B9AD-5B0DD1240905}"/>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200">
                <a:extLst>
                  <a:ext uri="{FF2B5EF4-FFF2-40B4-BE49-F238E27FC236}">
                    <a16:creationId xmlns:a16="http://schemas.microsoft.com/office/drawing/2014/main" id="{BCEF2F7A-B1DC-4EE7-B200-B35DFAFE84AD}"/>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201">
                <a:extLst>
                  <a:ext uri="{FF2B5EF4-FFF2-40B4-BE49-F238E27FC236}">
                    <a16:creationId xmlns:a16="http://schemas.microsoft.com/office/drawing/2014/main" id="{D1031529-B05B-4793-8A9D-40DBD0004C0C}"/>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202">
                <a:extLst>
                  <a:ext uri="{FF2B5EF4-FFF2-40B4-BE49-F238E27FC236}">
                    <a16:creationId xmlns:a16="http://schemas.microsoft.com/office/drawing/2014/main" id="{735B3303-1743-445E-A98C-72B1E78F192F}"/>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203">
                <a:extLst>
                  <a:ext uri="{FF2B5EF4-FFF2-40B4-BE49-F238E27FC236}">
                    <a16:creationId xmlns:a16="http://schemas.microsoft.com/office/drawing/2014/main" id="{77658875-0051-491E-AA8B-38921E19B172}"/>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204">
                <a:extLst>
                  <a:ext uri="{FF2B5EF4-FFF2-40B4-BE49-F238E27FC236}">
                    <a16:creationId xmlns:a16="http://schemas.microsoft.com/office/drawing/2014/main" id="{3B175616-FCEB-474D-9A6A-A98B8327D3F0}"/>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6" name="Freeform 206">
              <a:extLst>
                <a:ext uri="{FF2B5EF4-FFF2-40B4-BE49-F238E27FC236}">
                  <a16:creationId xmlns:a16="http://schemas.microsoft.com/office/drawing/2014/main" id="{DA776A13-48BC-4CAA-A923-3801572E1D1C}"/>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07">
              <a:extLst>
                <a:ext uri="{FF2B5EF4-FFF2-40B4-BE49-F238E27FC236}">
                  <a16:creationId xmlns:a16="http://schemas.microsoft.com/office/drawing/2014/main" id="{2D77AFD6-AA6F-4378-A793-80944F5BA06F}"/>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208">
              <a:extLst>
                <a:ext uri="{FF2B5EF4-FFF2-40B4-BE49-F238E27FC236}">
                  <a16:creationId xmlns:a16="http://schemas.microsoft.com/office/drawing/2014/main" id="{85307FB9-9BDF-404F-B05F-990351F9DD16}"/>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209">
              <a:extLst>
                <a:ext uri="{FF2B5EF4-FFF2-40B4-BE49-F238E27FC236}">
                  <a16:creationId xmlns:a16="http://schemas.microsoft.com/office/drawing/2014/main" id="{29C3ACE8-0839-40D1-A1B3-DF2E36EB18BF}"/>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10">
              <a:extLst>
                <a:ext uri="{FF2B5EF4-FFF2-40B4-BE49-F238E27FC236}">
                  <a16:creationId xmlns:a16="http://schemas.microsoft.com/office/drawing/2014/main" id="{77498E7E-546E-45C6-B9BA-5C20CEBD3628}"/>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1">
              <a:extLst>
                <a:ext uri="{FF2B5EF4-FFF2-40B4-BE49-F238E27FC236}">
                  <a16:creationId xmlns:a16="http://schemas.microsoft.com/office/drawing/2014/main" id="{CA696B4B-E1C4-4841-8F21-A12798A5747C}"/>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12">
              <a:extLst>
                <a:ext uri="{FF2B5EF4-FFF2-40B4-BE49-F238E27FC236}">
                  <a16:creationId xmlns:a16="http://schemas.microsoft.com/office/drawing/2014/main" id="{B2701F59-E94A-4E60-9DF4-546C124056ED}"/>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13">
              <a:extLst>
                <a:ext uri="{FF2B5EF4-FFF2-40B4-BE49-F238E27FC236}">
                  <a16:creationId xmlns:a16="http://schemas.microsoft.com/office/drawing/2014/main" id="{E4EBB558-D4F3-4B18-9E22-9B5A2FF99131}"/>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4">
              <a:extLst>
                <a:ext uri="{FF2B5EF4-FFF2-40B4-BE49-F238E27FC236}">
                  <a16:creationId xmlns:a16="http://schemas.microsoft.com/office/drawing/2014/main" id="{218FDDDF-6E9E-4429-B66B-53AFD235A5D1}"/>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5">
              <a:extLst>
                <a:ext uri="{FF2B5EF4-FFF2-40B4-BE49-F238E27FC236}">
                  <a16:creationId xmlns:a16="http://schemas.microsoft.com/office/drawing/2014/main" id="{31B3EF16-7181-4B91-A01A-15A99C6729A5}"/>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6">
              <a:extLst>
                <a:ext uri="{FF2B5EF4-FFF2-40B4-BE49-F238E27FC236}">
                  <a16:creationId xmlns:a16="http://schemas.microsoft.com/office/drawing/2014/main" id="{51AA0EDA-0E98-49BD-8BC7-E0181949933F}"/>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7">
              <a:extLst>
                <a:ext uri="{FF2B5EF4-FFF2-40B4-BE49-F238E27FC236}">
                  <a16:creationId xmlns:a16="http://schemas.microsoft.com/office/drawing/2014/main" id="{4B1F368E-C7EB-4298-9B77-8098857B9134}"/>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18">
              <a:extLst>
                <a:ext uri="{FF2B5EF4-FFF2-40B4-BE49-F238E27FC236}">
                  <a16:creationId xmlns:a16="http://schemas.microsoft.com/office/drawing/2014/main" id="{F17DCB0D-AE59-471A-8A20-708B6CAD8EF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19">
              <a:extLst>
                <a:ext uri="{FF2B5EF4-FFF2-40B4-BE49-F238E27FC236}">
                  <a16:creationId xmlns:a16="http://schemas.microsoft.com/office/drawing/2014/main" id="{6EAF0239-BBC1-4518-B847-332DF484349B}"/>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20">
              <a:extLst>
                <a:ext uri="{FF2B5EF4-FFF2-40B4-BE49-F238E27FC236}">
                  <a16:creationId xmlns:a16="http://schemas.microsoft.com/office/drawing/2014/main" id="{05223AC1-7036-480E-B31F-D02B6963FBEC}"/>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21">
              <a:extLst>
                <a:ext uri="{FF2B5EF4-FFF2-40B4-BE49-F238E27FC236}">
                  <a16:creationId xmlns:a16="http://schemas.microsoft.com/office/drawing/2014/main" id="{B9F9F02A-238B-4FCE-A496-86ABF9FE5759}"/>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22">
              <a:extLst>
                <a:ext uri="{FF2B5EF4-FFF2-40B4-BE49-F238E27FC236}">
                  <a16:creationId xmlns:a16="http://schemas.microsoft.com/office/drawing/2014/main" id="{4D1DB967-573E-4BDD-8FE3-CF5C3A51557B}"/>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23">
              <a:extLst>
                <a:ext uri="{FF2B5EF4-FFF2-40B4-BE49-F238E27FC236}">
                  <a16:creationId xmlns:a16="http://schemas.microsoft.com/office/drawing/2014/main" id="{DE463C9F-9EF3-4F15-BBDC-A4D633BF8690}"/>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24">
              <a:extLst>
                <a:ext uri="{FF2B5EF4-FFF2-40B4-BE49-F238E27FC236}">
                  <a16:creationId xmlns:a16="http://schemas.microsoft.com/office/drawing/2014/main" id="{20DA6EF0-DB39-429A-8467-F846647688DB}"/>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25">
              <a:extLst>
                <a:ext uri="{FF2B5EF4-FFF2-40B4-BE49-F238E27FC236}">
                  <a16:creationId xmlns:a16="http://schemas.microsoft.com/office/drawing/2014/main" id="{603696DE-85C5-4665-ACE1-7A4ED0E0672A}"/>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26">
              <a:extLst>
                <a:ext uri="{FF2B5EF4-FFF2-40B4-BE49-F238E27FC236}">
                  <a16:creationId xmlns:a16="http://schemas.microsoft.com/office/drawing/2014/main" id="{1047FFBB-FF16-4A64-B029-91A0A27EF9CB}"/>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27">
              <a:extLst>
                <a:ext uri="{FF2B5EF4-FFF2-40B4-BE49-F238E27FC236}">
                  <a16:creationId xmlns:a16="http://schemas.microsoft.com/office/drawing/2014/main" id="{DBF9B8A5-8272-47EA-A89D-B3BF377F5E70}"/>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8">
              <a:extLst>
                <a:ext uri="{FF2B5EF4-FFF2-40B4-BE49-F238E27FC236}">
                  <a16:creationId xmlns:a16="http://schemas.microsoft.com/office/drawing/2014/main" id="{EA5AA9D7-689E-4137-AC89-0CAFD2C49C34}"/>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29">
              <a:extLst>
                <a:ext uri="{FF2B5EF4-FFF2-40B4-BE49-F238E27FC236}">
                  <a16:creationId xmlns:a16="http://schemas.microsoft.com/office/drawing/2014/main" id="{3025831A-3ABB-4212-92BE-6F1C40E2F4A3}"/>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30">
              <a:extLst>
                <a:ext uri="{FF2B5EF4-FFF2-40B4-BE49-F238E27FC236}">
                  <a16:creationId xmlns:a16="http://schemas.microsoft.com/office/drawing/2014/main" id="{3868FDC7-C69A-4DE1-AABA-7B01B0E8C8F9}"/>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31">
              <a:extLst>
                <a:ext uri="{FF2B5EF4-FFF2-40B4-BE49-F238E27FC236}">
                  <a16:creationId xmlns:a16="http://schemas.microsoft.com/office/drawing/2014/main" id="{829E4E28-1570-4C53-8A46-FEB01359835D}"/>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2">
              <a:extLst>
                <a:ext uri="{FF2B5EF4-FFF2-40B4-BE49-F238E27FC236}">
                  <a16:creationId xmlns:a16="http://schemas.microsoft.com/office/drawing/2014/main" id="{3E50CD8B-8CAE-4E30-8F18-73C111A7858F}"/>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33">
              <a:extLst>
                <a:ext uri="{FF2B5EF4-FFF2-40B4-BE49-F238E27FC236}">
                  <a16:creationId xmlns:a16="http://schemas.microsoft.com/office/drawing/2014/main" id="{DC0AA310-A9D4-4FD2-8B80-BCA5F8E987D5}"/>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34">
              <a:extLst>
                <a:ext uri="{FF2B5EF4-FFF2-40B4-BE49-F238E27FC236}">
                  <a16:creationId xmlns:a16="http://schemas.microsoft.com/office/drawing/2014/main" id="{48475598-76A7-4089-81A1-E07F5732B643}"/>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35">
              <a:extLst>
                <a:ext uri="{FF2B5EF4-FFF2-40B4-BE49-F238E27FC236}">
                  <a16:creationId xmlns:a16="http://schemas.microsoft.com/office/drawing/2014/main" id="{448DCFE9-17B6-483B-91FB-59B27AEBB821}"/>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36">
              <a:extLst>
                <a:ext uri="{FF2B5EF4-FFF2-40B4-BE49-F238E27FC236}">
                  <a16:creationId xmlns:a16="http://schemas.microsoft.com/office/drawing/2014/main" id="{A5FC8B8E-10DD-4987-8B33-3086BED9F6EB}"/>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37">
              <a:extLst>
                <a:ext uri="{FF2B5EF4-FFF2-40B4-BE49-F238E27FC236}">
                  <a16:creationId xmlns:a16="http://schemas.microsoft.com/office/drawing/2014/main" id="{E5876D55-A336-44E0-B7A4-7DEABA5142BA}"/>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38">
              <a:extLst>
                <a:ext uri="{FF2B5EF4-FFF2-40B4-BE49-F238E27FC236}">
                  <a16:creationId xmlns:a16="http://schemas.microsoft.com/office/drawing/2014/main" id="{FA61994A-D9FC-492D-BCDF-F101DED2BA98}"/>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39">
              <a:extLst>
                <a:ext uri="{FF2B5EF4-FFF2-40B4-BE49-F238E27FC236}">
                  <a16:creationId xmlns:a16="http://schemas.microsoft.com/office/drawing/2014/main" id="{473A44AC-FD56-465B-8664-E099F2FD3855}"/>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40">
              <a:extLst>
                <a:ext uri="{FF2B5EF4-FFF2-40B4-BE49-F238E27FC236}">
                  <a16:creationId xmlns:a16="http://schemas.microsoft.com/office/drawing/2014/main" id="{B7864562-2FC2-4F80-9F50-0706B74C9863}"/>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41">
              <a:extLst>
                <a:ext uri="{FF2B5EF4-FFF2-40B4-BE49-F238E27FC236}">
                  <a16:creationId xmlns:a16="http://schemas.microsoft.com/office/drawing/2014/main" id="{C6B51F14-EBFB-475D-9C34-A05B9A82EE1C}"/>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42">
              <a:extLst>
                <a:ext uri="{FF2B5EF4-FFF2-40B4-BE49-F238E27FC236}">
                  <a16:creationId xmlns:a16="http://schemas.microsoft.com/office/drawing/2014/main" id="{DCC66043-E4C8-49C8-9E19-83695EE89C41}"/>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43">
              <a:extLst>
                <a:ext uri="{FF2B5EF4-FFF2-40B4-BE49-F238E27FC236}">
                  <a16:creationId xmlns:a16="http://schemas.microsoft.com/office/drawing/2014/main" id="{7ABFF118-AC3F-4D49-8FDE-13CDBFC3C9D1}"/>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44">
              <a:extLst>
                <a:ext uri="{FF2B5EF4-FFF2-40B4-BE49-F238E27FC236}">
                  <a16:creationId xmlns:a16="http://schemas.microsoft.com/office/drawing/2014/main" id="{A3664C30-C2AA-4612-9913-4126D97B0A7F}"/>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45">
              <a:extLst>
                <a:ext uri="{FF2B5EF4-FFF2-40B4-BE49-F238E27FC236}">
                  <a16:creationId xmlns:a16="http://schemas.microsoft.com/office/drawing/2014/main" id="{F07003EB-5208-4681-8968-4863B10109F5}"/>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46">
              <a:extLst>
                <a:ext uri="{FF2B5EF4-FFF2-40B4-BE49-F238E27FC236}">
                  <a16:creationId xmlns:a16="http://schemas.microsoft.com/office/drawing/2014/main" id="{8F2F0586-3F0A-4D72-BF4C-8BDEFC2C5CA0}"/>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47">
              <a:extLst>
                <a:ext uri="{FF2B5EF4-FFF2-40B4-BE49-F238E27FC236}">
                  <a16:creationId xmlns:a16="http://schemas.microsoft.com/office/drawing/2014/main" id="{7588D492-7ED2-4007-8B14-5C1278FEA657}"/>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48">
              <a:extLst>
                <a:ext uri="{FF2B5EF4-FFF2-40B4-BE49-F238E27FC236}">
                  <a16:creationId xmlns:a16="http://schemas.microsoft.com/office/drawing/2014/main" id="{1BEA506B-55A7-4104-BD7C-F1AC443A100F}"/>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49">
              <a:extLst>
                <a:ext uri="{FF2B5EF4-FFF2-40B4-BE49-F238E27FC236}">
                  <a16:creationId xmlns:a16="http://schemas.microsoft.com/office/drawing/2014/main" id="{37BE08CB-9C1C-41F0-A1F6-EE3D20EBA413}"/>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50">
              <a:extLst>
                <a:ext uri="{FF2B5EF4-FFF2-40B4-BE49-F238E27FC236}">
                  <a16:creationId xmlns:a16="http://schemas.microsoft.com/office/drawing/2014/main" id="{B0FD020C-B5A5-4491-AF10-F0E6AB793348}"/>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51">
              <a:extLst>
                <a:ext uri="{FF2B5EF4-FFF2-40B4-BE49-F238E27FC236}">
                  <a16:creationId xmlns:a16="http://schemas.microsoft.com/office/drawing/2014/main" id="{ACEAD2C4-BF3D-41AD-9104-38694D16409D}"/>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52">
              <a:extLst>
                <a:ext uri="{FF2B5EF4-FFF2-40B4-BE49-F238E27FC236}">
                  <a16:creationId xmlns:a16="http://schemas.microsoft.com/office/drawing/2014/main" id="{93EC51B7-6BBC-4FF3-8089-99334B5567F1}"/>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53">
              <a:extLst>
                <a:ext uri="{FF2B5EF4-FFF2-40B4-BE49-F238E27FC236}">
                  <a16:creationId xmlns:a16="http://schemas.microsoft.com/office/drawing/2014/main" id="{9B025307-6578-4ED7-A85B-0DDC8E26C7B0}"/>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54">
              <a:extLst>
                <a:ext uri="{FF2B5EF4-FFF2-40B4-BE49-F238E27FC236}">
                  <a16:creationId xmlns:a16="http://schemas.microsoft.com/office/drawing/2014/main" id="{59D0C5C8-84DC-41E1-864E-D248E0F26358}"/>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55">
              <a:extLst>
                <a:ext uri="{FF2B5EF4-FFF2-40B4-BE49-F238E27FC236}">
                  <a16:creationId xmlns:a16="http://schemas.microsoft.com/office/drawing/2014/main" id="{99A90DAF-6644-40B4-98EF-B76124B051EE}"/>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56">
              <a:extLst>
                <a:ext uri="{FF2B5EF4-FFF2-40B4-BE49-F238E27FC236}">
                  <a16:creationId xmlns:a16="http://schemas.microsoft.com/office/drawing/2014/main" id="{C12832FE-E7DB-4DB1-BA83-1A08F9524163}"/>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57">
              <a:extLst>
                <a:ext uri="{FF2B5EF4-FFF2-40B4-BE49-F238E27FC236}">
                  <a16:creationId xmlns:a16="http://schemas.microsoft.com/office/drawing/2014/main" id="{9840123A-33F7-4A6D-8C3E-F967CEE7893D}"/>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58">
              <a:extLst>
                <a:ext uri="{FF2B5EF4-FFF2-40B4-BE49-F238E27FC236}">
                  <a16:creationId xmlns:a16="http://schemas.microsoft.com/office/drawing/2014/main" id="{7F991889-D105-4013-8C6A-593B988A4599}"/>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59">
              <a:extLst>
                <a:ext uri="{FF2B5EF4-FFF2-40B4-BE49-F238E27FC236}">
                  <a16:creationId xmlns:a16="http://schemas.microsoft.com/office/drawing/2014/main" id="{B823DC60-2CEC-4D32-B8A3-A070D8B4F922}"/>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60">
              <a:extLst>
                <a:ext uri="{FF2B5EF4-FFF2-40B4-BE49-F238E27FC236}">
                  <a16:creationId xmlns:a16="http://schemas.microsoft.com/office/drawing/2014/main" id="{D9F30631-3A4E-48BB-B0EE-E7EF2DC965F5}"/>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61">
              <a:extLst>
                <a:ext uri="{FF2B5EF4-FFF2-40B4-BE49-F238E27FC236}">
                  <a16:creationId xmlns:a16="http://schemas.microsoft.com/office/drawing/2014/main" id="{09C3D8D1-C22E-4BC1-80AB-567FDE10A620}"/>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62">
              <a:extLst>
                <a:ext uri="{FF2B5EF4-FFF2-40B4-BE49-F238E27FC236}">
                  <a16:creationId xmlns:a16="http://schemas.microsoft.com/office/drawing/2014/main" id="{131F39FF-1032-4546-BE5A-A6186CD49425}"/>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63">
              <a:extLst>
                <a:ext uri="{FF2B5EF4-FFF2-40B4-BE49-F238E27FC236}">
                  <a16:creationId xmlns:a16="http://schemas.microsoft.com/office/drawing/2014/main" id="{9E5BF464-6367-44B9-8E85-702A3B99544B}"/>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64">
              <a:extLst>
                <a:ext uri="{FF2B5EF4-FFF2-40B4-BE49-F238E27FC236}">
                  <a16:creationId xmlns:a16="http://schemas.microsoft.com/office/drawing/2014/main" id="{1763C26E-C32C-4CF2-B6EA-02F297511ADD}"/>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65">
              <a:extLst>
                <a:ext uri="{FF2B5EF4-FFF2-40B4-BE49-F238E27FC236}">
                  <a16:creationId xmlns:a16="http://schemas.microsoft.com/office/drawing/2014/main" id="{C9A732CB-002A-4223-A96C-6979B2C09C18}"/>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66">
              <a:extLst>
                <a:ext uri="{FF2B5EF4-FFF2-40B4-BE49-F238E27FC236}">
                  <a16:creationId xmlns:a16="http://schemas.microsoft.com/office/drawing/2014/main" id="{1489E6F4-0313-4A33-86BD-B6D44B576A57}"/>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67">
              <a:extLst>
                <a:ext uri="{FF2B5EF4-FFF2-40B4-BE49-F238E27FC236}">
                  <a16:creationId xmlns:a16="http://schemas.microsoft.com/office/drawing/2014/main" id="{3B4EAD0A-08E2-4C96-A68A-1FD261F28E30}"/>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68">
              <a:extLst>
                <a:ext uri="{FF2B5EF4-FFF2-40B4-BE49-F238E27FC236}">
                  <a16:creationId xmlns:a16="http://schemas.microsoft.com/office/drawing/2014/main" id="{BE032696-7D94-45D1-A846-33A34ADD3A9E}"/>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69">
              <a:extLst>
                <a:ext uri="{FF2B5EF4-FFF2-40B4-BE49-F238E27FC236}">
                  <a16:creationId xmlns:a16="http://schemas.microsoft.com/office/drawing/2014/main" id="{2072B0DB-431B-4FF5-8A75-0039DC3D0BC5}"/>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70">
              <a:extLst>
                <a:ext uri="{FF2B5EF4-FFF2-40B4-BE49-F238E27FC236}">
                  <a16:creationId xmlns:a16="http://schemas.microsoft.com/office/drawing/2014/main" id="{7698EF44-6425-4CA6-846F-DDBD77C133C4}"/>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71">
              <a:extLst>
                <a:ext uri="{FF2B5EF4-FFF2-40B4-BE49-F238E27FC236}">
                  <a16:creationId xmlns:a16="http://schemas.microsoft.com/office/drawing/2014/main" id="{491FF2E6-4771-4E3A-9698-37A747587364}"/>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72">
              <a:extLst>
                <a:ext uri="{FF2B5EF4-FFF2-40B4-BE49-F238E27FC236}">
                  <a16:creationId xmlns:a16="http://schemas.microsoft.com/office/drawing/2014/main" id="{54407076-3B72-4870-889D-E62A7FBCB37F}"/>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73">
              <a:extLst>
                <a:ext uri="{FF2B5EF4-FFF2-40B4-BE49-F238E27FC236}">
                  <a16:creationId xmlns:a16="http://schemas.microsoft.com/office/drawing/2014/main" id="{FB78CE3F-BE8C-4D9F-A028-204A3EC5FA39}"/>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74">
              <a:extLst>
                <a:ext uri="{FF2B5EF4-FFF2-40B4-BE49-F238E27FC236}">
                  <a16:creationId xmlns:a16="http://schemas.microsoft.com/office/drawing/2014/main" id="{C4C1F3CA-D67D-43E2-8BC2-7672E24AD3A5}"/>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75">
              <a:extLst>
                <a:ext uri="{FF2B5EF4-FFF2-40B4-BE49-F238E27FC236}">
                  <a16:creationId xmlns:a16="http://schemas.microsoft.com/office/drawing/2014/main" id="{528BBB8F-DFF2-4EFE-BFE6-FA640516E38E}"/>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76">
              <a:extLst>
                <a:ext uri="{FF2B5EF4-FFF2-40B4-BE49-F238E27FC236}">
                  <a16:creationId xmlns:a16="http://schemas.microsoft.com/office/drawing/2014/main" id="{CBD2AFE2-425C-4042-9963-0DC57980DA34}"/>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77">
              <a:extLst>
                <a:ext uri="{FF2B5EF4-FFF2-40B4-BE49-F238E27FC236}">
                  <a16:creationId xmlns:a16="http://schemas.microsoft.com/office/drawing/2014/main" id="{1504AD76-F68B-41DB-8F1B-A5B19EF7F198}"/>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78">
              <a:extLst>
                <a:ext uri="{FF2B5EF4-FFF2-40B4-BE49-F238E27FC236}">
                  <a16:creationId xmlns:a16="http://schemas.microsoft.com/office/drawing/2014/main" id="{E8F5EBDE-2C7B-4A12-BFDC-1A6C52531C5F}"/>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79">
              <a:extLst>
                <a:ext uri="{FF2B5EF4-FFF2-40B4-BE49-F238E27FC236}">
                  <a16:creationId xmlns:a16="http://schemas.microsoft.com/office/drawing/2014/main" id="{04F7ACD1-0D71-40F8-BD4F-7AE26372BA0C}"/>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80">
              <a:extLst>
                <a:ext uri="{FF2B5EF4-FFF2-40B4-BE49-F238E27FC236}">
                  <a16:creationId xmlns:a16="http://schemas.microsoft.com/office/drawing/2014/main" id="{3DB00D8F-0CDD-49E3-8684-70C3AC64F9BF}"/>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81">
              <a:extLst>
                <a:ext uri="{FF2B5EF4-FFF2-40B4-BE49-F238E27FC236}">
                  <a16:creationId xmlns:a16="http://schemas.microsoft.com/office/drawing/2014/main" id="{27AE7F35-3C9D-4A88-831E-419F317C9875}"/>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82">
              <a:extLst>
                <a:ext uri="{FF2B5EF4-FFF2-40B4-BE49-F238E27FC236}">
                  <a16:creationId xmlns:a16="http://schemas.microsoft.com/office/drawing/2014/main" id="{5989A34B-C156-45A0-8E78-C9F3DA21AFDC}"/>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83">
              <a:extLst>
                <a:ext uri="{FF2B5EF4-FFF2-40B4-BE49-F238E27FC236}">
                  <a16:creationId xmlns:a16="http://schemas.microsoft.com/office/drawing/2014/main" id="{B3D5C21F-33FE-4A08-8D3C-8724B8431A33}"/>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84">
              <a:extLst>
                <a:ext uri="{FF2B5EF4-FFF2-40B4-BE49-F238E27FC236}">
                  <a16:creationId xmlns:a16="http://schemas.microsoft.com/office/drawing/2014/main" id="{F408A1BE-FE79-48DF-A5F3-8937DB238660}"/>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85">
              <a:extLst>
                <a:ext uri="{FF2B5EF4-FFF2-40B4-BE49-F238E27FC236}">
                  <a16:creationId xmlns:a16="http://schemas.microsoft.com/office/drawing/2014/main" id="{F403099D-EC73-41AD-8549-CCAE924B4901}"/>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86">
              <a:extLst>
                <a:ext uri="{FF2B5EF4-FFF2-40B4-BE49-F238E27FC236}">
                  <a16:creationId xmlns:a16="http://schemas.microsoft.com/office/drawing/2014/main" id="{317D59D3-10FF-4095-88D1-D0C5011EDBED}"/>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87">
              <a:extLst>
                <a:ext uri="{FF2B5EF4-FFF2-40B4-BE49-F238E27FC236}">
                  <a16:creationId xmlns:a16="http://schemas.microsoft.com/office/drawing/2014/main" id="{B7488022-15FD-43C1-A7D2-361FF0AB507B}"/>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88">
              <a:extLst>
                <a:ext uri="{FF2B5EF4-FFF2-40B4-BE49-F238E27FC236}">
                  <a16:creationId xmlns:a16="http://schemas.microsoft.com/office/drawing/2014/main" id="{DDF2BCCB-B131-4959-971F-D92A9F5A63B0}"/>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89">
              <a:extLst>
                <a:ext uri="{FF2B5EF4-FFF2-40B4-BE49-F238E27FC236}">
                  <a16:creationId xmlns:a16="http://schemas.microsoft.com/office/drawing/2014/main" id="{40BF592D-B3BE-47F4-9ACF-3D5561DE43D7}"/>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90">
              <a:extLst>
                <a:ext uri="{FF2B5EF4-FFF2-40B4-BE49-F238E27FC236}">
                  <a16:creationId xmlns:a16="http://schemas.microsoft.com/office/drawing/2014/main" id="{29745BCC-F23E-40C6-9B3F-F6AB117F9148}"/>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91">
              <a:extLst>
                <a:ext uri="{FF2B5EF4-FFF2-40B4-BE49-F238E27FC236}">
                  <a16:creationId xmlns:a16="http://schemas.microsoft.com/office/drawing/2014/main" id="{B58FAEBE-DF6B-4452-B287-8411CB8F490F}"/>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92">
              <a:extLst>
                <a:ext uri="{FF2B5EF4-FFF2-40B4-BE49-F238E27FC236}">
                  <a16:creationId xmlns:a16="http://schemas.microsoft.com/office/drawing/2014/main" id="{AE52DC58-07FD-41D1-BA1C-901E5D6DC5E6}"/>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93">
              <a:extLst>
                <a:ext uri="{FF2B5EF4-FFF2-40B4-BE49-F238E27FC236}">
                  <a16:creationId xmlns:a16="http://schemas.microsoft.com/office/drawing/2014/main" id="{AEB4F28D-465A-42C9-81F6-82470991A48A}"/>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94">
              <a:extLst>
                <a:ext uri="{FF2B5EF4-FFF2-40B4-BE49-F238E27FC236}">
                  <a16:creationId xmlns:a16="http://schemas.microsoft.com/office/drawing/2014/main" id="{DA2EF04D-49A2-4DBD-9492-00BB4DDE4518}"/>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95">
              <a:extLst>
                <a:ext uri="{FF2B5EF4-FFF2-40B4-BE49-F238E27FC236}">
                  <a16:creationId xmlns:a16="http://schemas.microsoft.com/office/drawing/2014/main" id="{6A4799C1-8D3B-4444-BA67-B99936C4FBA7}"/>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6">
              <a:extLst>
                <a:ext uri="{FF2B5EF4-FFF2-40B4-BE49-F238E27FC236}">
                  <a16:creationId xmlns:a16="http://schemas.microsoft.com/office/drawing/2014/main" id="{AEA8EE0D-CF16-4167-BB4F-C5060444EADA}"/>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97">
              <a:extLst>
                <a:ext uri="{FF2B5EF4-FFF2-40B4-BE49-F238E27FC236}">
                  <a16:creationId xmlns:a16="http://schemas.microsoft.com/office/drawing/2014/main" id="{9A8EC69E-8D47-48D3-859A-CDE9D89F2047}"/>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98">
              <a:extLst>
                <a:ext uri="{FF2B5EF4-FFF2-40B4-BE49-F238E27FC236}">
                  <a16:creationId xmlns:a16="http://schemas.microsoft.com/office/drawing/2014/main" id="{F5B1A3F9-7557-4A27-A22D-7D1A7390CEB2}"/>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99">
              <a:extLst>
                <a:ext uri="{FF2B5EF4-FFF2-40B4-BE49-F238E27FC236}">
                  <a16:creationId xmlns:a16="http://schemas.microsoft.com/office/drawing/2014/main" id="{66B2B12E-8A7F-4784-B857-53495185DFA7}"/>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300">
              <a:extLst>
                <a:ext uri="{FF2B5EF4-FFF2-40B4-BE49-F238E27FC236}">
                  <a16:creationId xmlns:a16="http://schemas.microsoft.com/office/drawing/2014/main" id="{50404DAB-CDAD-4470-AF12-D0DE4A39B639}"/>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01">
              <a:extLst>
                <a:ext uri="{FF2B5EF4-FFF2-40B4-BE49-F238E27FC236}">
                  <a16:creationId xmlns:a16="http://schemas.microsoft.com/office/drawing/2014/main" id="{1AE2EB5D-F747-40A8-9223-5C81532A2301}"/>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02">
              <a:extLst>
                <a:ext uri="{FF2B5EF4-FFF2-40B4-BE49-F238E27FC236}">
                  <a16:creationId xmlns:a16="http://schemas.microsoft.com/office/drawing/2014/main" id="{5701E320-C8A4-494D-AA70-774D6CB6A052}"/>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03">
              <a:extLst>
                <a:ext uri="{FF2B5EF4-FFF2-40B4-BE49-F238E27FC236}">
                  <a16:creationId xmlns:a16="http://schemas.microsoft.com/office/drawing/2014/main" id="{7BD927AA-A2C5-46F9-B779-CDCDDB018156}"/>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04">
              <a:extLst>
                <a:ext uri="{FF2B5EF4-FFF2-40B4-BE49-F238E27FC236}">
                  <a16:creationId xmlns:a16="http://schemas.microsoft.com/office/drawing/2014/main" id="{9AC0A2BA-CEAE-4FB9-BDA5-642165826996}"/>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05">
              <a:extLst>
                <a:ext uri="{FF2B5EF4-FFF2-40B4-BE49-F238E27FC236}">
                  <a16:creationId xmlns:a16="http://schemas.microsoft.com/office/drawing/2014/main" id="{BAFB15D6-9B04-4ED3-AEDB-6D5BF645EE3E}"/>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bg>
      <p:bgPr>
        <a:gradFill>
          <a:gsLst>
            <a:gs pos="0">
              <a:srgbClr val="1C3193"/>
            </a:gs>
            <a:gs pos="100000">
              <a:srgbClr val="10132F"/>
            </a:gs>
          </a:gsLst>
          <a:lin ang="18900000" scaled="0"/>
        </a:gradFill>
        <a:effectLst/>
      </p:bgPr>
    </p:bg>
    <p:spTree>
      <p:nvGrpSpPr>
        <p:cNvPr id="1" name=""/>
        <p:cNvGrpSpPr/>
        <p:nvPr/>
      </p:nvGrpSpPr>
      <p:grpSpPr>
        <a:xfrm>
          <a:off x="0" y="0"/>
          <a:ext cx="0" cy="0"/>
          <a:chOff x="0" y="0"/>
          <a:chExt cx="0" cy="0"/>
        </a:xfrm>
      </p:grpSpPr>
      <p:pic>
        <p:nvPicPr>
          <p:cNvPr id="8" name="图片 7" descr="logo-04">
            <a:extLst>
              <a:ext uri="{FF2B5EF4-FFF2-40B4-BE49-F238E27FC236}">
                <a16:creationId xmlns:a16="http://schemas.microsoft.com/office/drawing/2014/main" id="{4163388E-C10D-49F7-8107-CFAE07AB2A58}"/>
              </a:ext>
            </a:extLst>
          </p:cNvPr>
          <p:cNvPicPr>
            <a:picLocks noChangeAspect="1"/>
          </p:cNvPicPr>
          <p:nvPr userDrawn="1"/>
        </p:nvPicPr>
        <p:blipFill>
          <a:blip r:embed="rId2"/>
          <a:stretch>
            <a:fillRect/>
          </a:stretch>
        </p:blipFill>
        <p:spPr>
          <a:xfrm>
            <a:off x="-268605" y="-464820"/>
            <a:ext cx="3293110" cy="2175510"/>
          </a:xfrm>
          <a:prstGeom prst="rect">
            <a:avLst/>
          </a:prstGeom>
        </p:spPr>
      </p:pic>
    </p:spTree>
    <p:extLst>
      <p:ext uri="{BB962C8B-B14F-4D97-AF65-F5344CB8AC3E}">
        <p14:creationId xmlns:p14="http://schemas.microsoft.com/office/powerpoint/2010/main" val="380918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2023/3/19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2023/3/19</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2023/3/19</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2023/3/19</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2023/3/19</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tags" Target="../tags/tag5.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4.xml"/><Relationship Id="rId2" Type="http://schemas.openxmlformats.org/officeDocument/2006/relationships/slideLayout" Target="../slideLayouts/slideLayout2.xml"/><Relationship Id="rId16"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tags" Target="../tags/tag6.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5"/>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6"/>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7"/>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2023/3/19</a:t>
            </a:fld>
            <a:endParaRPr lang="zh-CN" altLang="en-US"/>
          </a:p>
        </p:txBody>
      </p:sp>
      <p:sp>
        <p:nvSpPr>
          <p:cNvPr id="5" name="页脚占位符 4"/>
          <p:cNvSpPr>
            <a:spLocks noGrp="1"/>
          </p:cNvSpPr>
          <p:nvPr>
            <p:ph type="ftr" sz="quarter" idx="3"/>
            <p:custDataLst>
              <p:tags r:id="rId18"/>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9"/>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14"/>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microsoft.com/office/2007/relationships/hdphoto" Target="../media/hdphoto2.wdp"/><Relationship Id="rId2" Type="http://schemas.openxmlformats.org/officeDocument/2006/relationships/slideLayout" Target="../slideLayouts/slideLayout12.xml"/><Relationship Id="rId1" Type="http://schemas.openxmlformats.org/officeDocument/2006/relationships/tags" Target="../tags/tag56.xml"/><Relationship Id="rId6" Type="http://schemas.openxmlformats.org/officeDocument/2006/relationships/image" Target="../media/image6.png"/><Relationship Id="rId11" Type="http://schemas.openxmlformats.org/officeDocument/2006/relationships/image" Target="../media/image9.svg"/><Relationship Id="rId5" Type="http://schemas.microsoft.com/office/2007/relationships/hdphoto" Target="../media/hdphoto1.wdp"/><Relationship Id="rId10" Type="http://schemas.openxmlformats.org/officeDocument/2006/relationships/image" Target="../media/image8.png"/><Relationship Id="rId4" Type="http://schemas.openxmlformats.org/officeDocument/2006/relationships/image" Target="../media/image5.png"/><Relationship Id="rId9" Type="http://schemas.microsoft.com/office/2007/relationships/hdphoto" Target="../media/hdphoto3.wdp"/></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7.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8.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9.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70.xml"/><Relationship Id="rId5" Type="http://schemas.openxmlformats.org/officeDocument/2006/relationships/image" Target="../media/image14.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7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72.xml"/><Relationship Id="rId5" Type="http://schemas.openxmlformats.org/officeDocument/2006/relationships/image" Target="../media/image17.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73.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74.xml"/><Relationship Id="rId5" Type="http://schemas.openxmlformats.org/officeDocument/2006/relationships/image" Target="../media/image18.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75.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78.xml"/><Relationship Id="rId7" Type="http://schemas.openxmlformats.org/officeDocument/2006/relationships/image" Target="../media/image11.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image" Target="../media/image10.png"/><Relationship Id="rId5" Type="http://schemas.openxmlformats.org/officeDocument/2006/relationships/notesSlide" Target="../notesSlides/notesSlide2.xml"/><Relationship Id="rId4"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59.xml"/><Relationship Id="rId7" Type="http://schemas.openxmlformats.org/officeDocument/2006/relationships/image" Target="../media/image11.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image" Target="../media/image10.png"/><Relationship Id="rId5" Type="http://schemas.openxmlformats.org/officeDocument/2006/relationships/notesSlide" Target="../notesSlides/notesSlide1.xml"/><Relationship Id="rId4"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79.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0.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1.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2.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3.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4.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5.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6.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7.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8.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0.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9.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90.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91.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92.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93.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94.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95.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96.xml"/><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97.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98.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99.xml"/><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00.xml"/><Relationship Id="rId5" Type="http://schemas.openxmlformats.org/officeDocument/2006/relationships/image" Target="../media/image19.emf"/><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01.xml"/><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02.xm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03.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04.xml"/><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05.xml"/><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06.xml"/><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07.xml"/><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08.xml"/><Relationship Id="rId5" Type="http://schemas.openxmlformats.org/officeDocument/2006/relationships/image" Target="../media/image20.emf"/><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09.xml"/><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10.xml"/><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11.xml"/><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12.xml"/><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13.xml"/><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14.xml"/><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15.xml"/><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16.xml"/><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17.xml"/><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18.xml"/><Relationship Id="rId5" Type="http://schemas.openxmlformats.org/officeDocument/2006/relationships/image" Target="../media/image21.emf"/><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3.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19.xml"/><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20.xml"/><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23.xml"/><Relationship Id="rId7" Type="http://schemas.openxmlformats.org/officeDocument/2006/relationships/image" Target="../media/image11.png"/><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image" Target="../media/image10.png"/><Relationship Id="rId5" Type="http://schemas.openxmlformats.org/officeDocument/2006/relationships/notesSlide" Target="../notesSlides/notesSlide3.xml"/><Relationship Id="rId4"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24.xml"/><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25.xml"/><Relationship Id="rId4" Type="http://schemas.openxmlformats.org/officeDocument/2006/relationships/image" Target="../media/image4.png"/></Relationships>
</file>

<file path=ppt/slides/_rels/slide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26.xml"/><Relationship Id="rId4" Type="http://schemas.openxmlformats.org/officeDocument/2006/relationships/image" Target="../media/image4.png"/></Relationships>
</file>

<file path=ppt/slides/_rels/slide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27.xml"/><Relationship Id="rId4" Type="http://schemas.openxmlformats.org/officeDocument/2006/relationships/image" Target="../media/image4.png"/></Relationships>
</file>

<file path=ppt/slides/_rels/slide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28.xml"/><Relationship Id="rId4" Type="http://schemas.openxmlformats.org/officeDocument/2006/relationships/image" Target="../media/image4.png"/></Relationships>
</file>

<file path=ppt/slides/_rels/slide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29.xml"/><Relationship Id="rId4" Type="http://schemas.openxmlformats.org/officeDocument/2006/relationships/image" Target="../media/image4.png"/></Relationships>
</file>

<file path=ppt/slides/_rels/slide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30.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4.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31.xml"/><Relationship Id="rId4" Type="http://schemas.openxmlformats.org/officeDocument/2006/relationships/image" Target="../media/image4.png"/></Relationships>
</file>

<file path=ppt/slides/_rels/slide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32.xml"/><Relationship Id="rId4" Type="http://schemas.openxmlformats.org/officeDocument/2006/relationships/image" Target="../media/image4.png"/></Relationships>
</file>

<file path=ppt/slides/_rels/slide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33.xml"/><Relationship Id="rId4" Type="http://schemas.openxmlformats.org/officeDocument/2006/relationships/image" Target="../media/image4.png"/></Relationships>
</file>

<file path=ppt/slides/_rels/slide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34.xml"/><Relationship Id="rId4" Type="http://schemas.openxmlformats.org/officeDocument/2006/relationships/image" Target="../media/image4.png"/></Relationships>
</file>

<file path=ppt/slides/_rels/slide7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35.xml"/><Relationship Id="rId4" Type="http://schemas.openxmlformats.org/officeDocument/2006/relationships/image" Target="../media/image4.png"/></Relationships>
</file>

<file path=ppt/slides/_rels/slide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36.xml"/><Relationship Id="rId4" Type="http://schemas.openxmlformats.org/officeDocument/2006/relationships/image" Target="../media/image4.png"/></Relationships>
</file>

<file path=ppt/slides/_rels/slide7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39.xml"/><Relationship Id="rId7" Type="http://schemas.openxmlformats.org/officeDocument/2006/relationships/image" Target="../media/image11.png"/><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image" Target="../media/image10.png"/><Relationship Id="rId5" Type="http://schemas.openxmlformats.org/officeDocument/2006/relationships/notesSlide" Target="../notesSlides/notesSlide4.xml"/><Relationship Id="rId4"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40.xml"/><Relationship Id="rId4" Type="http://schemas.openxmlformats.org/officeDocument/2006/relationships/image" Target="../media/image4.png"/></Relationships>
</file>

<file path=ppt/slides/_rels/slide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41.xml"/><Relationship Id="rId4" Type="http://schemas.openxmlformats.org/officeDocument/2006/relationships/image" Target="../media/image4.png"/></Relationships>
</file>

<file path=ppt/slides/_rels/slide7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4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5.xm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43.xml"/><Relationship Id="rId4" Type="http://schemas.openxmlformats.org/officeDocument/2006/relationships/image" Target="../media/image4.png"/></Relationships>
</file>

<file path=ppt/slides/_rels/slide8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44.xml"/><Relationship Id="rId5" Type="http://schemas.openxmlformats.org/officeDocument/2006/relationships/image" Target="../media/image22.png"/><Relationship Id="rId4" Type="http://schemas.openxmlformats.org/officeDocument/2006/relationships/image" Target="../media/image4.png"/></Relationships>
</file>

<file path=ppt/slides/_rels/slide8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45.xml"/><Relationship Id="rId4" Type="http://schemas.openxmlformats.org/officeDocument/2006/relationships/image" Target="../media/image4.png"/></Relationships>
</file>

<file path=ppt/slides/_rels/slide8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46.xml"/><Relationship Id="rId4" Type="http://schemas.openxmlformats.org/officeDocument/2006/relationships/image" Target="../media/image4.png"/></Relationships>
</file>

<file path=ppt/slides/_rels/slide8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47.xml"/><Relationship Id="rId4" Type="http://schemas.openxmlformats.org/officeDocument/2006/relationships/image" Target="../media/image4.png"/></Relationships>
</file>

<file path=ppt/slides/_rels/slide8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48.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6.xml"/><Relationship Id="rId6" Type="http://schemas.openxmlformats.org/officeDocument/2006/relationships/image" Target="../media/image13.png"/><Relationship Id="rId5" Type="http://schemas.openxmlformats.org/officeDocument/2006/relationships/image" Target="../media/image12.gif"/><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7C3885D1-EF4C-465A-961A-15C36A8234FB}"/>
              </a:ext>
            </a:extLst>
          </p:cNvPr>
          <p:cNvGrpSpPr/>
          <p:nvPr/>
        </p:nvGrpSpPr>
        <p:grpSpPr>
          <a:xfrm>
            <a:off x="-6350" y="5576887"/>
            <a:ext cx="12192000" cy="1281113"/>
            <a:chOff x="-6350" y="3575050"/>
            <a:chExt cx="12192000" cy="1281113"/>
          </a:xfrm>
          <a:gradFill>
            <a:gsLst>
              <a:gs pos="0">
                <a:srgbClr val="BD934E">
                  <a:alpha val="0"/>
                </a:srgbClr>
              </a:gs>
              <a:gs pos="100000">
                <a:srgbClr val="BD934E">
                  <a:alpha val="50000"/>
                </a:srgbClr>
              </a:gs>
            </a:gsLst>
            <a:lin ang="5400000" scaled="0"/>
          </a:gradFill>
        </p:grpSpPr>
        <p:grpSp>
          <p:nvGrpSpPr>
            <p:cNvPr id="28" name="Group 205">
              <a:extLst>
                <a:ext uri="{FF2B5EF4-FFF2-40B4-BE49-F238E27FC236}">
                  <a16:creationId xmlns:a16="http://schemas.microsoft.com/office/drawing/2014/main" id="{A6DA105B-023D-4138-A8C2-AEDCB697A8FC}"/>
                </a:ext>
              </a:extLst>
            </p:cNvPr>
            <p:cNvGrpSpPr>
              <a:grpSpLocks/>
            </p:cNvGrpSpPr>
            <p:nvPr userDrawn="1"/>
          </p:nvGrpSpPr>
          <p:grpSpPr bwMode="auto">
            <a:xfrm>
              <a:off x="4810125" y="4400550"/>
              <a:ext cx="4105275" cy="433388"/>
              <a:chOff x="3030" y="2772"/>
              <a:chExt cx="2586" cy="273"/>
            </a:xfrm>
            <a:grpFill/>
          </p:grpSpPr>
          <p:sp>
            <p:nvSpPr>
              <p:cNvPr id="129" name="Line 5">
                <a:extLst>
                  <a:ext uri="{FF2B5EF4-FFF2-40B4-BE49-F238E27FC236}">
                    <a16:creationId xmlns:a16="http://schemas.microsoft.com/office/drawing/2014/main" id="{2A88FF0E-9E61-4B2D-A7E9-253390B7A1F9}"/>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0" name="Freeform 6">
                <a:extLst>
                  <a:ext uri="{FF2B5EF4-FFF2-40B4-BE49-F238E27FC236}">
                    <a16:creationId xmlns:a16="http://schemas.microsoft.com/office/drawing/2014/main" id="{98AF194A-1AE4-4CC9-9DDF-DF2A3079DDD9}"/>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7">
                <a:extLst>
                  <a:ext uri="{FF2B5EF4-FFF2-40B4-BE49-F238E27FC236}">
                    <a16:creationId xmlns:a16="http://schemas.microsoft.com/office/drawing/2014/main" id="{FC495C51-F486-4936-956B-313FB6C2AB17}"/>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8">
                <a:extLst>
                  <a:ext uri="{FF2B5EF4-FFF2-40B4-BE49-F238E27FC236}">
                    <a16:creationId xmlns:a16="http://schemas.microsoft.com/office/drawing/2014/main" id="{E7B9DF5A-5BDD-4E2A-8646-DA29B9948D69}"/>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9">
                <a:extLst>
                  <a:ext uri="{FF2B5EF4-FFF2-40B4-BE49-F238E27FC236}">
                    <a16:creationId xmlns:a16="http://schemas.microsoft.com/office/drawing/2014/main" id="{F55505B3-7073-455F-B42D-0D7370C8ABF4}"/>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0">
                <a:extLst>
                  <a:ext uri="{FF2B5EF4-FFF2-40B4-BE49-F238E27FC236}">
                    <a16:creationId xmlns:a16="http://schemas.microsoft.com/office/drawing/2014/main" id="{FBA167AF-E2ED-47B7-813E-1493B819B93E}"/>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1">
                <a:extLst>
                  <a:ext uri="{FF2B5EF4-FFF2-40B4-BE49-F238E27FC236}">
                    <a16:creationId xmlns:a16="http://schemas.microsoft.com/office/drawing/2014/main" id="{868FB13B-B1A9-4987-9AB8-D6B2178B5078}"/>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2">
                <a:extLst>
                  <a:ext uri="{FF2B5EF4-FFF2-40B4-BE49-F238E27FC236}">
                    <a16:creationId xmlns:a16="http://schemas.microsoft.com/office/drawing/2014/main" id="{6CB63659-5276-4E8C-9137-4B6FCBF72E78}"/>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
                <a:extLst>
                  <a:ext uri="{FF2B5EF4-FFF2-40B4-BE49-F238E27FC236}">
                    <a16:creationId xmlns:a16="http://schemas.microsoft.com/office/drawing/2014/main" id="{55B0A88F-CF28-496A-946D-C5553354B8A8}"/>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4">
                <a:extLst>
                  <a:ext uri="{FF2B5EF4-FFF2-40B4-BE49-F238E27FC236}">
                    <a16:creationId xmlns:a16="http://schemas.microsoft.com/office/drawing/2014/main" id="{38542B31-82E6-463D-B4F3-630AFB483B6C}"/>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5">
                <a:extLst>
                  <a:ext uri="{FF2B5EF4-FFF2-40B4-BE49-F238E27FC236}">
                    <a16:creationId xmlns:a16="http://schemas.microsoft.com/office/drawing/2014/main" id="{A9652B9E-5D08-4BF7-A19B-34238786D80D}"/>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6">
                <a:extLst>
                  <a:ext uri="{FF2B5EF4-FFF2-40B4-BE49-F238E27FC236}">
                    <a16:creationId xmlns:a16="http://schemas.microsoft.com/office/drawing/2014/main" id="{BD884A2D-84A9-45FA-8A89-EAA73868D0EF}"/>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7">
                <a:extLst>
                  <a:ext uri="{FF2B5EF4-FFF2-40B4-BE49-F238E27FC236}">
                    <a16:creationId xmlns:a16="http://schemas.microsoft.com/office/drawing/2014/main" id="{299683C2-5BDE-461C-88FE-E58055B8DF50}"/>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8">
                <a:extLst>
                  <a:ext uri="{FF2B5EF4-FFF2-40B4-BE49-F238E27FC236}">
                    <a16:creationId xmlns:a16="http://schemas.microsoft.com/office/drawing/2014/main" id="{DB6D5047-9DA0-4122-934A-A54D92BEB169}"/>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9">
                <a:extLst>
                  <a:ext uri="{FF2B5EF4-FFF2-40B4-BE49-F238E27FC236}">
                    <a16:creationId xmlns:a16="http://schemas.microsoft.com/office/drawing/2014/main" id="{1AB74860-A056-4B0B-B93E-DF508B802EE7}"/>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20">
                <a:extLst>
                  <a:ext uri="{FF2B5EF4-FFF2-40B4-BE49-F238E27FC236}">
                    <a16:creationId xmlns:a16="http://schemas.microsoft.com/office/drawing/2014/main" id="{B42247B6-A483-4C84-B5DF-5E580F62D441}"/>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21">
                <a:extLst>
                  <a:ext uri="{FF2B5EF4-FFF2-40B4-BE49-F238E27FC236}">
                    <a16:creationId xmlns:a16="http://schemas.microsoft.com/office/drawing/2014/main" id="{EE9479D1-1BDC-41AD-AFC5-DEB85DAF06A5}"/>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22">
                <a:extLst>
                  <a:ext uri="{FF2B5EF4-FFF2-40B4-BE49-F238E27FC236}">
                    <a16:creationId xmlns:a16="http://schemas.microsoft.com/office/drawing/2014/main" id="{1BB6C53C-EEB7-40E8-ABF6-D0C0A497C0DC}"/>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23">
                <a:extLst>
                  <a:ext uri="{FF2B5EF4-FFF2-40B4-BE49-F238E27FC236}">
                    <a16:creationId xmlns:a16="http://schemas.microsoft.com/office/drawing/2014/main" id="{AC8966E0-EC52-4E1C-96D2-1D55B04B282A}"/>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24">
                <a:extLst>
                  <a:ext uri="{FF2B5EF4-FFF2-40B4-BE49-F238E27FC236}">
                    <a16:creationId xmlns:a16="http://schemas.microsoft.com/office/drawing/2014/main" id="{41688A79-30E0-4FDB-8A63-C960E75FD065}"/>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25">
                <a:extLst>
                  <a:ext uri="{FF2B5EF4-FFF2-40B4-BE49-F238E27FC236}">
                    <a16:creationId xmlns:a16="http://schemas.microsoft.com/office/drawing/2014/main" id="{55C79CBE-E77E-4F05-8B27-CCB12ABCF917}"/>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26">
                <a:extLst>
                  <a:ext uri="{FF2B5EF4-FFF2-40B4-BE49-F238E27FC236}">
                    <a16:creationId xmlns:a16="http://schemas.microsoft.com/office/drawing/2014/main" id="{B8945A27-0829-4D21-9E41-63740E91C2D6}"/>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27">
                <a:extLst>
                  <a:ext uri="{FF2B5EF4-FFF2-40B4-BE49-F238E27FC236}">
                    <a16:creationId xmlns:a16="http://schemas.microsoft.com/office/drawing/2014/main" id="{205D03AB-5095-4833-B323-67A35E90CB12}"/>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28">
                <a:extLst>
                  <a:ext uri="{FF2B5EF4-FFF2-40B4-BE49-F238E27FC236}">
                    <a16:creationId xmlns:a16="http://schemas.microsoft.com/office/drawing/2014/main" id="{C46E1432-8C44-4761-9352-6EF3DA1E3DEA}"/>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29">
                <a:extLst>
                  <a:ext uri="{FF2B5EF4-FFF2-40B4-BE49-F238E27FC236}">
                    <a16:creationId xmlns:a16="http://schemas.microsoft.com/office/drawing/2014/main" id="{C645DE9D-B732-444E-AB49-CBEB3DCE165A}"/>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30">
                <a:extLst>
                  <a:ext uri="{FF2B5EF4-FFF2-40B4-BE49-F238E27FC236}">
                    <a16:creationId xmlns:a16="http://schemas.microsoft.com/office/drawing/2014/main" id="{F01FBB10-61C1-4A6F-886F-C6163A39F64D}"/>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31">
                <a:extLst>
                  <a:ext uri="{FF2B5EF4-FFF2-40B4-BE49-F238E27FC236}">
                    <a16:creationId xmlns:a16="http://schemas.microsoft.com/office/drawing/2014/main" id="{C2589507-5C7E-4030-915F-837AF6A56A7B}"/>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32">
                <a:extLst>
                  <a:ext uri="{FF2B5EF4-FFF2-40B4-BE49-F238E27FC236}">
                    <a16:creationId xmlns:a16="http://schemas.microsoft.com/office/drawing/2014/main" id="{126433F8-2887-41F2-8B3E-A4A5B751A047}"/>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33">
                <a:extLst>
                  <a:ext uri="{FF2B5EF4-FFF2-40B4-BE49-F238E27FC236}">
                    <a16:creationId xmlns:a16="http://schemas.microsoft.com/office/drawing/2014/main" id="{2C293BC6-F9BE-4BA4-80C6-22E0E0E10826}"/>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34">
                <a:extLst>
                  <a:ext uri="{FF2B5EF4-FFF2-40B4-BE49-F238E27FC236}">
                    <a16:creationId xmlns:a16="http://schemas.microsoft.com/office/drawing/2014/main" id="{F5DB86C5-BC99-416C-BB59-AEC14D6D8B59}"/>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35">
                <a:extLst>
                  <a:ext uri="{FF2B5EF4-FFF2-40B4-BE49-F238E27FC236}">
                    <a16:creationId xmlns:a16="http://schemas.microsoft.com/office/drawing/2014/main" id="{3D952311-645F-4D2C-AF2C-A38F6A42CD41}"/>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36">
                <a:extLst>
                  <a:ext uri="{FF2B5EF4-FFF2-40B4-BE49-F238E27FC236}">
                    <a16:creationId xmlns:a16="http://schemas.microsoft.com/office/drawing/2014/main" id="{69CE1ABC-CB2A-4918-AB0E-0058DBE39CD2}"/>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37">
                <a:extLst>
                  <a:ext uri="{FF2B5EF4-FFF2-40B4-BE49-F238E27FC236}">
                    <a16:creationId xmlns:a16="http://schemas.microsoft.com/office/drawing/2014/main" id="{5D069539-9563-43E5-9E5F-A2A3602A3D01}"/>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38">
                <a:extLst>
                  <a:ext uri="{FF2B5EF4-FFF2-40B4-BE49-F238E27FC236}">
                    <a16:creationId xmlns:a16="http://schemas.microsoft.com/office/drawing/2014/main" id="{842E609E-68E7-4628-A9C0-631B504CB1B0}"/>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39">
                <a:extLst>
                  <a:ext uri="{FF2B5EF4-FFF2-40B4-BE49-F238E27FC236}">
                    <a16:creationId xmlns:a16="http://schemas.microsoft.com/office/drawing/2014/main" id="{3AA8F14A-1CFF-4BFC-A077-5E1EA95FFA93}"/>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40">
                <a:extLst>
                  <a:ext uri="{FF2B5EF4-FFF2-40B4-BE49-F238E27FC236}">
                    <a16:creationId xmlns:a16="http://schemas.microsoft.com/office/drawing/2014/main" id="{234E5FE8-8263-40DE-A7C8-A17473F00AA7}"/>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41">
                <a:extLst>
                  <a:ext uri="{FF2B5EF4-FFF2-40B4-BE49-F238E27FC236}">
                    <a16:creationId xmlns:a16="http://schemas.microsoft.com/office/drawing/2014/main" id="{DCB25AFE-16F2-4B8B-A76A-49A84DA236A6}"/>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42">
                <a:extLst>
                  <a:ext uri="{FF2B5EF4-FFF2-40B4-BE49-F238E27FC236}">
                    <a16:creationId xmlns:a16="http://schemas.microsoft.com/office/drawing/2014/main" id="{6CF37505-7A9A-475B-86AD-8FADDBFCF4AE}"/>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43">
                <a:extLst>
                  <a:ext uri="{FF2B5EF4-FFF2-40B4-BE49-F238E27FC236}">
                    <a16:creationId xmlns:a16="http://schemas.microsoft.com/office/drawing/2014/main" id="{6DD2575B-7D7A-47EF-BB65-67A2D94F721E}"/>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44">
                <a:extLst>
                  <a:ext uri="{FF2B5EF4-FFF2-40B4-BE49-F238E27FC236}">
                    <a16:creationId xmlns:a16="http://schemas.microsoft.com/office/drawing/2014/main" id="{0D0FA715-0DCA-484E-87B3-125B267EBD5C}"/>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45">
                <a:extLst>
                  <a:ext uri="{FF2B5EF4-FFF2-40B4-BE49-F238E27FC236}">
                    <a16:creationId xmlns:a16="http://schemas.microsoft.com/office/drawing/2014/main" id="{522D6527-19EA-4F1C-A605-4B9FBBE7B3F0}"/>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46">
                <a:extLst>
                  <a:ext uri="{FF2B5EF4-FFF2-40B4-BE49-F238E27FC236}">
                    <a16:creationId xmlns:a16="http://schemas.microsoft.com/office/drawing/2014/main" id="{9C51A244-1E62-4711-AA3A-23D8ED2A5F97}"/>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47">
                <a:extLst>
                  <a:ext uri="{FF2B5EF4-FFF2-40B4-BE49-F238E27FC236}">
                    <a16:creationId xmlns:a16="http://schemas.microsoft.com/office/drawing/2014/main" id="{2E3D8749-747E-4B04-8F16-68D55525210C}"/>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48">
                <a:extLst>
                  <a:ext uri="{FF2B5EF4-FFF2-40B4-BE49-F238E27FC236}">
                    <a16:creationId xmlns:a16="http://schemas.microsoft.com/office/drawing/2014/main" id="{1A234FF0-FCBC-4206-83D1-EF46B8E21807}"/>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49">
                <a:extLst>
                  <a:ext uri="{FF2B5EF4-FFF2-40B4-BE49-F238E27FC236}">
                    <a16:creationId xmlns:a16="http://schemas.microsoft.com/office/drawing/2014/main" id="{4FBEB5FF-7D56-42C7-AB71-F73649F628E8}"/>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50">
                <a:extLst>
                  <a:ext uri="{FF2B5EF4-FFF2-40B4-BE49-F238E27FC236}">
                    <a16:creationId xmlns:a16="http://schemas.microsoft.com/office/drawing/2014/main" id="{32494F26-D2C7-4B30-8FC0-66EF730BA458}"/>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51">
                <a:extLst>
                  <a:ext uri="{FF2B5EF4-FFF2-40B4-BE49-F238E27FC236}">
                    <a16:creationId xmlns:a16="http://schemas.microsoft.com/office/drawing/2014/main" id="{8B082855-E939-48B3-871C-6AFB533574D8}"/>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52">
                <a:extLst>
                  <a:ext uri="{FF2B5EF4-FFF2-40B4-BE49-F238E27FC236}">
                    <a16:creationId xmlns:a16="http://schemas.microsoft.com/office/drawing/2014/main" id="{764C31D0-7D14-4B04-9CC7-BDD25BB1DC06}"/>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53">
                <a:extLst>
                  <a:ext uri="{FF2B5EF4-FFF2-40B4-BE49-F238E27FC236}">
                    <a16:creationId xmlns:a16="http://schemas.microsoft.com/office/drawing/2014/main" id="{E4CCF326-7108-4F3F-8B88-27B432C6D04F}"/>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54">
                <a:extLst>
                  <a:ext uri="{FF2B5EF4-FFF2-40B4-BE49-F238E27FC236}">
                    <a16:creationId xmlns:a16="http://schemas.microsoft.com/office/drawing/2014/main" id="{D97F9B3B-2C05-4765-99BA-4E416ACBF417}"/>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55">
                <a:extLst>
                  <a:ext uri="{FF2B5EF4-FFF2-40B4-BE49-F238E27FC236}">
                    <a16:creationId xmlns:a16="http://schemas.microsoft.com/office/drawing/2014/main" id="{06B82459-65BC-4C37-ABEA-1B78F68A4AE4}"/>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56">
                <a:extLst>
                  <a:ext uri="{FF2B5EF4-FFF2-40B4-BE49-F238E27FC236}">
                    <a16:creationId xmlns:a16="http://schemas.microsoft.com/office/drawing/2014/main" id="{72CAE04C-1845-48E3-A8FF-014FA5B755CF}"/>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57">
                <a:extLst>
                  <a:ext uri="{FF2B5EF4-FFF2-40B4-BE49-F238E27FC236}">
                    <a16:creationId xmlns:a16="http://schemas.microsoft.com/office/drawing/2014/main" id="{2B2D4040-7CC7-4F77-A527-7AAE383CBC3A}"/>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58">
                <a:extLst>
                  <a:ext uri="{FF2B5EF4-FFF2-40B4-BE49-F238E27FC236}">
                    <a16:creationId xmlns:a16="http://schemas.microsoft.com/office/drawing/2014/main" id="{34B8F3BC-C893-4CD1-9344-6B7E74EE9C21}"/>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59">
                <a:extLst>
                  <a:ext uri="{FF2B5EF4-FFF2-40B4-BE49-F238E27FC236}">
                    <a16:creationId xmlns:a16="http://schemas.microsoft.com/office/drawing/2014/main" id="{BA21806F-2C72-46CD-A152-0FBA49F2A5AA}"/>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60">
                <a:extLst>
                  <a:ext uri="{FF2B5EF4-FFF2-40B4-BE49-F238E27FC236}">
                    <a16:creationId xmlns:a16="http://schemas.microsoft.com/office/drawing/2014/main" id="{2767F5DF-5E50-4631-A2CB-E914A8CEC521}"/>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61">
                <a:extLst>
                  <a:ext uri="{FF2B5EF4-FFF2-40B4-BE49-F238E27FC236}">
                    <a16:creationId xmlns:a16="http://schemas.microsoft.com/office/drawing/2014/main" id="{EA804007-8661-4213-A5C4-40FD47F626A8}"/>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62">
                <a:extLst>
                  <a:ext uri="{FF2B5EF4-FFF2-40B4-BE49-F238E27FC236}">
                    <a16:creationId xmlns:a16="http://schemas.microsoft.com/office/drawing/2014/main" id="{DF448119-7910-41E2-AF88-0DFD837DEA56}"/>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63">
                <a:extLst>
                  <a:ext uri="{FF2B5EF4-FFF2-40B4-BE49-F238E27FC236}">
                    <a16:creationId xmlns:a16="http://schemas.microsoft.com/office/drawing/2014/main" id="{4CAFC745-B5D9-477C-94E0-98AFCB19490C}"/>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64">
                <a:extLst>
                  <a:ext uri="{FF2B5EF4-FFF2-40B4-BE49-F238E27FC236}">
                    <a16:creationId xmlns:a16="http://schemas.microsoft.com/office/drawing/2014/main" id="{7AF3F70C-FDCC-495A-AA4C-AB00A4B02FA6}"/>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65">
                <a:extLst>
                  <a:ext uri="{FF2B5EF4-FFF2-40B4-BE49-F238E27FC236}">
                    <a16:creationId xmlns:a16="http://schemas.microsoft.com/office/drawing/2014/main" id="{BBFD8D47-4379-4F58-8A90-F44FDD1BC683}"/>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66">
                <a:extLst>
                  <a:ext uri="{FF2B5EF4-FFF2-40B4-BE49-F238E27FC236}">
                    <a16:creationId xmlns:a16="http://schemas.microsoft.com/office/drawing/2014/main" id="{C753CA75-CE79-425C-B3F4-E748DD283614}"/>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67">
                <a:extLst>
                  <a:ext uri="{FF2B5EF4-FFF2-40B4-BE49-F238E27FC236}">
                    <a16:creationId xmlns:a16="http://schemas.microsoft.com/office/drawing/2014/main" id="{523E2A7F-4A51-4464-B3D9-E45695600E40}"/>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68">
                <a:extLst>
                  <a:ext uri="{FF2B5EF4-FFF2-40B4-BE49-F238E27FC236}">
                    <a16:creationId xmlns:a16="http://schemas.microsoft.com/office/drawing/2014/main" id="{A74ED817-2044-449C-AB8A-6DF3758F9D67}"/>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69">
                <a:extLst>
                  <a:ext uri="{FF2B5EF4-FFF2-40B4-BE49-F238E27FC236}">
                    <a16:creationId xmlns:a16="http://schemas.microsoft.com/office/drawing/2014/main" id="{C3D3F3CD-F502-4E6A-8EE6-2754038AABC9}"/>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70">
                <a:extLst>
                  <a:ext uri="{FF2B5EF4-FFF2-40B4-BE49-F238E27FC236}">
                    <a16:creationId xmlns:a16="http://schemas.microsoft.com/office/drawing/2014/main" id="{96954113-9D10-4275-930A-E305BEF15F1B}"/>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71">
                <a:extLst>
                  <a:ext uri="{FF2B5EF4-FFF2-40B4-BE49-F238E27FC236}">
                    <a16:creationId xmlns:a16="http://schemas.microsoft.com/office/drawing/2014/main" id="{8FE1FC0A-A2BA-4C59-BDD1-30FF3DECEF87}"/>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72">
                <a:extLst>
                  <a:ext uri="{FF2B5EF4-FFF2-40B4-BE49-F238E27FC236}">
                    <a16:creationId xmlns:a16="http://schemas.microsoft.com/office/drawing/2014/main" id="{9DAA59FE-AC42-478F-BF66-FB9493171E48}"/>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73">
                <a:extLst>
                  <a:ext uri="{FF2B5EF4-FFF2-40B4-BE49-F238E27FC236}">
                    <a16:creationId xmlns:a16="http://schemas.microsoft.com/office/drawing/2014/main" id="{45BD97C3-A974-4BDF-9671-7A49F66F2411}"/>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74">
                <a:extLst>
                  <a:ext uri="{FF2B5EF4-FFF2-40B4-BE49-F238E27FC236}">
                    <a16:creationId xmlns:a16="http://schemas.microsoft.com/office/drawing/2014/main" id="{4BB6FEF6-203E-4178-90C6-F8188EE81C05}"/>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75">
                <a:extLst>
                  <a:ext uri="{FF2B5EF4-FFF2-40B4-BE49-F238E27FC236}">
                    <a16:creationId xmlns:a16="http://schemas.microsoft.com/office/drawing/2014/main" id="{58220AD8-6C97-4BF2-8218-19F57185B866}"/>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76">
                <a:extLst>
                  <a:ext uri="{FF2B5EF4-FFF2-40B4-BE49-F238E27FC236}">
                    <a16:creationId xmlns:a16="http://schemas.microsoft.com/office/drawing/2014/main" id="{F3807F76-887E-4E64-B845-EB307CF52900}"/>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77">
                <a:extLst>
                  <a:ext uri="{FF2B5EF4-FFF2-40B4-BE49-F238E27FC236}">
                    <a16:creationId xmlns:a16="http://schemas.microsoft.com/office/drawing/2014/main" id="{954B0FED-230B-44D9-B48C-03C7F09C1E8E}"/>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78">
                <a:extLst>
                  <a:ext uri="{FF2B5EF4-FFF2-40B4-BE49-F238E27FC236}">
                    <a16:creationId xmlns:a16="http://schemas.microsoft.com/office/drawing/2014/main" id="{D53CCE4C-E9F5-48D3-864B-83EBB1709188}"/>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79">
                <a:extLst>
                  <a:ext uri="{FF2B5EF4-FFF2-40B4-BE49-F238E27FC236}">
                    <a16:creationId xmlns:a16="http://schemas.microsoft.com/office/drawing/2014/main" id="{7DB8A367-82AC-4478-AA34-E83B8D0EB303}"/>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80">
                <a:extLst>
                  <a:ext uri="{FF2B5EF4-FFF2-40B4-BE49-F238E27FC236}">
                    <a16:creationId xmlns:a16="http://schemas.microsoft.com/office/drawing/2014/main" id="{9B835534-C216-461A-8A94-6140DC5339D4}"/>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81">
                <a:extLst>
                  <a:ext uri="{FF2B5EF4-FFF2-40B4-BE49-F238E27FC236}">
                    <a16:creationId xmlns:a16="http://schemas.microsoft.com/office/drawing/2014/main" id="{8129254F-0A5A-41DF-A9DC-1EA7A7CAF11B}"/>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82">
                <a:extLst>
                  <a:ext uri="{FF2B5EF4-FFF2-40B4-BE49-F238E27FC236}">
                    <a16:creationId xmlns:a16="http://schemas.microsoft.com/office/drawing/2014/main" id="{D47B5954-79E8-4CED-9021-7D4B8F343C73}"/>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83">
                <a:extLst>
                  <a:ext uri="{FF2B5EF4-FFF2-40B4-BE49-F238E27FC236}">
                    <a16:creationId xmlns:a16="http://schemas.microsoft.com/office/drawing/2014/main" id="{E76765F0-B5FE-413B-A1AF-16A75206B060}"/>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84">
                <a:extLst>
                  <a:ext uri="{FF2B5EF4-FFF2-40B4-BE49-F238E27FC236}">
                    <a16:creationId xmlns:a16="http://schemas.microsoft.com/office/drawing/2014/main" id="{3180A454-3025-499A-AE7C-2F784DE666D7}"/>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85">
                <a:extLst>
                  <a:ext uri="{FF2B5EF4-FFF2-40B4-BE49-F238E27FC236}">
                    <a16:creationId xmlns:a16="http://schemas.microsoft.com/office/drawing/2014/main" id="{21F5D4B9-B0D6-464A-869C-2F9617B93C5C}"/>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86">
                <a:extLst>
                  <a:ext uri="{FF2B5EF4-FFF2-40B4-BE49-F238E27FC236}">
                    <a16:creationId xmlns:a16="http://schemas.microsoft.com/office/drawing/2014/main" id="{41C2FA61-B2FE-41C0-99CE-43A6D8C0764E}"/>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87">
                <a:extLst>
                  <a:ext uri="{FF2B5EF4-FFF2-40B4-BE49-F238E27FC236}">
                    <a16:creationId xmlns:a16="http://schemas.microsoft.com/office/drawing/2014/main" id="{984ED642-F032-46C4-B49A-066EDACBF5EF}"/>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88">
                <a:extLst>
                  <a:ext uri="{FF2B5EF4-FFF2-40B4-BE49-F238E27FC236}">
                    <a16:creationId xmlns:a16="http://schemas.microsoft.com/office/drawing/2014/main" id="{2198C610-65A5-4DC4-A550-022DDF15D4EB}"/>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89">
                <a:extLst>
                  <a:ext uri="{FF2B5EF4-FFF2-40B4-BE49-F238E27FC236}">
                    <a16:creationId xmlns:a16="http://schemas.microsoft.com/office/drawing/2014/main" id="{4B4A4E00-0E91-42AD-8328-724BF5D16F6E}"/>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90">
                <a:extLst>
                  <a:ext uri="{FF2B5EF4-FFF2-40B4-BE49-F238E27FC236}">
                    <a16:creationId xmlns:a16="http://schemas.microsoft.com/office/drawing/2014/main" id="{96C453C1-BDAF-4DA2-87B6-AFC25DFEDCFB}"/>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91">
                <a:extLst>
                  <a:ext uri="{FF2B5EF4-FFF2-40B4-BE49-F238E27FC236}">
                    <a16:creationId xmlns:a16="http://schemas.microsoft.com/office/drawing/2014/main" id="{2478B9D6-D275-4050-A120-8A7F1154D190}"/>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92">
                <a:extLst>
                  <a:ext uri="{FF2B5EF4-FFF2-40B4-BE49-F238E27FC236}">
                    <a16:creationId xmlns:a16="http://schemas.microsoft.com/office/drawing/2014/main" id="{034D2812-9747-45F3-9A73-8DFC47C6A8BE}"/>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93">
                <a:extLst>
                  <a:ext uri="{FF2B5EF4-FFF2-40B4-BE49-F238E27FC236}">
                    <a16:creationId xmlns:a16="http://schemas.microsoft.com/office/drawing/2014/main" id="{ACACD733-9E78-4FE7-95E1-51F51F49CCA9}"/>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94">
                <a:extLst>
                  <a:ext uri="{FF2B5EF4-FFF2-40B4-BE49-F238E27FC236}">
                    <a16:creationId xmlns:a16="http://schemas.microsoft.com/office/drawing/2014/main" id="{633DA279-A4EE-4502-A372-68DCDF0FD47E}"/>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95">
                <a:extLst>
                  <a:ext uri="{FF2B5EF4-FFF2-40B4-BE49-F238E27FC236}">
                    <a16:creationId xmlns:a16="http://schemas.microsoft.com/office/drawing/2014/main" id="{A5B6C7A1-BC7B-4087-8544-500DFB69EDA6}"/>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96">
                <a:extLst>
                  <a:ext uri="{FF2B5EF4-FFF2-40B4-BE49-F238E27FC236}">
                    <a16:creationId xmlns:a16="http://schemas.microsoft.com/office/drawing/2014/main" id="{638C9061-4F53-4712-A9BA-1B9779B84809}"/>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97">
                <a:extLst>
                  <a:ext uri="{FF2B5EF4-FFF2-40B4-BE49-F238E27FC236}">
                    <a16:creationId xmlns:a16="http://schemas.microsoft.com/office/drawing/2014/main" id="{2C003EFF-1E04-4AFB-9AFB-9651F3E1FE11}"/>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98">
                <a:extLst>
                  <a:ext uri="{FF2B5EF4-FFF2-40B4-BE49-F238E27FC236}">
                    <a16:creationId xmlns:a16="http://schemas.microsoft.com/office/drawing/2014/main" id="{BA3CA144-6958-43E5-AD43-62186C211D8E}"/>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99">
                <a:extLst>
                  <a:ext uri="{FF2B5EF4-FFF2-40B4-BE49-F238E27FC236}">
                    <a16:creationId xmlns:a16="http://schemas.microsoft.com/office/drawing/2014/main" id="{097C1147-9379-4F56-A483-EDA1FFAECBDA}"/>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00">
                <a:extLst>
                  <a:ext uri="{FF2B5EF4-FFF2-40B4-BE49-F238E27FC236}">
                    <a16:creationId xmlns:a16="http://schemas.microsoft.com/office/drawing/2014/main" id="{CC3A5B02-3D5C-48D6-AE33-CC202AB54055}"/>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01">
                <a:extLst>
                  <a:ext uri="{FF2B5EF4-FFF2-40B4-BE49-F238E27FC236}">
                    <a16:creationId xmlns:a16="http://schemas.microsoft.com/office/drawing/2014/main" id="{593AF51B-B111-4349-AD10-76B142D37F82}"/>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02">
                <a:extLst>
                  <a:ext uri="{FF2B5EF4-FFF2-40B4-BE49-F238E27FC236}">
                    <a16:creationId xmlns:a16="http://schemas.microsoft.com/office/drawing/2014/main" id="{7060F64A-48A2-40AD-879A-2043A2C027B3}"/>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03">
                <a:extLst>
                  <a:ext uri="{FF2B5EF4-FFF2-40B4-BE49-F238E27FC236}">
                    <a16:creationId xmlns:a16="http://schemas.microsoft.com/office/drawing/2014/main" id="{0375D819-C1ED-4468-95DC-F5EF3DE2CF26}"/>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04">
                <a:extLst>
                  <a:ext uri="{FF2B5EF4-FFF2-40B4-BE49-F238E27FC236}">
                    <a16:creationId xmlns:a16="http://schemas.microsoft.com/office/drawing/2014/main" id="{444F73F2-FE71-493D-A7BB-CEBEF685580E}"/>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05">
                <a:extLst>
                  <a:ext uri="{FF2B5EF4-FFF2-40B4-BE49-F238E27FC236}">
                    <a16:creationId xmlns:a16="http://schemas.microsoft.com/office/drawing/2014/main" id="{F2B6D7ED-FABE-466E-A79B-F30B1FD6C7D0}"/>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06">
                <a:extLst>
                  <a:ext uri="{FF2B5EF4-FFF2-40B4-BE49-F238E27FC236}">
                    <a16:creationId xmlns:a16="http://schemas.microsoft.com/office/drawing/2014/main" id="{0AA8E788-1393-481A-83AE-4992E508DDF8}"/>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07">
                <a:extLst>
                  <a:ext uri="{FF2B5EF4-FFF2-40B4-BE49-F238E27FC236}">
                    <a16:creationId xmlns:a16="http://schemas.microsoft.com/office/drawing/2014/main" id="{C195AE33-9850-4BAF-B292-7976FE9C9E24}"/>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08">
                <a:extLst>
                  <a:ext uri="{FF2B5EF4-FFF2-40B4-BE49-F238E27FC236}">
                    <a16:creationId xmlns:a16="http://schemas.microsoft.com/office/drawing/2014/main" id="{F8354CD9-8668-432F-8B4D-F9A64793FA79}"/>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09">
                <a:extLst>
                  <a:ext uri="{FF2B5EF4-FFF2-40B4-BE49-F238E27FC236}">
                    <a16:creationId xmlns:a16="http://schemas.microsoft.com/office/drawing/2014/main" id="{A257CEEE-D399-483B-ABD6-2BF698FFBA0F}"/>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10">
                <a:extLst>
                  <a:ext uri="{FF2B5EF4-FFF2-40B4-BE49-F238E27FC236}">
                    <a16:creationId xmlns:a16="http://schemas.microsoft.com/office/drawing/2014/main" id="{7E401135-33D3-4928-A5AD-2847E1C099B3}"/>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11">
                <a:extLst>
                  <a:ext uri="{FF2B5EF4-FFF2-40B4-BE49-F238E27FC236}">
                    <a16:creationId xmlns:a16="http://schemas.microsoft.com/office/drawing/2014/main" id="{8ADCAB80-EB2F-436C-98E2-BBB09AC8F1B0}"/>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12">
                <a:extLst>
                  <a:ext uri="{FF2B5EF4-FFF2-40B4-BE49-F238E27FC236}">
                    <a16:creationId xmlns:a16="http://schemas.microsoft.com/office/drawing/2014/main" id="{234C5842-09C9-459B-BC7B-3340564F2DF4}"/>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13">
                <a:extLst>
                  <a:ext uri="{FF2B5EF4-FFF2-40B4-BE49-F238E27FC236}">
                    <a16:creationId xmlns:a16="http://schemas.microsoft.com/office/drawing/2014/main" id="{A6C31B9F-2BFC-40F3-A526-39EC23BF95F2}"/>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14">
                <a:extLst>
                  <a:ext uri="{FF2B5EF4-FFF2-40B4-BE49-F238E27FC236}">
                    <a16:creationId xmlns:a16="http://schemas.microsoft.com/office/drawing/2014/main" id="{CDF59547-6AFD-41FB-966F-63C090DA2D1D}"/>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15">
                <a:extLst>
                  <a:ext uri="{FF2B5EF4-FFF2-40B4-BE49-F238E27FC236}">
                    <a16:creationId xmlns:a16="http://schemas.microsoft.com/office/drawing/2014/main" id="{1A2EA4C6-A7EE-4201-A9D8-1B24C2C82732}"/>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16">
                <a:extLst>
                  <a:ext uri="{FF2B5EF4-FFF2-40B4-BE49-F238E27FC236}">
                    <a16:creationId xmlns:a16="http://schemas.microsoft.com/office/drawing/2014/main" id="{A26A97BB-F35B-4FF3-A0AC-79A052E907CA}"/>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17">
                <a:extLst>
                  <a:ext uri="{FF2B5EF4-FFF2-40B4-BE49-F238E27FC236}">
                    <a16:creationId xmlns:a16="http://schemas.microsoft.com/office/drawing/2014/main" id="{D123F28B-1FE6-4BCE-9318-D180F78B9DFE}"/>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18">
                <a:extLst>
                  <a:ext uri="{FF2B5EF4-FFF2-40B4-BE49-F238E27FC236}">
                    <a16:creationId xmlns:a16="http://schemas.microsoft.com/office/drawing/2014/main" id="{4E84D712-7E90-4DDD-A632-E8624F7B466F}"/>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19">
                <a:extLst>
                  <a:ext uri="{FF2B5EF4-FFF2-40B4-BE49-F238E27FC236}">
                    <a16:creationId xmlns:a16="http://schemas.microsoft.com/office/drawing/2014/main" id="{0AFDB053-AC40-4574-B2BD-5803AA18B21A}"/>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20">
                <a:extLst>
                  <a:ext uri="{FF2B5EF4-FFF2-40B4-BE49-F238E27FC236}">
                    <a16:creationId xmlns:a16="http://schemas.microsoft.com/office/drawing/2014/main" id="{CFB58AF8-0691-4A79-887A-30EAA32E3230}"/>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21">
                <a:extLst>
                  <a:ext uri="{FF2B5EF4-FFF2-40B4-BE49-F238E27FC236}">
                    <a16:creationId xmlns:a16="http://schemas.microsoft.com/office/drawing/2014/main" id="{6AF8FFCF-B792-444B-B6F7-2E443D22236E}"/>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22">
                <a:extLst>
                  <a:ext uri="{FF2B5EF4-FFF2-40B4-BE49-F238E27FC236}">
                    <a16:creationId xmlns:a16="http://schemas.microsoft.com/office/drawing/2014/main" id="{5364A650-E293-4A8D-A8F8-CD095DA92721}"/>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23">
                <a:extLst>
                  <a:ext uri="{FF2B5EF4-FFF2-40B4-BE49-F238E27FC236}">
                    <a16:creationId xmlns:a16="http://schemas.microsoft.com/office/drawing/2014/main" id="{7D6C584A-D5A8-4F6B-8F25-B887350796BA}"/>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24">
                <a:extLst>
                  <a:ext uri="{FF2B5EF4-FFF2-40B4-BE49-F238E27FC236}">
                    <a16:creationId xmlns:a16="http://schemas.microsoft.com/office/drawing/2014/main" id="{63613F71-8E2A-458F-8A60-2299656ADE87}"/>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25">
                <a:extLst>
                  <a:ext uri="{FF2B5EF4-FFF2-40B4-BE49-F238E27FC236}">
                    <a16:creationId xmlns:a16="http://schemas.microsoft.com/office/drawing/2014/main" id="{74BDA885-D3E9-4F62-A36B-6AC2D0E3AB3B}"/>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26">
                <a:extLst>
                  <a:ext uri="{FF2B5EF4-FFF2-40B4-BE49-F238E27FC236}">
                    <a16:creationId xmlns:a16="http://schemas.microsoft.com/office/drawing/2014/main" id="{20360D1F-9F16-4926-AE32-D03C0E08661A}"/>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27">
                <a:extLst>
                  <a:ext uri="{FF2B5EF4-FFF2-40B4-BE49-F238E27FC236}">
                    <a16:creationId xmlns:a16="http://schemas.microsoft.com/office/drawing/2014/main" id="{253E820B-9306-4ED3-812A-C3376C5F49E4}"/>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28">
                <a:extLst>
                  <a:ext uri="{FF2B5EF4-FFF2-40B4-BE49-F238E27FC236}">
                    <a16:creationId xmlns:a16="http://schemas.microsoft.com/office/drawing/2014/main" id="{FD6ABB9D-6F09-4E19-AEF9-BA1749AC8D48}"/>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129">
                <a:extLst>
                  <a:ext uri="{FF2B5EF4-FFF2-40B4-BE49-F238E27FC236}">
                    <a16:creationId xmlns:a16="http://schemas.microsoft.com/office/drawing/2014/main" id="{7A24E7B9-2416-4380-94D2-C9B5E4C7901D}"/>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130">
                <a:extLst>
                  <a:ext uri="{FF2B5EF4-FFF2-40B4-BE49-F238E27FC236}">
                    <a16:creationId xmlns:a16="http://schemas.microsoft.com/office/drawing/2014/main" id="{F558064F-6F64-49C3-BB06-330EEA1EA56C}"/>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131">
                <a:extLst>
                  <a:ext uri="{FF2B5EF4-FFF2-40B4-BE49-F238E27FC236}">
                    <a16:creationId xmlns:a16="http://schemas.microsoft.com/office/drawing/2014/main" id="{CA4A255D-85E3-49C6-93C3-4AB4CA91A490}"/>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32">
                <a:extLst>
                  <a:ext uri="{FF2B5EF4-FFF2-40B4-BE49-F238E27FC236}">
                    <a16:creationId xmlns:a16="http://schemas.microsoft.com/office/drawing/2014/main" id="{33B811F5-7485-4234-A7A2-C51F62C4E9DC}"/>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33">
                <a:extLst>
                  <a:ext uri="{FF2B5EF4-FFF2-40B4-BE49-F238E27FC236}">
                    <a16:creationId xmlns:a16="http://schemas.microsoft.com/office/drawing/2014/main" id="{51608A99-7CEE-490F-BF08-3234AF1B68C4}"/>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34">
                <a:extLst>
                  <a:ext uri="{FF2B5EF4-FFF2-40B4-BE49-F238E27FC236}">
                    <a16:creationId xmlns:a16="http://schemas.microsoft.com/office/drawing/2014/main" id="{A2955837-4992-4D12-B1FB-A4A0A891D3A8}"/>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35">
                <a:extLst>
                  <a:ext uri="{FF2B5EF4-FFF2-40B4-BE49-F238E27FC236}">
                    <a16:creationId xmlns:a16="http://schemas.microsoft.com/office/drawing/2014/main" id="{74FDAD43-A291-43B1-BDAF-AAAAF0265C2C}"/>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136">
                <a:extLst>
                  <a:ext uri="{FF2B5EF4-FFF2-40B4-BE49-F238E27FC236}">
                    <a16:creationId xmlns:a16="http://schemas.microsoft.com/office/drawing/2014/main" id="{21511352-B203-4E8E-8FDC-3E9CA5701EFA}"/>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37">
                <a:extLst>
                  <a:ext uri="{FF2B5EF4-FFF2-40B4-BE49-F238E27FC236}">
                    <a16:creationId xmlns:a16="http://schemas.microsoft.com/office/drawing/2014/main" id="{6242D556-CF63-4F69-8BF0-5539A3050986}"/>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38">
                <a:extLst>
                  <a:ext uri="{FF2B5EF4-FFF2-40B4-BE49-F238E27FC236}">
                    <a16:creationId xmlns:a16="http://schemas.microsoft.com/office/drawing/2014/main" id="{CA9B9F0E-5FBF-4CBE-9511-E3AB3F45082C}"/>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139">
                <a:extLst>
                  <a:ext uri="{FF2B5EF4-FFF2-40B4-BE49-F238E27FC236}">
                    <a16:creationId xmlns:a16="http://schemas.microsoft.com/office/drawing/2014/main" id="{54BC6415-18B2-40CE-9B03-8AE3300F5D37}"/>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40">
                <a:extLst>
                  <a:ext uri="{FF2B5EF4-FFF2-40B4-BE49-F238E27FC236}">
                    <a16:creationId xmlns:a16="http://schemas.microsoft.com/office/drawing/2014/main" id="{63B320F0-E980-47DE-80A3-54D868B7D6A5}"/>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41">
                <a:extLst>
                  <a:ext uri="{FF2B5EF4-FFF2-40B4-BE49-F238E27FC236}">
                    <a16:creationId xmlns:a16="http://schemas.microsoft.com/office/drawing/2014/main" id="{41A63CA3-DF13-4C37-ADE0-D4129A60F132}"/>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42">
                <a:extLst>
                  <a:ext uri="{FF2B5EF4-FFF2-40B4-BE49-F238E27FC236}">
                    <a16:creationId xmlns:a16="http://schemas.microsoft.com/office/drawing/2014/main" id="{88DFBCD9-5367-4F11-BD66-2AB0310B8F7E}"/>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43">
                <a:extLst>
                  <a:ext uri="{FF2B5EF4-FFF2-40B4-BE49-F238E27FC236}">
                    <a16:creationId xmlns:a16="http://schemas.microsoft.com/office/drawing/2014/main" id="{FB99065A-24E7-45E5-A95F-0FD3F56DF258}"/>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44">
                <a:extLst>
                  <a:ext uri="{FF2B5EF4-FFF2-40B4-BE49-F238E27FC236}">
                    <a16:creationId xmlns:a16="http://schemas.microsoft.com/office/drawing/2014/main" id="{43DEA9BB-50BA-4991-8956-7259892BF5C7}"/>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45">
                <a:extLst>
                  <a:ext uri="{FF2B5EF4-FFF2-40B4-BE49-F238E27FC236}">
                    <a16:creationId xmlns:a16="http://schemas.microsoft.com/office/drawing/2014/main" id="{1AC7B8D1-260C-4E3A-AFA7-B75B8FDEB242}"/>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46">
                <a:extLst>
                  <a:ext uri="{FF2B5EF4-FFF2-40B4-BE49-F238E27FC236}">
                    <a16:creationId xmlns:a16="http://schemas.microsoft.com/office/drawing/2014/main" id="{31929C63-BCCC-423C-8A79-A595A93D8F4A}"/>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47">
                <a:extLst>
                  <a:ext uri="{FF2B5EF4-FFF2-40B4-BE49-F238E27FC236}">
                    <a16:creationId xmlns:a16="http://schemas.microsoft.com/office/drawing/2014/main" id="{F305E826-837A-44AE-8074-28BA2BA2D0C8}"/>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48">
                <a:extLst>
                  <a:ext uri="{FF2B5EF4-FFF2-40B4-BE49-F238E27FC236}">
                    <a16:creationId xmlns:a16="http://schemas.microsoft.com/office/drawing/2014/main" id="{303DB638-BF11-4A35-BFD1-4FDAAA4C283A}"/>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49">
                <a:extLst>
                  <a:ext uri="{FF2B5EF4-FFF2-40B4-BE49-F238E27FC236}">
                    <a16:creationId xmlns:a16="http://schemas.microsoft.com/office/drawing/2014/main" id="{E255423D-2BBB-4BFE-AAD3-76C19E886EDE}"/>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50">
                <a:extLst>
                  <a:ext uri="{FF2B5EF4-FFF2-40B4-BE49-F238E27FC236}">
                    <a16:creationId xmlns:a16="http://schemas.microsoft.com/office/drawing/2014/main" id="{C11A2A24-6C30-4F82-93F6-A859F1F0DB5B}"/>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51">
                <a:extLst>
                  <a:ext uri="{FF2B5EF4-FFF2-40B4-BE49-F238E27FC236}">
                    <a16:creationId xmlns:a16="http://schemas.microsoft.com/office/drawing/2014/main" id="{13F8DFC8-DF5D-412E-B64E-03B8FCA804B0}"/>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52">
                <a:extLst>
                  <a:ext uri="{FF2B5EF4-FFF2-40B4-BE49-F238E27FC236}">
                    <a16:creationId xmlns:a16="http://schemas.microsoft.com/office/drawing/2014/main" id="{BF64EF1D-4938-41CB-85F5-1742CBBE52C3}"/>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53">
                <a:extLst>
                  <a:ext uri="{FF2B5EF4-FFF2-40B4-BE49-F238E27FC236}">
                    <a16:creationId xmlns:a16="http://schemas.microsoft.com/office/drawing/2014/main" id="{2BF62B3E-E3A1-42A2-B5F1-74B8C22C7B25}"/>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54">
                <a:extLst>
                  <a:ext uri="{FF2B5EF4-FFF2-40B4-BE49-F238E27FC236}">
                    <a16:creationId xmlns:a16="http://schemas.microsoft.com/office/drawing/2014/main" id="{E1585C55-F43F-4E89-B140-210D7DEA361C}"/>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55">
                <a:extLst>
                  <a:ext uri="{FF2B5EF4-FFF2-40B4-BE49-F238E27FC236}">
                    <a16:creationId xmlns:a16="http://schemas.microsoft.com/office/drawing/2014/main" id="{AAA53FD4-E76E-414F-9E06-5FEE4A401A58}"/>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56">
                <a:extLst>
                  <a:ext uri="{FF2B5EF4-FFF2-40B4-BE49-F238E27FC236}">
                    <a16:creationId xmlns:a16="http://schemas.microsoft.com/office/drawing/2014/main" id="{3E728FD2-2443-49EB-8148-DF21598CE3B8}"/>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57">
                <a:extLst>
                  <a:ext uri="{FF2B5EF4-FFF2-40B4-BE49-F238E27FC236}">
                    <a16:creationId xmlns:a16="http://schemas.microsoft.com/office/drawing/2014/main" id="{D85727F7-0AB6-4950-88CD-470009382E91}"/>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58">
                <a:extLst>
                  <a:ext uri="{FF2B5EF4-FFF2-40B4-BE49-F238E27FC236}">
                    <a16:creationId xmlns:a16="http://schemas.microsoft.com/office/drawing/2014/main" id="{903B1A4F-E8BC-43FC-8203-AF521D3393E4}"/>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59">
                <a:extLst>
                  <a:ext uri="{FF2B5EF4-FFF2-40B4-BE49-F238E27FC236}">
                    <a16:creationId xmlns:a16="http://schemas.microsoft.com/office/drawing/2014/main" id="{6B55C5BA-DBCA-43B7-A2D6-0C744294D003}"/>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60">
                <a:extLst>
                  <a:ext uri="{FF2B5EF4-FFF2-40B4-BE49-F238E27FC236}">
                    <a16:creationId xmlns:a16="http://schemas.microsoft.com/office/drawing/2014/main" id="{C1B10D06-C865-412A-AD33-D20CE142DF9B}"/>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61">
                <a:extLst>
                  <a:ext uri="{FF2B5EF4-FFF2-40B4-BE49-F238E27FC236}">
                    <a16:creationId xmlns:a16="http://schemas.microsoft.com/office/drawing/2014/main" id="{366D2D65-5BD8-4AE4-9EBE-2D0163B3B039}"/>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62">
                <a:extLst>
                  <a:ext uri="{FF2B5EF4-FFF2-40B4-BE49-F238E27FC236}">
                    <a16:creationId xmlns:a16="http://schemas.microsoft.com/office/drawing/2014/main" id="{B20090DD-752F-4494-B189-4A7FFE34F81C}"/>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63">
                <a:extLst>
                  <a:ext uri="{FF2B5EF4-FFF2-40B4-BE49-F238E27FC236}">
                    <a16:creationId xmlns:a16="http://schemas.microsoft.com/office/drawing/2014/main" id="{4D8C08E6-153C-4F98-959B-5C5C16377E47}"/>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64">
                <a:extLst>
                  <a:ext uri="{FF2B5EF4-FFF2-40B4-BE49-F238E27FC236}">
                    <a16:creationId xmlns:a16="http://schemas.microsoft.com/office/drawing/2014/main" id="{EFB9520D-3B96-4ACC-9C10-8F66B4D581C9}"/>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65">
                <a:extLst>
                  <a:ext uri="{FF2B5EF4-FFF2-40B4-BE49-F238E27FC236}">
                    <a16:creationId xmlns:a16="http://schemas.microsoft.com/office/drawing/2014/main" id="{FD0B5D1E-D576-48B5-9BB3-B114B1347420}"/>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66">
                <a:extLst>
                  <a:ext uri="{FF2B5EF4-FFF2-40B4-BE49-F238E27FC236}">
                    <a16:creationId xmlns:a16="http://schemas.microsoft.com/office/drawing/2014/main" id="{53A5456D-3054-41CF-B0D1-CF7599987B7D}"/>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67">
                <a:extLst>
                  <a:ext uri="{FF2B5EF4-FFF2-40B4-BE49-F238E27FC236}">
                    <a16:creationId xmlns:a16="http://schemas.microsoft.com/office/drawing/2014/main" id="{37F20081-2AC1-4AD1-865E-42161DABEB2E}"/>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68">
                <a:extLst>
                  <a:ext uri="{FF2B5EF4-FFF2-40B4-BE49-F238E27FC236}">
                    <a16:creationId xmlns:a16="http://schemas.microsoft.com/office/drawing/2014/main" id="{B63ABD32-D6D3-476C-A93F-063E99BA5AB1}"/>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69">
                <a:extLst>
                  <a:ext uri="{FF2B5EF4-FFF2-40B4-BE49-F238E27FC236}">
                    <a16:creationId xmlns:a16="http://schemas.microsoft.com/office/drawing/2014/main" id="{85174671-9B04-484D-B0C4-97FAE03F0C22}"/>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70">
                <a:extLst>
                  <a:ext uri="{FF2B5EF4-FFF2-40B4-BE49-F238E27FC236}">
                    <a16:creationId xmlns:a16="http://schemas.microsoft.com/office/drawing/2014/main" id="{CEEBEEF2-CC1D-4739-8246-B2FFE5ED3D54}"/>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71">
                <a:extLst>
                  <a:ext uri="{FF2B5EF4-FFF2-40B4-BE49-F238E27FC236}">
                    <a16:creationId xmlns:a16="http://schemas.microsoft.com/office/drawing/2014/main" id="{72AE7DF6-8AE8-450B-AFAE-F9F6E3889D7D}"/>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72">
                <a:extLst>
                  <a:ext uri="{FF2B5EF4-FFF2-40B4-BE49-F238E27FC236}">
                    <a16:creationId xmlns:a16="http://schemas.microsoft.com/office/drawing/2014/main" id="{5FC1F9B6-8373-4CFA-8801-6489DEB5F50F}"/>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73">
                <a:extLst>
                  <a:ext uri="{FF2B5EF4-FFF2-40B4-BE49-F238E27FC236}">
                    <a16:creationId xmlns:a16="http://schemas.microsoft.com/office/drawing/2014/main" id="{AFC97144-B942-4EDE-8BA1-9EB012E14817}"/>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74">
                <a:extLst>
                  <a:ext uri="{FF2B5EF4-FFF2-40B4-BE49-F238E27FC236}">
                    <a16:creationId xmlns:a16="http://schemas.microsoft.com/office/drawing/2014/main" id="{BC98A8B4-0D48-4CC0-A246-E76D1758EEBC}"/>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75">
                <a:extLst>
                  <a:ext uri="{FF2B5EF4-FFF2-40B4-BE49-F238E27FC236}">
                    <a16:creationId xmlns:a16="http://schemas.microsoft.com/office/drawing/2014/main" id="{5776C214-C982-44C5-B780-5B9F0E45FAA6}"/>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76">
                <a:extLst>
                  <a:ext uri="{FF2B5EF4-FFF2-40B4-BE49-F238E27FC236}">
                    <a16:creationId xmlns:a16="http://schemas.microsoft.com/office/drawing/2014/main" id="{19738F7E-D505-4EA9-96AC-5C946A4D4F73}"/>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77">
                <a:extLst>
                  <a:ext uri="{FF2B5EF4-FFF2-40B4-BE49-F238E27FC236}">
                    <a16:creationId xmlns:a16="http://schemas.microsoft.com/office/drawing/2014/main" id="{7B5E055C-377D-495C-8BDF-61BFE95B16FA}"/>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78">
                <a:extLst>
                  <a:ext uri="{FF2B5EF4-FFF2-40B4-BE49-F238E27FC236}">
                    <a16:creationId xmlns:a16="http://schemas.microsoft.com/office/drawing/2014/main" id="{7923AF0C-99E6-4E25-B849-2F1EA32D0C2A}"/>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79">
                <a:extLst>
                  <a:ext uri="{FF2B5EF4-FFF2-40B4-BE49-F238E27FC236}">
                    <a16:creationId xmlns:a16="http://schemas.microsoft.com/office/drawing/2014/main" id="{30445F6A-B400-4009-B729-DBC4218F1142}"/>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80">
                <a:extLst>
                  <a:ext uri="{FF2B5EF4-FFF2-40B4-BE49-F238E27FC236}">
                    <a16:creationId xmlns:a16="http://schemas.microsoft.com/office/drawing/2014/main" id="{45964DB5-58EA-48EA-9EF0-1BD7EAF80087}"/>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81">
                <a:extLst>
                  <a:ext uri="{FF2B5EF4-FFF2-40B4-BE49-F238E27FC236}">
                    <a16:creationId xmlns:a16="http://schemas.microsoft.com/office/drawing/2014/main" id="{2D5B2353-62FE-46E0-BEDF-6702AFC5B646}"/>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82">
                <a:extLst>
                  <a:ext uri="{FF2B5EF4-FFF2-40B4-BE49-F238E27FC236}">
                    <a16:creationId xmlns:a16="http://schemas.microsoft.com/office/drawing/2014/main" id="{AE20649C-9B31-4006-891A-C0583E76B817}"/>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83">
                <a:extLst>
                  <a:ext uri="{FF2B5EF4-FFF2-40B4-BE49-F238E27FC236}">
                    <a16:creationId xmlns:a16="http://schemas.microsoft.com/office/drawing/2014/main" id="{733F8D22-133F-4AAD-BE72-32119891620C}"/>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84">
                <a:extLst>
                  <a:ext uri="{FF2B5EF4-FFF2-40B4-BE49-F238E27FC236}">
                    <a16:creationId xmlns:a16="http://schemas.microsoft.com/office/drawing/2014/main" id="{65FEF88B-98CF-4650-886B-F1D43D35B779}"/>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85">
                <a:extLst>
                  <a:ext uri="{FF2B5EF4-FFF2-40B4-BE49-F238E27FC236}">
                    <a16:creationId xmlns:a16="http://schemas.microsoft.com/office/drawing/2014/main" id="{ACF9E24E-BB7E-49B2-B2A8-97C766D6A761}"/>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86">
                <a:extLst>
                  <a:ext uri="{FF2B5EF4-FFF2-40B4-BE49-F238E27FC236}">
                    <a16:creationId xmlns:a16="http://schemas.microsoft.com/office/drawing/2014/main" id="{111559E3-2E15-4CB1-A411-4DAF58965ED9}"/>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187">
                <a:extLst>
                  <a:ext uri="{FF2B5EF4-FFF2-40B4-BE49-F238E27FC236}">
                    <a16:creationId xmlns:a16="http://schemas.microsoft.com/office/drawing/2014/main" id="{ABC3668E-C471-490E-A120-8FACCE1522C8}"/>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188">
                <a:extLst>
                  <a:ext uri="{FF2B5EF4-FFF2-40B4-BE49-F238E27FC236}">
                    <a16:creationId xmlns:a16="http://schemas.microsoft.com/office/drawing/2014/main" id="{82CEC780-1491-4CA6-81A9-731B6D589C28}"/>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189">
                <a:extLst>
                  <a:ext uri="{FF2B5EF4-FFF2-40B4-BE49-F238E27FC236}">
                    <a16:creationId xmlns:a16="http://schemas.microsoft.com/office/drawing/2014/main" id="{5C867A17-4C6B-40ED-8CA0-8CAB2CBB4A1F}"/>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190">
                <a:extLst>
                  <a:ext uri="{FF2B5EF4-FFF2-40B4-BE49-F238E27FC236}">
                    <a16:creationId xmlns:a16="http://schemas.microsoft.com/office/drawing/2014/main" id="{257D12A6-B0B2-4975-80A4-3CF7E8A84D6B}"/>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191">
                <a:extLst>
                  <a:ext uri="{FF2B5EF4-FFF2-40B4-BE49-F238E27FC236}">
                    <a16:creationId xmlns:a16="http://schemas.microsoft.com/office/drawing/2014/main" id="{B7A70B2C-7368-4785-A3B5-5EEC577F244A}"/>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192">
                <a:extLst>
                  <a:ext uri="{FF2B5EF4-FFF2-40B4-BE49-F238E27FC236}">
                    <a16:creationId xmlns:a16="http://schemas.microsoft.com/office/drawing/2014/main" id="{8CCA2D34-FADE-42DD-9B21-EB4EE9DCB566}"/>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193">
                <a:extLst>
                  <a:ext uri="{FF2B5EF4-FFF2-40B4-BE49-F238E27FC236}">
                    <a16:creationId xmlns:a16="http://schemas.microsoft.com/office/drawing/2014/main" id="{DD7E0468-7549-4F53-84B7-50BF37028E6B}"/>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194">
                <a:extLst>
                  <a:ext uri="{FF2B5EF4-FFF2-40B4-BE49-F238E27FC236}">
                    <a16:creationId xmlns:a16="http://schemas.microsoft.com/office/drawing/2014/main" id="{58E2F30E-DA12-4038-A519-248D908046CB}"/>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Freeform 195">
                <a:extLst>
                  <a:ext uri="{FF2B5EF4-FFF2-40B4-BE49-F238E27FC236}">
                    <a16:creationId xmlns:a16="http://schemas.microsoft.com/office/drawing/2014/main" id="{F9B99F64-4429-4B96-BA21-1F2482B4497C}"/>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0" name="Freeform 196">
                <a:extLst>
                  <a:ext uri="{FF2B5EF4-FFF2-40B4-BE49-F238E27FC236}">
                    <a16:creationId xmlns:a16="http://schemas.microsoft.com/office/drawing/2014/main" id="{802B693A-4F3A-4C17-AA91-41BEDD3EBAA5}"/>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1" name="Freeform 197">
                <a:extLst>
                  <a:ext uri="{FF2B5EF4-FFF2-40B4-BE49-F238E27FC236}">
                    <a16:creationId xmlns:a16="http://schemas.microsoft.com/office/drawing/2014/main" id="{A18FAD9C-D828-4E7C-882B-095C8D5C11D6}"/>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Freeform 198">
                <a:extLst>
                  <a:ext uri="{FF2B5EF4-FFF2-40B4-BE49-F238E27FC236}">
                    <a16:creationId xmlns:a16="http://schemas.microsoft.com/office/drawing/2014/main" id="{18E25A82-0597-4EB1-8C7C-8F37C144FF43}"/>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Freeform 199">
                <a:extLst>
                  <a:ext uri="{FF2B5EF4-FFF2-40B4-BE49-F238E27FC236}">
                    <a16:creationId xmlns:a16="http://schemas.microsoft.com/office/drawing/2014/main" id="{13590159-2800-4792-9A4A-58562D2B3444}"/>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4" name="Freeform 200">
                <a:extLst>
                  <a:ext uri="{FF2B5EF4-FFF2-40B4-BE49-F238E27FC236}">
                    <a16:creationId xmlns:a16="http://schemas.microsoft.com/office/drawing/2014/main" id="{A640C525-7BF5-42DA-B081-887CDC2396A3}"/>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5" name="Freeform 201">
                <a:extLst>
                  <a:ext uri="{FF2B5EF4-FFF2-40B4-BE49-F238E27FC236}">
                    <a16:creationId xmlns:a16="http://schemas.microsoft.com/office/drawing/2014/main" id="{3E769F4E-E4A5-49E1-88E2-FC3C7D4A5453}"/>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6" name="Freeform 202">
                <a:extLst>
                  <a:ext uri="{FF2B5EF4-FFF2-40B4-BE49-F238E27FC236}">
                    <a16:creationId xmlns:a16="http://schemas.microsoft.com/office/drawing/2014/main" id="{6EBADB41-ABBB-42BF-ADD2-B5920AE7570A}"/>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7" name="Freeform 203">
                <a:extLst>
                  <a:ext uri="{FF2B5EF4-FFF2-40B4-BE49-F238E27FC236}">
                    <a16:creationId xmlns:a16="http://schemas.microsoft.com/office/drawing/2014/main" id="{E0960CD0-8E16-4D68-8017-9C5B7C5D1322}"/>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8" name="Freeform 204">
                <a:extLst>
                  <a:ext uri="{FF2B5EF4-FFF2-40B4-BE49-F238E27FC236}">
                    <a16:creationId xmlns:a16="http://schemas.microsoft.com/office/drawing/2014/main" id="{3F2F36A0-9F0C-4E3D-A3FE-710CFDB3CE9D}"/>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9" name="Freeform 206">
              <a:extLst>
                <a:ext uri="{FF2B5EF4-FFF2-40B4-BE49-F238E27FC236}">
                  <a16:creationId xmlns:a16="http://schemas.microsoft.com/office/drawing/2014/main" id="{CAB12582-B8D8-469C-B945-426AE3B0E00A}"/>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07">
              <a:extLst>
                <a:ext uri="{FF2B5EF4-FFF2-40B4-BE49-F238E27FC236}">
                  <a16:creationId xmlns:a16="http://schemas.microsoft.com/office/drawing/2014/main" id="{6B0E9446-4B0F-4BE3-AA52-6915459560CE}"/>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08">
              <a:extLst>
                <a:ext uri="{FF2B5EF4-FFF2-40B4-BE49-F238E27FC236}">
                  <a16:creationId xmlns:a16="http://schemas.microsoft.com/office/drawing/2014/main" id="{A00E20C7-47A2-48C0-A527-E4FE9E6AC2D4}"/>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09">
              <a:extLst>
                <a:ext uri="{FF2B5EF4-FFF2-40B4-BE49-F238E27FC236}">
                  <a16:creationId xmlns:a16="http://schemas.microsoft.com/office/drawing/2014/main" id="{7422BF96-8156-4BD8-8D02-844FE682F559}"/>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10">
              <a:extLst>
                <a:ext uri="{FF2B5EF4-FFF2-40B4-BE49-F238E27FC236}">
                  <a16:creationId xmlns:a16="http://schemas.microsoft.com/office/drawing/2014/main" id="{A3622899-09B5-4AC0-8F11-F1DB6286C50F}"/>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11">
              <a:extLst>
                <a:ext uri="{FF2B5EF4-FFF2-40B4-BE49-F238E27FC236}">
                  <a16:creationId xmlns:a16="http://schemas.microsoft.com/office/drawing/2014/main" id="{B0731481-4442-4492-9898-385CFBC86547}"/>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12">
              <a:extLst>
                <a:ext uri="{FF2B5EF4-FFF2-40B4-BE49-F238E27FC236}">
                  <a16:creationId xmlns:a16="http://schemas.microsoft.com/office/drawing/2014/main" id="{4D8B9DB5-1D81-4654-B93C-BAC09C39F21E}"/>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13">
              <a:extLst>
                <a:ext uri="{FF2B5EF4-FFF2-40B4-BE49-F238E27FC236}">
                  <a16:creationId xmlns:a16="http://schemas.microsoft.com/office/drawing/2014/main" id="{81D66557-9CF5-4754-86F8-824CC64CEC9A}"/>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14">
              <a:extLst>
                <a:ext uri="{FF2B5EF4-FFF2-40B4-BE49-F238E27FC236}">
                  <a16:creationId xmlns:a16="http://schemas.microsoft.com/office/drawing/2014/main" id="{4A75C74C-EDEC-479B-B2C8-2A199D3D8C4E}"/>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15">
              <a:extLst>
                <a:ext uri="{FF2B5EF4-FFF2-40B4-BE49-F238E27FC236}">
                  <a16:creationId xmlns:a16="http://schemas.microsoft.com/office/drawing/2014/main" id="{1B8D5275-C110-42F6-9F6B-42B4E9E0DC1C}"/>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16">
              <a:extLst>
                <a:ext uri="{FF2B5EF4-FFF2-40B4-BE49-F238E27FC236}">
                  <a16:creationId xmlns:a16="http://schemas.microsoft.com/office/drawing/2014/main" id="{ED292322-CDAE-4E8B-A119-A102C653DC67}"/>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17">
              <a:extLst>
                <a:ext uri="{FF2B5EF4-FFF2-40B4-BE49-F238E27FC236}">
                  <a16:creationId xmlns:a16="http://schemas.microsoft.com/office/drawing/2014/main" id="{D5148431-1465-4DE4-AB83-DF6F14725119}"/>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18">
              <a:extLst>
                <a:ext uri="{FF2B5EF4-FFF2-40B4-BE49-F238E27FC236}">
                  <a16:creationId xmlns:a16="http://schemas.microsoft.com/office/drawing/2014/main" id="{0A931BDB-5FE3-471B-BAEE-AAB7DBB19FC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19">
              <a:extLst>
                <a:ext uri="{FF2B5EF4-FFF2-40B4-BE49-F238E27FC236}">
                  <a16:creationId xmlns:a16="http://schemas.microsoft.com/office/drawing/2014/main" id="{6C7CF146-863A-45F4-A2AB-091486383769}"/>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20">
              <a:extLst>
                <a:ext uri="{FF2B5EF4-FFF2-40B4-BE49-F238E27FC236}">
                  <a16:creationId xmlns:a16="http://schemas.microsoft.com/office/drawing/2014/main" id="{5A9488B9-367E-4338-A83E-537BAFBD8C23}"/>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21">
              <a:extLst>
                <a:ext uri="{FF2B5EF4-FFF2-40B4-BE49-F238E27FC236}">
                  <a16:creationId xmlns:a16="http://schemas.microsoft.com/office/drawing/2014/main" id="{4AA6E73C-12AF-4F73-9FE4-CDCB5A64ACF6}"/>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22">
              <a:extLst>
                <a:ext uri="{FF2B5EF4-FFF2-40B4-BE49-F238E27FC236}">
                  <a16:creationId xmlns:a16="http://schemas.microsoft.com/office/drawing/2014/main" id="{63CD7859-A6F6-45BA-A0C8-5A954EC5142F}"/>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23">
              <a:extLst>
                <a:ext uri="{FF2B5EF4-FFF2-40B4-BE49-F238E27FC236}">
                  <a16:creationId xmlns:a16="http://schemas.microsoft.com/office/drawing/2014/main" id="{73159D8C-512E-42B5-AF39-95B448212570}"/>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24">
              <a:extLst>
                <a:ext uri="{FF2B5EF4-FFF2-40B4-BE49-F238E27FC236}">
                  <a16:creationId xmlns:a16="http://schemas.microsoft.com/office/drawing/2014/main" id="{51FE35B6-972B-44F8-A5D9-E76E08061BEC}"/>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25">
              <a:extLst>
                <a:ext uri="{FF2B5EF4-FFF2-40B4-BE49-F238E27FC236}">
                  <a16:creationId xmlns:a16="http://schemas.microsoft.com/office/drawing/2014/main" id="{5152CCAD-9726-4932-B80A-7160A962CC95}"/>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26">
              <a:extLst>
                <a:ext uri="{FF2B5EF4-FFF2-40B4-BE49-F238E27FC236}">
                  <a16:creationId xmlns:a16="http://schemas.microsoft.com/office/drawing/2014/main" id="{23E94C79-7682-4585-A04C-428992A2A13D}"/>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27">
              <a:extLst>
                <a:ext uri="{FF2B5EF4-FFF2-40B4-BE49-F238E27FC236}">
                  <a16:creationId xmlns:a16="http://schemas.microsoft.com/office/drawing/2014/main" id="{6944CF78-6F4F-4396-9F5F-9F8CB545981C}"/>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28">
              <a:extLst>
                <a:ext uri="{FF2B5EF4-FFF2-40B4-BE49-F238E27FC236}">
                  <a16:creationId xmlns:a16="http://schemas.microsoft.com/office/drawing/2014/main" id="{688012E7-BF61-4B17-90A9-7F0AF4A3F393}"/>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29">
              <a:extLst>
                <a:ext uri="{FF2B5EF4-FFF2-40B4-BE49-F238E27FC236}">
                  <a16:creationId xmlns:a16="http://schemas.microsoft.com/office/drawing/2014/main" id="{AA9794B4-F42E-4FF9-9FBB-2CC0B4D6A918}"/>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30">
              <a:extLst>
                <a:ext uri="{FF2B5EF4-FFF2-40B4-BE49-F238E27FC236}">
                  <a16:creationId xmlns:a16="http://schemas.microsoft.com/office/drawing/2014/main" id="{B5672991-8DB3-4984-88F8-54566344635D}"/>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31">
              <a:extLst>
                <a:ext uri="{FF2B5EF4-FFF2-40B4-BE49-F238E27FC236}">
                  <a16:creationId xmlns:a16="http://schemas.microsoft.com/office/drawing/2014/main" id="{4BC785BE-01E5-487C-BBDD-6A4AF078CC7C}"/>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32">
              <a:extLst>
                <a:ext uri="{FF2B5EF4-FFF2-40B4-BE49-F238E27FC236}">
                  <a16:creationId xmlns:a16="http://schemas.microsoft.com/office/drawing/2014/main" id="{C405DF96-6A32-40E8-9FA9-2A7365575DA8}"/>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33">
              <a:extLst>
                <a:ext uri="{FF2B5EF4-FFF2-40B4-BE49-F238E27FC236}">
                  <a16:creationId xmlns:a16="http://schemas.microsoft.com/office/drawing/2014/main" id="{3A2F5AD3-679D-4166-B5A9-6B72D074C7FE}"/>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34">
              <a:extLst>
                <a:ext uri="{FF2B5EF4-FFF2-40B4-BE49-F238E27FC236}">
                  <a16:creationId xmlns:a16="http://schemas.microsoft.com/office/drawing/2014/main" id="{8651B608-C451-44E6-8747-07D8C091E8CA}"/>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35">
              <a:extLst>
                <a:ext uri="{FF2B5EF4-FFF2-40B4-BE49-F238E27FC236}">
                  <a16:creationId xmlns:a16="http://schemas.microsoft.com/office/drawing/2014/main" id="{55D86F74-57B2-4767-975D-82E0AB6A3A85}"/>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36">
              <a:extLst>
                <a:ext uri="{FF2B5EF4-FFF2-40B4-BE49-F238E27FC236}">
                  <a16:creationId xmlns:a16="http://schemas.microsoft.com/office/drawing/2014/main" id="{9A8C98E6-6D16-42E0-A2C8-D3B492C874B0}"/>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37">
              <a:extLst>
                <a:ext uri="{FF2B5EF4-FFF2-40B4-BE49-F238E27FC236}">
                  <a16:creationId xmlns:a16="http://schemas.microsoft.com/office/drawing/2014/main" id="{C63401DA-0D72-402E-BE54-78959B2FAE09}"/>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38">
              <a:extLst>
                <a:ext uri="{FF2B5EF4-FFF2-40B4-BE49-F238E27FC236}">
                  <a16:creationId xmlns:a16="http://schemas.microsoft.com/office/drawing/2014/main" id="{248821E8-9271-4B9B-A57E-9E8A4148CA2B}"/>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39">
              <a:extLst>
                <a:ext uri="{FF2B5EF4-FFF2-40B4-BE49-F238E27FC236}">
                  <a16:creationId xmlns:a16="http://schemas.microsoft.com/office/drawing/2014/main" id="{3BE7D360-37CF-4F8F-84D6-938A150FA81A}"/>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40">
              <a:extLst>
                <a:ext uri="{FF2B5EF4-FFF2-40B4-BE49-F238E27FC236}">
                  <a16:creationId xmlns:a16="http://schemas.microsoft.com/office/drawing/2014/main" id="{02B7C61A-7278-4E35-9177-7AD8B205F431}"/>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41">
              <a:extLst>
                <a:ext uri="{FF2B5EF4-FFF2-40B4-BE49-F238E27FC236}">
                  <a16:creationId xmlns:a16="http://schemas.microsoft.com/office/drawing/2014/main" id="{5576A0DF-CB3D-4087-BB0C-A755A891E2DE}"/>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42">
              <a:extLst>
                <a:ext uri="{FF2B5EF4-FFF2-40B4-BE49-F238E27FC236}">
                  <a16:creationId xmlns:a16="http://schemas.microsoft.com/office/drawing/2014/main" id="{EA8181DE-620B-4D5F-BB56-9AAA6053FF15}"/>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43">
              <a:extLst>
                <a:ext uri="{FF2B5EF4-FFF2-40B4-BE49-F238E27FC236}">
                  <a16:creationId xmlns:a16="http://schemas.microsoft.com/office/drawing/2014/main" id="{8A836C0B-E2D0-47D7-8BE8-F81F765A3D6D}"/>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44">
              <a:extLst>
                <a:ext uri="{FF2B5EF4-FFF2-40B4-BE49-F238E27FC236}">
                  <a16:creationId xmlns:a16="http://schemas.microsoft.com/office/drawing/2014/main" id="{B4C0A6F0-B04F-486C-89BA-724D07766825}"/>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45">
              <a:extLst>
                <a:ext uri="{FF2B5EF4-FFF2-40B4-BE49-F238E27FC236}">
                  <a16:creationId xmlns:a16="http://schemas.microsoft.com/office/drawing/2014/main" id="{0279415B-D6F9-4589-A911-EEB95006120F}"/>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46">
              <a:extLst>
                <a:ext uri="{FF2B5EF4-FFF2-40B4-BE49-F238E27FC236}">
                  <a16:creationId xmlns:a16="http://schemas.microsoft.com/office/drawing/2014/main" id="{A811608B-1958-4BF0-A1B4-F1DDCE858643}"/>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47">
              <a:extLst>
                <a:ext uri="{FF2B5EF4-FFF2-40B4-BE49-F238E27FC236}">
                  <a16:creationId xmlns:a16="http://schemas.microsoft.com/office/drawing/2014/main" id="{8CFAEC0D-306A-4DC4-BEBB-9E8FBD07A2D0}"/>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48">
              <a:extLst>
                <a:ext uri="{FF2B5EF4-FFF2-40B4-BE49-F238E27FC236}">
                  <a16:creationId xmlns:a16="http://schemas.microsoft.com/office/drawing/2014/main" id="{DCBF8BA7-FC5A-43D7-A2E2-46C60A36A5F3}"/>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49">
              <a:extLst>
                <a:ext uri="{FF2B5EF4-FFF2-40B4-BE49-F238E27FC236}">
                  <a16:creationId xmlns:a16="http://schemas.microsoft.com/office/drawing/2014/main" id="{A1D71807-2B57-4B43-9E5B-FF7F510004AD}"/>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50">
              <a:extLst>
                <a:ext uri="{FF2B5EF4-FFF2-40B4-BE49-F238E27FC236}">
                  <a16:creationId xmlns:a16="http://schemas.microsoft.com/office/drawing/2014/main" id="{31ABE8FE-DCF8-4100-9751-43C7F1061B8E}"/>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51">
              <a:extLst>
                <a:ext uri="{FF2B5EF4-FFF2-40B4-BE49-F238E27FC236}">
                  <a16:creationId xmlns:a16="http://schemas.microsoft.com/office/drawing/2014/main" id="{9473A4EC-AEBC-4B99-9355-F14395B96700}"/>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52">
              <a:extLst>
                <a:ext uri="{FF2B5EF4-FFF2-40B4-BE49-F238E27FC236}">
                  <a16:creationId xmlns:a16="http://schemas.microsoft.com/office/drawing/2014/main" id="{3AE5A336-B35C-4660-AE76-CA0D709C7028}"/>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53">
              <a:extLst>
                <a:ext uri="{FF2B5EF4-FFF2-40B4-BE49-F238E27FC236}">
                  <a16:creationId xmlns:a16="http://schemas.microsoft.com/office/drawing/2014/main" id="{088A5884-B56B-48D9-9A1B-136E9180A01F}"/>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54">
              <a:extLst>
                <a:ext uri="{FF2B5EF4-FFF2-40B4-BE49-F238E27FC236}">
                  <a16:creationId xmlns:a16="http://schemas.microsoft.com/office/drawing/2014/main" id="{6BF6ABAB-1371-477B-B7D0-CDE6FE61F856}"/>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55">
              <a:extLst>
                <a:ext uri="{FF2B5EF4-FFF2-40B4-BE49-F238E27FC236}">
                  <a16:creationId xmlns:a16="http://schemas.microsoft.com/office/drawing/2014/main" id="{40A450D6-D4F4-41F0-BAB0-F0CFE602DE20}"/>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56">
              <a:extLst>
                <a:ext uri="{FF2B5EF4-FFF2-40B4-BE49-F238E27FC236}">
                  <a16:creationId xmlns:a16="http://schemas.microsoft.com/office/drawing/2014/main" id="{2004E0F7-8FE7-4F5B-8DE9-75E7CF94A7A3}"/>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57">
              <a:extLst>
                <a:ext uri="{FF2B5EF4-FFF2-40B4-BE49-F238E27FC236}">
                  <a16:creationId xmlns:a16="http://schemas.microsoft.com/office/drawing/2014/main" id="{854DFC11-E887-4103-9363-3659462A8876}"/>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58">
              <a:extLst>
                <a:ext uri="{FF2B5EF4-FFF2-40B4-BE49-F238E27FC236}">
                  <a16:creationId xmlns:a16="http://schemas.microsoft.com/office/drawing/2014/main" id="{DB390E33-F483-46C3-951C-1440A0ADD852}"/>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59">
              <a:extLst>
                <a:ext uri="{FF2B5EF4-FFF2-40B4-BE49-F238E27FC236}">
                  <a16:creationId xmlns:a16="http://schemas.microsoft.com/office/drawing/2014/main" id="{F09D6396-0D18-40B3-A234-2F3C6A98D700}"/>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60">
              <a:extLst>
                <a:ext uri="{FF2B5EF4-FFF2-40B4-BE49-F238E27FC236}">
                  <a16:creationId xmlns:a16="http://schemas.microsoft.com/office/drawing/2014/main" id="{F36DE863-0793-4183-B3A7-F2C4BDA3180A}"/>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61">
              <a:extLst>
                <a:ext uri="{FF2B5EF4-FFF2-40B4-BE49-F238E27FC236}">
                  <a16:creationId xmlns:a16="http://schemas.microsoft.com/office/drawing/2014/main" id="{2BBEA168-9E5A-4F7C-85D2-EF3249F688F0}"/>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62">
              <a:extLst>
                <a:ext uri="{FF2B5EF4-FFF2-40B4-BE49-F238E27FC236}">
                  <a16:creationId xmlns:a16="http://schemas.microsoft.com/office/drawing/2014/main" id="{A6EADE5C-1224-414F-BA6F-9F69D0D7B2CB}"/>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63">
              <a:extLst>
                <a:ext uri="{FF2B5EF4-FFF2-40B4-BE49-F238E27FC236}">
                  <a16:creationId xmlns:a16="http://schemas.microsoft.com/office/drawing/2014/main" id="{BF8AFE62-3D8D-4AB2-BF71-E2ADA74785F6}"/>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64">
              <a:extLst>
                <a:ext uri="{FF2B5EF4-FFF2-40B4-BE49-F238E27FC236}">
                  <a16:creationId xmlns:a16="http://schemas.microsoft.com/office/drawing/2014/main" id="{BA8DED80-17BB-4ADE-8F2F-47BE748003AF}"/>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65">
              <a:extLst>
                <a:ext uri="{FF2B5EF4-FFF2-40B4-BE49-F238E27FC236}">
                  <a16:creationId xmlns:a16="http://schemas.microsoft.com/office/drawing/2014/main" id="{8F311216-CEB5-47EF-936C-14C0AE5E1155}"/>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66">
              <a:extLst>
                <a:ext uri="{FF2B5EF4-FFF2-40B4-BE49-F238E27FC236}">
                  <a16:creationId xmlns:a16="http://schemas.microsoft.com/office/drawing/2014/main" id="{02516B36-23AC-4565-83EB-B7C54205A30D}"/>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67">
              <a:extLst>
                <a:ext uri="{FF2B5EF4-FFF2-40B4-BE49-F238E27FC236}">
                  <a16:creationId xmlns:a16="http://schemas.microsoft.com/office/drawing/2014/main" id="{0D6D1F1A-3A8C-41BC-841B-2C9190185E8D}"/>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68">
              <a:extLst>
                <a:ext uri="{FF2B5EF4-FFF2-40B4-BE49-F238E27FC236}">
                  <a16:creationId xmlns:a16="http://schemas.microsoft.com/office/drawing/2014/main" id="{F1EFA617-5949-4D4E-834C-DBA786402237}"/>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69">
              <a:extLst>
                <a:ext uri="{FF2B5EF4-FFF2-40B4-BE49-F238E27FC236}">
                  <a16:creationId xmlns:a16="http://schemas.microsoft.com/office/drawing/2014/main" id="{5994ABE1-7A28-4378-A3AF-E8548DC6510A}"/>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70">
              <a:extLst>
                <a:ext uri="{FF2B5EF4-FFF2-40B4-BE49-F238E27FC236}">
                  <a16:creationId xmlns:a16="http://schemas.microsoft.com/office/drawing/2014/main" id="{FED2BFE5-E081-4B2B-BFA9-78203D73AA9D}"/>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71">
              <a:extLst>
                <a:ext uri="{FF2B5EF4-FFF2-40B4-BE49-F238E27FC236}">
                  <a16:creationId xmlns:a16="http://schemas.microsoft.com/office/drawing/2014/main" id="{F532C949-9179-4D47-B1DE-2AE6F7BB2C60}"/>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72">
              <a:extLst>
                <a:ext uri="{FF2B5EF4-FFF2-40B4-BE49-F238E27FC236}">
                  <a16:creationId xmlns:a16="http://schemas.microsoft.com/office/drawing/2014/main" id="{A64B00A3-448F-40A3-8406-42266C146ADA}"/>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73">
              <a:extLst>
                <a:ext uri="{FF2B5EF4-FFF2-40B4-BE49-F238E27FC236}">
                  <a16:creationId xmlns:a16="http://schemas.microsoft.com/office/drawing/2014/main" id="{1DBD1F9B-4DDA-4EE3-A965-EA93C9705E56}"/>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74">
              <a:extLst>
                <a:ext uri="{FF2B5EF4-FFF2-40B4-BE49-F238E27FC236}">
                  <a16:creationId xmlns:a16="http://schemas.microsoft.com/office/drawing/2014/main" id="{66A3F947-9901-41C4-B844-ACCC4485A37F}"/>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75">
              <a:extLst>
                <a:ext uri="{FF2B5EF4-FFF2-40B4-BE49-F238E27FC236}">
                  <a16:creationId xmlns:a16="http://schemas.microsoft.com/office/drawing/2014/main" id="{1696E075-4135-4C07-93FE-5314F11DF6D5}"/>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76">
              <a:extLst>
                <a:ext uri="{FF2B5EF4-FFF2-40B4-BE49-F238E27FC236}">
                  <a16:creationId xmlns:a16="http://schemas.microsoft.com/office/drawing/2014/main" id="{5B6B8488-E598-4D9E-BEE5-00B7A29AD274}"/>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77">
              <a:extLst>
                <a:ext uri="{FF2B5EF4-FFF2-40B4-BE49-F238E27FC236}">
                  <a16:creationId xmlns:a16="http://schemas.microsoft.com/office/drawing/2014/main" id="{99BE1176-1C87-4F7A-9BAD-DC3AC565B462}"/>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78">
              <a:extLst>
                <a:ext uri="{FF2B5EF4-FFF2-40B4-BE49-F238E27FC236}">
                  <a16:creationId xmlns:a16="http://schemas.microsoft.com/office/drawing/2014/main" id="{847C733C-2AB4-488E-9A7C-6358EB3252F6}"/>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79">
              <a:extLst>
                <a:ext uri="{FF2B5EF4-FFF2-40B4-BE49-F238E27FC236}">
                  <a16:creationId xmlns:a16="http://schemas.microsoft.com/office/drawing/2014/main" id="{A616C61F-F16A-49A0-A8D5-8537DF025178}"/>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80">
              <a:extLst>
                <a:ext uri="{FF2B5EF4-FFF2-40B4-BE49-F238E27FC236}">
                  <a16:creationId xmlns:a16="http://schemas.microsoft.com/office/drawing/2014/main" id="{9F999CD9-BC15-4732-A5C6-F423B68B5F5E}"/>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81">
              <a:extLst>
                <a:ext uri="{FF2B5EF4-FFF2-40B4-BE49-F238E27FC236}">
                  <a16:creationId xmlns:a16="http://schemas.microsoft.com/office/drawing/2014/main" id="{369DD39F-B387-4523-BC5A-1C473AE1A845}"/>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82">
              <a:extLst>
                <a:ext uri="{FF2B5EF4-FFF2-40B4-BE49-F238E27FC236}">
                  <a16:creationId xmlns:a16="http://schemas.microsoft.com/office/drawing/2014/main" id="{10FB6437-38C5-4800-9074-8CD7CFD60F1F}"/>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83">
              <a:extLst>
                <a:ext uri="{FF2B5EF4-FFF2-40B4-BE49-F238E27FC236}">
                  <a16:creationId xmlns:a16="http://schemas.microsoft.com/office/drawing/2014/main" id="{7B78973E-1619-42EB-8796-1B7138B5489D}"/>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84">
              <a:extLst>
                <a:ext uri="{FF2B5EF4-FFF2-40B4-BE49-F238E27FC236}">
                  <a16:creationId xmlns:a16="http://schemas.microsoft.com/office/drawing/2014/main" id="{0CF61AB1-20C8-4227-A593-B84C538219CC}"/>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85">
              <a:extLst>
                <a:ext uri="{FF2B5EF4-FFF2-40B4-BE49-F238E27FC236}">
                  <a16:creationId xmlns:a16="http://schemas.microsoft.com/office/drawing/2014/main" id="{F3CC41FF-1F44-466E-8379-D095C9050EC7}"/>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86">
              <a:extLst>
                <a:ext uri="{FF2B5EF4-FFF2-40B4-BE49-F238E27FC236}">
                  <a16:creationId xmlns:a16="http://schemas.microsoft.com/office/drawing/2014/main" id="{21E6450A-2E1A-43FF-99D8-15833EF651AF}"/>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87">
              <a:extLst>
                <a:ext uri="{FF2B5EF4-FFF2-40B4-BE49-F238E27FC236}">
                  <a16:creationId xmlns:a16="http://schemas.microsoft.com/office/drawing/2014/main" id="{D018C3AF-1231-4BF9-8B51-F8357C5ABA18}"/>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288">
              <a:extLst>
                <a:ext uri="{FF2B5EF4-FFF2-40B4-BE49-F238E27FC236}">
                  <a16:creationId xmlns:a16="http://schemas.microsoft.com/office/drawing/2014/main" id="{1E0EA7A5-456C-43B0-ACF5-114A8D844AC4}"/>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289">
              <a:extLst>
                <a:ext uri="{FF2B5EF4-FFF2-40B4-BE49-F238E27FC236}">
                  <a16:creationId xmlns:a16="http://schemas.microsoft.com/office/drawing/2014/main" id="{8C0B57B2-FF43-49FB-B3C8-1E5C35F93AE6}"/>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290">
              <a:extLst>
                <a:ext uri="{FF2B5EF4-FFF2-40B4-BE49-F238E27FC236}">
                  <a16:creationId xmlns:a16="http://schemas.microsoft.com/office/drawing/2014/main" id="{E81B830A-250A-431F-B92E-271068232813}"/>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291">
              <a:extLst>
                <a:ext uri="{FF2B5EF4-FFF2-40B4-BE49-F238E27FC236}">
                  <a16:creationId xmlns:a16="http://schemas.microsoft.com/office/drawing/2014/main" id="{F846590A-2DCE-488D-BA04-7DC0F15F2712}"/>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292">
              <a:extLst>
                <a:ext uri="{FF2B5EF4-FFF2-40B4-BE49-F238E27FC236}">
                  <a16:creationId xmlns:a16="http://schemas.microsoft.com/office/drawing/2014/main" id="{F24CCE9E-697B-4D66-B0CE-9E2159662A0C}"/>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293">
              <a:extLst>
                <a:ext uri="{FF2B5EF4-FFF2-40B4-BE49-F238E27FC236}">
                  <a16:creationId xmlns:a16="http://schemas.microsoft.com/office/drawing/2014/main" id="{F37770CF-62DE-4D5B-A204-3626223D17E3}"/>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294">
              <a:extLst>
                <a:ext uri="{FF2B5EF4-FFF2-40B4-BE49-F238E27FC236}">
                  <a16:creationId xmlns:a16="http://schemas.microsoft.com/office/drawing/2014/main" id="{C22ED2D1-D469-419E-9979-AB1EB850712E}"/>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295">
              <a:extLst>
                <a:ext uri="{FF2B5EF4-FFF2-40B4-BE49-F238E27FC236}">
                  <a16:creationId xmlns:a16="http://schemas.microsoft.com/office/drawing/2014/main" id="{64048AFB-A389-4C9D-97F1-3BEE069ADD97}"/>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296">
              <a:extLst>
                <a:ext uri="{FF2B5EF4-FFF2-40B4-BE49-F238E27FC236}">
                  <a16:creationId xmlns:a16="http://schemas.microsoft.com/office/drawing/2014/main" id="{1ADF447A-4EEA-4220-819D-0ADD688E3EED}"/>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297">
              <a:extLst>
                <a:ext uri="{FF2B5EF4-FFF2-40B4-BE49-F238E27FC236}">
                  <a16:creationId xmlns:a16="http://schemas.microsoft.com/office/drawing/2014/main" id="{AE934B8E-7062-41FA-9E85-53665E935001}"/>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298">
              <a:extLst>
                <a:ext uri="{FF2B5EF4-FFF2-40B4-BE49-F238E27FC236}">
                  <a16:creationId xmlns:a16="http://schemas.microsoft.com/office/drawing/2014/main" id="{E193286E-3E03-4669-A220-F7CDA910CEAF}"/>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299">
              <a:extLst>
                <a:ext uri="{FF2B5EF4-FFF2-40B4-BE49-F238E27FC236}">
                  <a16:creationId xmlns:a16="http://schemas.microsoft.com/office/drawing/2014/main" id="{C4CD35E0-E788-4529-BB79-8647F71D7B12}"/>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300">
              <a:extLst>
                <a:ext uri="{FF2B5EF4-FFF2-40B4-BE49-F238E27FC236}">
                  <a16:creationId xmlns:a16="http://schemas.microsoft.com/office/drawing/2014/main" id="{96A8824D-2431-4128-B95E-2B4231685BA3}"/>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301">
              <a:extLst>
                <a:ext uri="{FF2B5EF4-FFF2-40B4-BE49-F238E27FC236}">
                  <a16:creationId xmlns:a16="http://schemas.microsoft.com/office/drawing/2014/main" id="{7A60F18B-53D9-461D-831F-161927DEA477}"/>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302">
              <a:extLst>
                <a:ext uri="{FF2B5EF4-FFF2-40B4-BE49-F238E27FC236}">
                  <a16:creationId xmlns:a16="http://schemas.microsoft.com/office/drawing/2014/main" id="{94F5A68C-1EF5-409D-8D74-C8E91664DE29}"/>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303">
              <a:extLst>
                <a:ext uri="{FF2B5EF4-FFF2-40B4-BE49-F238E27FC236}">
                  <a16:creationId xmlns:a16="http://schemas.microsoft.com/office/drawing/2014/main" id="{7F029684-4C07-4605-B51E-04C7C9497B7C}"/>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304">
              <a:extLst>
                <a:ext uri="{FF2B5EF4-FFF2-40B4-BE49-F238E27FC236}">
                  <a16:creationId xmlns:a16="http://schemas.microsoft.com/office/drawing/2014/main" id="{BD481BF3-C35C-4CE8-A0CF-B54C540CE62E}"/>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305">
              <a:extLst>
                <a:ext uri="{FF2B5EF4-FFF2-40B4-BE49-F238E27FC236}">
                  <a16:creationId xmlns:a16="http://schemas.microsoft.com/office/drawing/2014/main" id="{D6085E1C-CB45-4F74-BC1C-D86E85312ECA}"/>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 name="矩形 2">
            <a:extLst>
              <a:ext uri="{FF2B5EF4-FFF2-40B4-BE49-F238E27FC236}">
                <a16:creationId xmlns:a16="http://schemas.microsoft.com/office/drawing/2014/main" id="{2B43821A-DECB-441F-8720-BFD445C9F79B}"/>
              </a:ext>
            </a:extLst>
          </p:cNvPr>
          <p:cNvSpPr/>
          <p:nvPr/>
        </p:nvSpPr>
        <p:spPr>
          <a:xfrm>
            <a:off x="0" y="4157383"/>
            <a:ext cx="12191999" cy="1921090"/>
          </a:xfrm>
          <a:prstGeom prst="rect">
            <a:avLst/>
          </a:prstGeom>
          <a:solidFill>
            <a:srgbClr val="4E75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pic>
        <p:nvPicPr>
          <p:cNvPr id="2" name="图片 1">
            <a:extLst>
              <a:ext uri="{FF2B5EF4-FFF2-40B4-BE49-F238E27FC236}">
                <a16:creationId xmlns:a16="http://schemas.microsoft.com/office/drawing/2014/main" id="{6C06A471-A082-411E-8314-CB0C9F5C86B6}"/>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20000"/>
                    </a14:imgEffect>
                  </a14:imgLayer>
                </a14:imgProps>
              </a:ext>
            </a:extLst>
          </a:blip>
          <a:srcRect l="3580" t="17876" r="8331" b="16716"/>
          <a:stretch/>
        </p:blipFill>
        <p:spPr>
          <a:xfrm>
            <a:off x="2202299" y="4157382"/>
            <a:ext cx="7182244" cy="1922680"/>
          </a:xfrm>
          <a:prstGeom prst="rect">
            <a:avLst/>
          </a:prstGeom>
        </p:spPr>
      </p:pic>
      <p:pic>
        <p:nvPicPr>
          <p:cNvPr id="10" name="图片 9">
            <a:extLst>
              <a:ext uri="{FF2B5EF4-FFF2-40B4-BE49-F238E27FC236}">
                <a16:creationId xmlns:a16="http://schemas.microsoft.com/office/drawing/2014/main" id="{0DC2D410-4F48-40EB-8C4C-7D16B6A01DF1}"/>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Lst>
          </a:blip>
          <a:srcRect b="7455"/>
          <a:stretch/>
        </p:blipFill>
        <p:spPr>
          <a:xfrm>
            <a:off x="0" y="3776601"/>
            <a:ext cx="1849915" cy="2432502"/>
          </a:xfrm>
          <a:prstGeom prst="rect">
            <a:avLst/>
          </a:prstGeom>
          <a:effectLst>
            <a:outerShdw blurRad="101600" dist="38100" dir="5400000" sx="101000" sy="101000" algn="t" rotWithShape="0">
              <a:srgbClr val="2E4523">
                <a:alpha val="25000"/>
              </a:srgbClr>
            </a:outerShdw>
          </a:effectLst>
        </p:spPr>
      </p:pic>
      <p:pic>
        <p:nvPicPr>
          <p:cNvPr id="11" name="图片 10">
            <a:extLst>
              <a:ext uri="{FF2B5EF4-FFF2-40B4-BE49-F238E27FC236}">
                <a16:creationId xmlns:a16="http://schemas.microsoft.com/office/drawing/2014/main" id="{712DFCF3-53A7-4A01-AC45-261B5E4EF33C}"/>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20000"/>
                    </a14:imgEffect>
                  </a14:imgLayer>
                </a14:imgProps>
              </a:ext>
            </a:extLst>
          </a:blip>
          <a:srcRect t="4458" r="11851"/>
          <a:stretch/>
        </p:blipFill>
        <p:spPr>
          <a:xfrm>
            <a:off x="9785054" y="4157382"/>
            <a:ext cx="2399009" cy="2177854"/>
          </a:xfrm>
          <a:prstGeom prst="rect">
            <a:avLst/>
          </a:prstGeom>
          <a:effectLst>
            <a:outerShdw blurRad="101600" dist="38100" dir="5400000" sx="101000" sy="101000" algn="t" rotWithShape="0">
              <a:srgbClr val="2E4523">
                <a:alpha val="25000"/>
              </a:srgbClr>
            </a:outerShdw>
          </a:effectLst>
        </p:spPr>
      </p:pic>
      <p:pic>
        <p:nvPicPr>
          <p:cNvPr id="5" name="图形 4">
            <a:extLst>
              <a:ext uri="{FF2B5EF4-FFF2-40B4-BE49-F238E27FC236}">
                <a16:creationId xmlns:a16="http://schemas.microsoft.com/office/drawing/2014/main" id="{6229C9D2-ED9C-422F-94EF-A7FD7BC0071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262714" y="1072632"/>
            <a:ext cx="1637997" cy="466518"/>
          </a:xfrm>
          <a:prstGeom prst="rect">
            <a:avLst/>
          </a:prstGeom>
        </p:spPr>
      </p:pic>
      <p:grpSp>
        <p:nvGrpSpPr>
          <p:cNvPr id="4" name="组合 3">
            <a:extLst>
              <a:ext uri="{FF2B5EF4-FFF2-40B4-BE49-F238E27FC236}">
                <a16:creationId xmlns:a16="http://schemas.microsoft.com/office/drawing/2014/main" id="{6F63AA98-526B-CE6B-3114-32F7066364B7}"/>
              </a:ext>
            </a:extLst>
          </p:cNvPr>
          <p:cNvGrpSpPr/>
          <p:nvPr/>
        </p:nvGrpSpPr>
        <p:grpSpPr>
          <a:xfrm>
            <a:off x="2160878" y="1779288"/>
            <a:ext cx="7870241" cy="1211457"/>
            <a:chOff x="2737435" y="1993287"/>
            <a:chExt cx="6688556" cy="1211457"/>
          </a:xfrm>
        </p:grpSpPr>
        <p:sp>
          <p:nvSpPr>
            <p:cNvPr id="16" name="文本框 15">
              <a:extLst>
                <a:ext uri="{FF2B5EF4-FFF2-40B4-BE49-F238E27FC236}">
                  <a16:creationId xmlns:a16="http://schemas.microsoft.com/office/drawing/2014/main" id="{53CDBF7B-113C-4194-9798-5C82DCAA6F19}"/>
                </a:ext>
              </a:extLst>
            </p:cNvPr>
            <p:cNvSpPr txBox="1"/>
            <p:nvPr/>
          </p:nvSpPr>
          <p:spPr>
            <a:xfrm>
              <a:off x="2843983" y="1993287"/>
              <a:ext cx="6454596" cy="1015663"/>
            </a:xfrm>
            <a:prstGeom prst="rect">
              <a:avLst/>
            </a:prstGeom>
            <a:noFill/>
          </p:spPr>
          <p:txBody>
            <a:bodyPr wrap="square" rtlCol="0">
              <a:spAutoFit/>
            </a:bodyPr>
            <a:lstStyle/>
            <a:p>
              <a:pPr algn="ctr"/>
              <a:r>
                <a:rPr lang="zh-CN" altLang="en-US" sz="6000" b="1" dirty="0">
                  <a:solidFill>
                    <a:srgbClr val="B88F4D"/>
                  </a:solidFill>
                  <a:latin typeface="微软雅黑" panose="020B0503020204020204" pitchFamily="34" charset="-122"/>
                  <a:ea typeface="微软雅黑" panose="020B0503020204020204" pitchFamily="34" charset="-122"/>
                </a:rPr>
                <a:t>指令集体系</a:t>
              </a:r>
            </a:p>
          </p:txBody>
        </p:sp>
        <p:sp>
          <p:nvSpPr>
            <p:cNvPr id="12" name="矩形 11">
              <a:extLst>
                <a:ext uri="{FF2B5EF4-FFF2-40B4-BE49-F238E27FC236}">
                  <a16:creationId xmlns:a16="http://schemas.microsoft.com/office/drawing/2014/main" id="{232B34E8-FE5C-4D22-A4B9-E6C98C533F5D}"/>
                </a:ext>
              </a:extLst>
            </p:cNvPr>
            <p:cNvSpPr/>
            <p:nvPr/>
          </p:nvSpPr>
          <p:spPr>
            <a:xfrm>
              <a:off x="2737435" y="3128280"/>
              <a:ext cx="6688556" cy="76464"/>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A1304FAB-B05E-836C-4D61-9ADD2674F52A}"/>
              </a:ext>
            </a:extLst>
          </p:cNvPr>
          <p:cNvSpPr txBox="1"/>
          <p:nvPr/>
        </p:nvSpPr>
        <p:spPr>
          <a:xfrm>
            <a:off x="5434142" y="3267002"/>
            <a:ext cx="1261884" cy="523220"/>
          </a:xfrm>
          <a:prstGeom prst="rect">
            <a:avLst/>
          </a:prstGeom>
          <a:noFill/>
        </p:spPr>
        <p:txBody>
          <a:bodyPr wrap="none" rtlCol="0">
            <a:spAutoFit/>
          </a:bodyPr>
          <a:lstStyle/>
          <a:p>
            <a:r>
              <a:rPr kumimoji="1" lang="zh-CN" altLang="en-US" sz="2800" b="1" dirty="0">
                <a:solidFill>
                  <a:srgbClr val="BD934E"/>
                </a:solidFill>
                <a:latin typeface="KaiTi" panose="02010609060101010101" pitchFamily="49" charset="-122"/>
                <a:ea typeface="KaiTi" panose="02010609060101010101" pitchFamily="49" charset="-122"/>
              </a:rPr>
              <a:t>毛云龙</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8"/>
            <a:ext cx="10731636" cy="4052775"/>
            <a:chOff x="1887176" y="1780605"/>
            <a:chExt cx="2583743" cy="1772642"/>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555123" cy="1430067"/>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机器语言和汇编语言不能使用各种类型的变量（例如</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int a</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float b</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C</a:t>
              </a:r>
              <a:r>
                <a:rPr lang="zh-CN" altLang="e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JAVA</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可以）</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寄存器变量没有数据类型    </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机器语言和汇编语言的操作对象是寄存器</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好处：寄存器是最快的数据存取单元</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缺陷：寄存器数量有限，需仔细高效的使用</a:t>
              </a:r>
            </a:p>
            <a:p>
              <a:pPr marL="285750" indent="-285750">
                <a:lnSpc>
                  <a:spcPct val="150000"/>
                </a:lnSpc>
                <a:buFont typeface="Wingdings" pitchFamily="2" charset="2"/>
                <a:buChar char="Ø"/>
              </a:pP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MIPS</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包括</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32</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个通用寄存器，字长</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--32</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bits= 1 Word</a:t>
              </a:r>
            </a:p>
            <a:p>
              <a:pPr marL="742950" lvl="1" indent="-285750">
                <a:lnSpc>
                  <a:spcPct val="150000"/>
                </a:lnSpc>
                <a:buFont typeface="Arial" panose="020B0604020202020204" pitchFamily="34" charset="0"/>
                <a:buChar char="•"/>
              </a:pP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$0, $1, $2, … $30, $31</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lvl="0">
                <a:lnSpc>
                  <a:spcPct val="125000"/>
                </a:lnSpc>
              </a:pPr>
              <a:r>
                <a:rPr lang="zh-CN" altLang="en-US" sz="2800" dirty="0">
                  <a:solidFill>
                    <a:schemeClr val="tx1">
                      <a:lumMod val="85000"/>
                      <a:lumOff val="15000"/>
                    </a:schemeClr>
                  </a:solidFill>
                </a:rPr>
                <a:t>寄存器</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指令集体系概述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2350374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8"/>
            <a:ext cx="8014563" cy="4150623"/>
            <a:chOff x="1887176" y="1780605"/>
            <a:chExt cx="1929582" cy="1815440"/>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871596" cy="1472865"/>
            </a:xfrm>
            <a:prstGeom prst="rect">
              <a:avLst/>
            </a:prstGeom>
            <a:noFill/>
          </p:spPr>
          <p:txBody>
            <a:bodyPr wrap="square" rtlCol="0">
              <a:spAutoFit/>
            </a:bodyPr>
            <a:lstStyle/>
            <a:p>
              <a:pPr marL="285750" indent="-285750">
                <a:lnSpc>
                  <a:spcPct val="150000"/>
                </a:lnSpc>
                <a:buFont typeface="Wingdings" pitchFamily="2" charset="2"/>
                <a:buChar char="Ø"/>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32</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个</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32</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位通用寄存器</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$0~$31</a:t>
              </a:r>
            </a:p>
            <a:p>
              <a:pPr marL="285750" indent="-285750">
                <a:lnSpc>
                  <a:spcPct val="150000"/>
                </a:lnSpc>
                <a:buFont typeface="Wingdings" pitchFamily="2" charset="2"/>
                <a:buChar char="Ø"/>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32</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个</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32</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位单精度浮点寄存器</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f0-f31</a:t>
              </a:r>
            </a:p>
            <a:p>
              <a:pPr marL="285750" indent="-285750">
                <a:lnSpc>
                  <a:spcPct val="150000"/>
                </a:lnSpc>
                <a:buFont typeface="Wingdings" pitchFamily="2" charset="2"/>
                <a:buChar char="Ø"/>
              </a:pP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2</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个</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32</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位乘、商寄存器 </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Hi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和</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L0</a:t>
              </a:r>
            </a:p>
            <a:p>
              <a:pPr marL="285750" indent="-285750">
                <a:lnSpc>
                  <a:spcPct val="15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程序寄存器</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PC</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是单独的寄存器</a:t>
              </a:r>
            </a:p>
            <a:p>
              <a:pPr marL="285750" indent="-285750">
                <a:lnSpc>
                  <a:spcPct val="15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无程序状态寄存器</a:t>
              </a:r>
            </a:p>
            <a:p>
              <a:pPr marL="285750" indent="-285750">
                <a:lnSpc>
                  <a:spcPct val="150000"/>
                </a:lnSpc>
                <a:buFont typeface="Wingdings" pitchFamily="2" charset="2"/>
                <a:buChar char="Ø"/>
              </a:pP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RISC-V</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也有类似的</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32</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个寄存器设置</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lvl="0">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寄存器</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指令集体系概述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aphicFrame>
        <p:nvGraphicFramePr>
          <p:cNvPr id="2" name="表格 1">
            <a:extLst>
              <a:ext uri="{FF2B5EF4-FFF2-40B4-BE49-F238E27FC236}">
                <a16:creationId xmlns:a16="http://schemas.microsoft.com/office/drawing/2014/main" id="{B3363ADC-A32B-FC68-E948-AD89E89EE8FA}"/>
              </a:ext>
            </a:extLst>
          </p:cNvPr>
          <p:cNvGraphicFramePr>
            <a:graphicFrameLocks noGrp="1"/>
          </p:cNvGraphicFramePr>
          <p:nvPr>
            <p:extLst>
              <p:ext uri="{D42A27DB-BD31-4B8C-83A1-F6EECF244321}">
                <p14:modId xmlns:p14="http://schemas.microsoft.com/office/powerpoint/2010/main" val="224620726"/>
              </p:ext>
            </p:extLst>
          </p:nvPr>
        </p:nvGraphicFramePr>
        <p:xfrm>
          <a:off x="4656378" y="1032026"/>
          <a:ext cx="7265523" cy="448602"/>
        </p:xfrm>
        <a:graphic>
          <a:graphicData uri="http://schemas.openxmlformats.org/drawingml/2006/table">
            <a:tbl>
              <a:tblPr firstRow="1" bandRow="1">
                <a:tableStyleId>{7DF18680-E054-41AD-8BC1-D1AEF772440D}</a:tableStyleId>
              </a:tblPr>
              <a:tblGrid>
                <a:gridCol w="1466725">
                  <a:extLst>
                    <a:ext uri="{9D8B030D-6E8A-4147-A177-3AD203B41FA5}">
                      <a16:colId xmlns:a16="http://schemas.microsoft.com/office/drawing/2014/main" val="20000"/>
                    </a:ext>
                  </a:extLst>
                </a:gridCol>
                <a:gridCol w="1649987">
                  <a:extLst>
                    <a:ext uri="{9D8B030D-6E8A-4147-A177-3AD203B41FA5}">
                      <a16:colId xmlns:a16="http://schemas.microsoft.com/office/drawing/2014/main" val="20001"/>
                    </a:ext>
                  </a:extLst>
                </a:gridCol>
                <a:gridCol w="4148811">
                  <a:extLst>
                    <a:ext uri="{9D8B030D-6E8A-4147-A177-3AD203B41FA5}">
                      <a16:colId xmlns:a16="http://schemas.microsoft.com/office/drawing/2014/main" val="20002"/>
                    </a:ext>
                  </a:extLst>
                </a:gridCol>
              </a:tblGrid>
              <a:tr h="448602">
                <a:tc>
                  <a:txBody>
                    <a:bodyPr/>
                    <a:lstStyle/>
                    <a:p>
                      <a:r>
                        <a:rPr lang="zh-CN" altLang="en-US" sz="1800" b="0" dirty="0"/>
                        <a:t>通用寄存器</a:t>
                      </a:r>
                    </a:p>
                  </a:txBody>
                  <a:tcPr marL="110425" marR="110425" marT="55307" marB="55307"/>
                </a:tc>
                <a:tc>
                  <a:txBody>
                    <a:bodyPr/>
                    <a:lstStyle/>
                    <a:p>
                      <a:r>
                        <a:rPr lang="zh-CN" altLang="en-US" sz="1800" b="0" dirty="0"/>
                        <a:t>助记符</a:t>
                      </a:r>
                    </a:p>
                  </a:txBody>
                  <a:tcPr marL="110425" marR="110425" marT="55307" marB="55307"/>
                </a:tc>
                <a:tc>
                  <a:txBody>
                    <a:bodyPr/>
                    <a:lstStyle/>
                    <a:p>
                      <a:pPr algn="ctr"/>
                      <a:r>
                        <a:rPr lang="zh-CN" altLang="en-US" sz="1800" b="0" dirty="0"/>
                        <a:t>释义</a:t>
                      </a:r>
                    </a:p>
                  </a:txBody>
                  <a:tcPr marL="110425" marR="110425" marT="55307" marB="55307"/>
                </a:tc>
                <a:extLst>
                  <a:ext uri="{0D108BD9-81ED-4DB2-BD59-A6C34878D82A}">
                    <a16:rowId xmlns:a16="http://schemas.microsoft.com/office/drawing/2014/main" val="10000"/>
                  </a:ext>
                </a:extLst>
              </a:tr>
            </a:tbl>
          </a:graphicData>
        </a:graphic>
      </p:graphicFrame>
      <p:graphicFrame>
        <p:nvGraphicFramePr>
          <p:cNvPr id="4" name="表格 3">
            <a:extLst>
              <a:ext uri="{FF2B5EF4-FFF2-40B4-BE49-F238E27FC236}">
                <a16:creationId xmlns:a16="http://schemas.microsoft.com/office/drawing/2014/main" id="{C1EC52AA-383E-628A-5D08-B8ED93F81AAA}"/>
              </a:ext>
            </a:extLst>
          </p:cNvPr>
          <p:cNvGraphicFramePr>
            <a:graphicFrameLocks noGrp="1"/>
          </p:cNvGraphicFramePr>
          <p:nvPr>
            <p:extLst>
              <p:ext uri="{D42A27DB-BD31-4B8C-83A1-F6EECF244321}">
                <p14:modId xmlns:p14="http://schemas.microsoft.com/office/powerpoint/2010/main" val="859142777"/>
              </p:ext>
            </p:extLst>
          </p:nvPr>
        </p:nvGraphicFramePr>
        <p:xfrm>
          <a:off x="4656378" y="1432387"/>
          <a:ext cx="7265522" cy="448602"/>
        </p:xfrm>
        <a:graphic>
          <a:graphicData uri="http://schemas.openxmlformats.org/drawingml/2006/table">
            <a:tbl>
              <a:tblPr firstRow="1" bandRow="1">
                <a:tableStyleId>{5C22544A-7EE6-4342-B048-85BDC9FD1C3A}</a:tableStyleId>
              </a:tblPr>
              <a:tblGrid>
                <a:gridCol w="1457187">
                  <a:extLst>
                    <a:ext uri="{9D8B030D-6E8A-4147-A177-3AD203B41FA5}">
                      <a16:colId xmlns:a16="http://schemas.microsoft.com/office/drawing/2014/main" val="20000"/>
                    </a:ext>
                  </a:extLst>
                </a:gridCol>
                <a:gridCol w="1659524">
                  <a:extLst>
                    <a:ext uri="{9D8B030D-6E8A-4147-A177-3AD203B41FA5}">
                      <a16:colId xmlns:a16="http://schemas.microsoft.com/office/drawing/2014/main" val="20001"/>
                    </a:ext>
                  </a:extLst>
                </a:gridCol>
                <a:gridCol w="4148811">
                  <a:extLst>
                    <a:ext uri="{9D8B030D-6E8A-4147-A177-3AD203B41FA5}">
                      <a16:colId xmlns:a16="http://schemas.microsoft.com/office/drawing/2014/main" val="20002"/>
                    </a:ext>
                  </a:extLst>
                </a:gridCol>
              </a:tblGrid>
              <a:tr h="448602">
                <a:tc>
                  <a:txBody>
                    <a:bodyPr/>
                    <a:lstStyle/>
                    <a:p>
                      <a:r>
                        <a:rPr lang="en-US" altLang="zh-CN" sz="1800" b="0" dirty="0">
                          <a:solidFill>
                            <a:schemeClr val="tx1"/>
                          </a:solidFill>
                          <a:latin typeface="+mn-ea"/>
                          <a:ea typeface="+mn-ea"/>
                        </a:rPr>
                        <a:t>0</a:t>
                      </a:r>
                      <a:endParaRPr lang="zh-CN" altLang="en-US" sz="1800" b="0" dirty="0">
                        <a:solidFill>
                          <a:schemeClr val="tx1"/>
                        </a:solidFill>
                        <a:latin typeface="+mn-ea"/>
                        <a:ea typeface="+mn-ea"/>
                      </a:endParaRPr>
                    </a:p>
                  </a:txBody>
                  <a:tcPr marL="110425" marR="110425" marT="55307" marB="55307">
                    <a:solidFill>
                      <a:schemeClr val="bg2">
                        <a:lumMod val="60000"/>
                        <a:lumOff val="40000"/>
                      </a:schemeClr>
                    </a:solidFill>
                  </a:tcPr>
                </a:tc>
                <a:tc>
                  <a:txBody>
                    <a:bodyPr/>
                    <a:lstStyle/>
                    <a:p>
                      <a:r>
                        <a:rPr lang="en-US" altLang="zh-CN" sz="1800" b="0" dirty="0">
                          <a:solidFill>
                            <a:schemeClr val="tx1"/>
                          </a:solidFill>
                          <a:latin typeface="+mn-ea"/>
                          <a:ea typeface="+mn-ea"/>
                        </a:rPr>
                        <a:t>$zero</a:t>
                      </a:r>
                      <a:endParaRPr lang="zh-CN" altLang="en-US" sz="1800" b="0" dirty="0">
                        <a:solidFill>
                          <a:schemeClr val="tx1"/>
                        </a:solidFill>
                        <a:latin typeface="+mn-ea"/>
                        <a:ea typeface="+mn-ea"/>
                      </a:endParaRPr>
                    </a:p>
                  </a:txBody>
                  <a:tcPr marL="110425" marR="110425" marT="55307" marB="55307">
                    <a:solidFill>
                      <a:schemeClr val="bg2">
                        <a:lumMod val="60000"/>
                        <a:lumOff val="40000"/>
                      </a:schemeClr>
                    </a:solidFill>
                  </a:tcPr>
                </a:tc>
                <a:tc>
                  <a:txBody>
                    <a:bodyPr/>
                    <a:lstStyle/>
                    <a:p>
                      <a:r>
                        <a:rPr lang="zh-CN" altLang="en-US" sz="1800" b="0" dirty="0">
                          <a:solidFill>
                            <a:schemeClr val="tx1"/>
                          </a:solidFill>
                          <a:latin typeface="+mn-ea"/>
                          <a:ea typeface="+mn-ea"/>
                        </a:rPr>
                        <a:t>固定值为</a:t>
                      </a:r>
                      <a:r>
                        <a:rPr lang="en-US" altLang="zh-CN" sz="1800" b="0" dirty="0">
                          <a:solidFill>
                            <a:schemeClr val="tx1"/>
                          </a:solidFill>
                          <a:latin typeface="+mn-ea"/>
                          <a:ea typeface="+mn-ea"/>
                        </a:rPr>
                        <a:t>0   </a:t>
                      </a:r>
                      <a:r>
                        <a:rPr lang="zh-CN" altLang="en-US" sz="1800" b="0" dirty="0">
                          <a:solidFill>
                            <a:schemeClr val="tx1"/>
                          </a:solidFill>
                          <a:latin typeface="+mn-ea"/>
                          <a:ea typeface="+mn-ea"/>
                        </a:rPr>
                        <a:t>硬件置位</a:t>
                      </a:r>
                    </a:p>
                  </a:txBody>
                  <a:tcPr marL="110425" marR="110425" marT="55307" marB="55307">
                    <a:solidFill>
                      <a:schemeClr val="bg2">
                        <a:lumMod val="60000"/>
                        <a:lumOff val="40000"/>
                      </a:schemeClr>
                    </a:solidFill>
                  </a:tcPr>
                </a:tc>
                <a:extLst>
                  <a:ext uri="{0D108BD9-81ED-4DB2-BD59-A6C34878D82A}">
                    <a16:rowId xmlns:a16="http://schemas.microsoft.com/office/drawing/2014/main" val="10000"/>
                  </a:ext>
                </a:extLst>
              </a:tr>
            </a:tbl>
          </a:graphicData>
        </a:graphic>
      </p:graphicFrame>
      <p:graphicFrame>
        <p:nvGraphicFramePr>
          <p:cNvPr id="5" name="表格 4">
            <a:extLst>
              <a:ext uri="{FF2B5EF4-FFF2-40B4-BE49-F238E27FC236}">
                <a16:creationId xmlns:a16="http://schemas.microsoft.com/office/drawing/2014/main" id="{3B64B060-733D-EA23-4D2B-89C52BFC7E60}"/>
              </a:ext>
            </a:extLst>
          </p:cNvPr>
          <p:cNvGraphicFramePr>
            <a:graphicFrameLocks noGrp="1"/>
          </p:cNvGraphicFramePr>
          <p:nvPr>
            <p:extLst>
              <p:ext uri="{D42A27DB-BD31-4B8C-83A1-F6EECF244321}">
                <p14:modId xmlns:p14="http://schemas.microsoft.com/office/powerpoint/2010/main" val="2093530465"/>
              </p:ext>
            </p:extLst>
          </p:nvPr>
        </p:nvGraphicFramePr>
        <p:xfrm>
          <a:off x="4656247" y="1857898"/>
          <a:ext cx="7275178" cy="448602"/>
        </p:xfrm>
        <a:graphic>
          <a:graphicData uri="http://schemas.openxmlformats.org/drawingml/2006/table">
            <a:tbl>
              <a:tblPr firstRow="1" bandRow="1">
                <a:tableStyleId>{5C22544A-7EE6-4342-B048-85BDC9FD1C3A}</a:tableStyleId>
              </a:tblPr>
              <a:tblGrid>
                <a:gridCol w="1461147">
                  <a:extLst>
                    <a:ext uri="{9D8B030D-6E8A-4147-A177-3AD203B41FA5}">
                      <a16:colId xmlns:a16="http://schemas.microsoft.com/office/drawing/2014/main" val="20000"/>
                    </a:ext>
                  </a:extLst>
                </a:gridCol>
                <a:gridCol w="1663884">
                  <a:extLst>
                    <a:ext uri="{9D8B030D-6E8A-4147-A177-3AD203B41FA5}">
                      <a16:colId xmlns:a16="http://schemas.microsoft.com/office/drawing/2014/main" val="20001"/>
                    </a:ext>
                  </a:extLst>
                </a:gridCol>
                <a:gridCol w="4150147">
                  <a:extLst>
                    <a:ext uri="{9D8B030D-6E8A-4147-A177-3AD203B41FA5}">
                      <a16:colId xmlns:a16="http://schemas.microsoft.com/office/drawing/2014/main" val="20002"/>
                    </a:ext>
                  </a:extLst>
                </a:gridCol>
              </a:tblGrid>
              <a:tr h="448602">
                <a:tc>
                  <a:txBody>
                    <a:bodyPr/>
                    <a:lstStyle/>
                    <a:p>
                      <a:pPr marL="0" algn="l" defTabSz="914400" rtl="0" eaLnBrk="1" latinLnBrk="0" hangingPunct="1"/>
                      <a:r>
                        <a:rPr lang="en-US" altLang="zh-CN" sz="1800" b="0" kern="1200" dirty="0">
                          <a:solidFill>
                            <a:schemeClr val="tx1"/>
                          </a:solidFill>
                          <a:latin typeface="+mn-lt"/>
                          <a:ea typeface="+mn-ea"/>
                          <a:cs typeface="+mn-cs"/>
                        </a:rPr>
                        <a:t>1</a:t>
                      </a:r>
                      <a:endParaRPr lang="zh-CN" altLang="en-US" sz="1800" b="0" kern="1200" dirty="0">
                        <a:solidFill>
                          <a:schemeClr val="tx1"/>
                        </a:solidFill>
                        <a:latin typeface="+mn-lt"/>
                        <a:ea typeface="+mn-ea"/>
                        <a:cs typeface="+mn-cs"/>
                      </a:endParaRPr>
                    </a:p>
                  </a:txBody>
                  <a:tcPr marL="110425" marR="110425" marT="55071" marB="55071">
                    <a:solidFill>
                      <a:schemeClr val="bg2">
                        <a:lumMod val="60000"/>
                        <a:lumOff val="40000"/>
                      </a:schemeClr>
                    </a:solidFill>
                  </a:tcPr>
                </a:tc>
                <a:tc>
                  <a:txBody>
                    <a:bodyPr/>
                    <a:lstStyle/>
                    <a:p>
                      <a:r>
                        <a:rPr lang="en-US" altLang="zh-CN" sz="1800" b="0" dirty="0">
                          <a:solidFill>
                            <a:schemeClr val="tx1"/>
                          </a:solidFill>
                        </a:rPr>
                        <a:t>$at</a:t>
                      </a:r>
                      <a:endParaRPr lang="zh-CN" altLang="en-US" sz="1800" b="0" dirty="0">
                        <a:solidFill>
                          <a:schemeClr val="tx1"/>
                        </a:solidFill>
                      </a:endParaRPr>
                    </a:p>
                  </a:txBody>
                  <a:tcPr marL="110425" marR="110425" marT="55071" marB="55071">
                    <a:solidFill>
                      <a:schemeClr val="bg2">
                        <a:lumMod val="60000"/>
                        <a:lumOff val="40000"/>
                      </a:schemeClr>
                    </a:solidFill>
                  </a:tcPr>
                </a:tc>
                <a:tc>
                  <a:txBody>
                    <a:bodyPr/>
                    <a:lstStyle/>
                    <a:p>
                      <a:r>
                        <a:rPr lang="zh-CN" altLang="en-US" sz="1800" b="0" dirty="0">
                          <a:solidFill>
                            <a:schemeClr val="tx1"/>
                          </a:solidFill>
                        </a:rPr>
                        <a:t>汇编器保留，临时变量</a:t>
                      </a:r>
                      <a:endParaRPr lang="zh-CN" altLang="en-US" sz="1800" b="0" kern="1200" dirty="0">
                        <a:solidFill>
                          <a:schemeClr val="tx1"/>
                        </a:solidFill>
                        <a:latin typeface="+mn-lt"/>
                        <a:ea typeface="+mn-ea"/>
                        <a:cs typeface="+mn-cs"/>
                      </a:endParaRPr>
                    </a:p>
                  </a:txBody>
                  <a:tcPr marL="110425" marR="110425" marT="55071" marB="55071">
                    <a:solidFill>
                      <a:schemeClr val="bg2">
                        <a:lumMod val="60000"/>
                        <a:lumOff val="40000"/>
                      </a:schemeClr>
                    </a:solidFill>
                  </a:tcPr>
                </a:tc>
                <a:extLst>
                  <a:ext uri="{0D108BD9-81ED-4DB2-BD59-A6C34878D82A}">
                    <a16:rowId xmlns:a16="http://schemas.microsoft.com/office/drawing/2014/main" val="10000"/>
                  </a:ext>
                </a:extLst>
              </a:tr>
            </a:tbl>
          </a:graphicData>
        </a:graphic>
      </p:graphicFrame>
      <p:graphicFrame>
        <p:nvGraphicFramePr>
          <p:cNvPr id="6" name="表格 5">
            <a:extLst>
              <a:ext uri="{FF2B5EF4-FFF2-40B4-BE49-F238E27FC236}">
                <a16:creationId xmlns:a16="http://schemas.microsoft.com/office/drawing/2014/main" id="{56E7C241-A150-4207-3B1A-7BE25247539C}"/>
              </a:ext>
            </a:extLst>
          </p:cNvPr>
          <p:cNvGraphicFramePr>
            <a:graphicFrameLocks noGrp="1"/>
          </p:cNvGraphicFramePr>
          <p:nvPr>
            <p:extLst>
              <p:ext uri="{D42A27DB-BD31-4B8C-83A1-F6EECF244321}">
                <p14:modId xmlns:p14="http://schemas.microsoft.com/office/powerpoint/2010/main" val="585952784"/>
              </p:ext>
            </p:extLst>
          </p:nvPr>
        </p:nvGraphicFramePr>
        <p:xfrm>
          <a:off x="4656234" y="2283409"/>
          <a:ext cx="7265668" cy="448602"/>
        </p:xfrm>
        <a:graphic>
          <a:graphicData uri="http://schemas.openxmlformats.org/drawingml/2006/table">
            <a:tbl>
              <a:tblPr firstRow="1" bandRow="1">
                <a:tableStyleId>{5C22544A-7EE6-4342-B048-85BDC9FD1C3A}</a:tableStyleId>
              </a:tblPr>
              <a:tblGrid>
                <a:gridCol w="1459247">
                  <a:extLst>
                    <a:ext uri="{9D8B030D-6E8A-4147-A177-3AD203B41FA5}">
                      <a16:colId xmlns:a16="http://schemas.microsoft.com/office/drawing/2014/main" val="20000"/>
                    </a:ext>
                  </a:extLst>
                </a:gridCol>
                <a:gridCol w="1661706">
                  <a:extLst>
                    <a:ext uri="{9D8B030D-6E8A-4147-A177-3AD203B41FA5}">
                      <a16:colId xmlns:a16="http://schemas.microsoft.com/office/drawing/2014/main" val="20001"/>
                    </a:ext>
                  </a:extLst>
                </a:gridCol>
                <a:gridCol w="4144715">
                  <a:extLst>
                    <a:ext uri="{9D8B030D-6E8A-4147-A177-3AD203B41FA5}">
                      <a16:colId xmlns:a16="http://schemas.microsoft.com/office/drawing/2014/main" val="20002"/>
                    </a:ext>
                  </a:extLst>
                </a:gridCol>
              </a:tblGrid>
              <a:tr h="448602">
                <a:tc>
                  <a:txBody>
                    <a:bodyPr/>
                    <a:lstStyle/>
                    <a:p>
                      <a:r>
                        <a:rPr lang="en-US" altLang="zh-CN" sz="1800" b="0" dirty="0">
                          <a:solidFill>
                            <a:schemeClr val="tx1"/>
                          </a:solidFill>
                        </a:rPr>
                        <a:t>2~3</a:t>
                      </a:r>
                      <a:endParaRPr lang="zh-CN" altLang="en-US" sz="1800" b="0" dirty="0">
                        <a:solidFill>
                          <a:schemeClr val="tx1"/>
                        </a:solidFill>
                      </a:endParaRPr>
                    </a:p>
                  </a:txBody>
                  <a:tcPr marL="110425" marR="110425" marT="55071" marB="55071">
                    <a:solidFill>
                      <a:schemeClr val="bg2">
                        <a:lumMod val="60000"/>
                        <a:lumOff val="40000"/>
                      </a:schemeClr>
                    </a:solidFill>
                  </a:tcPr>
                </a:tc>
                <a:tc>
                  <a:txBody>
                    <a:bodyPr/>
                    <a:lstStyle/>
                    <a:p>
                      <a:r>
                        <a:rPr lang="en-US" altLang="zh-CN" sz="1800" b="0" dirty="0">
                          <a:solidFill>
                            <a:schemeClr val="tx1"/>
                          </a:solidFill>
                        </a:rPr>
                        <a:t>$v0~$v1</a:t>
                      </a:r>
                      <a:endParaRPr lang="zh-CN" altLang="en-US" sz="1800" b="0" dirty="0">
                        <a:solidFill>
                          <a:schemeClr val="tx1"/>
                        </a:solidFill>
                      </a:endParaRPr>
                    </a:p>
                  </a:txBody>
                  <a:tcPr marL="110425" marR="110425" marT="55071" marB="55071">
                    <a:solidFill>
                      <a:schemeClr val="bg2">
                        <a:lumMod val="60000"/>
                        <a:lumOff val="40000"/>
                      </a:schemeClr>
                    </a:solidFill>
                  </a:tcPr>
                </a:tc>
                <a:tc>
                  <a:txBody>
                    <a:bodyPr/>
                    <a:lstStyle/>
                    <a:p>
                      <a:r>
                        <a:rPr lang="zh-CN" altLang="en-US" sz="1800" b="0" dirty="0">
                          <a:solidFill>
                            <a:schemeClr val="tx1"/>
                          </a:solidFill>
                        </a:rPr>
                        <a:t>函数调用返回值</a:t>
                      </a:r>
                    </a:p>
                  </a:txBody>
                  <a:tcPr marL="110425" marR="110425" marT="55071" marB="55071">
                    <a:solidFill>
                      <a:schemeClr val="bg2">
                        <a:lumMod val="60000"/>
                        <a:lumOff val="40000"/>
                      </a:schemeClr>
                    </a:solidFill>
                  </a:tcPr>
                </a:tc>
                <a:extLst>
                  <a:ext uri="{0D108BD9-81ED-4DB2-BD59-A6C34878D82A}">
                    <a16:rowId xmlns:a16="http://schemas.microsoft.com/office/drawing/2014/main" val="10000"/>
                  </a:ext>
                </a:extLst>
              </a:tr>
            </a:tbl>
          </a:graphicData>
        </a:graphic>
      </p:graphicFrame>
      <p:graphicFrame>
        <p:nvGraphicFramePr>
          <p:cNvPr id="7" name="表格 6">
            <a:extLst>
              <a:ext uri="{FF2B5EF4-FFF2-40B4-BE49-F238E27FC236}">
                <a16:creationId xmlns:a16="http://schemas.microsoft.com/office/drawing/2014/main" id="{550DA7C1-9507-16AC-3624-C142A8C8AED4}"/>
              </a:ext>
            </a:extLst>
          </p:cNvPr>
          <p:cNvGraphicFramePr>
            <a:graphicFrameLocks noGrp="1"/>
          </p:cNvGraphicFramePr>
          <p:nvPr>
            <p:extLst>
              <p:ext uri="{D42A27DB-BD31-4B8C-83A1-F6EECF244321}">
                <p14:modId xmlns:p14="http://schemas.microsoft.com/office/powerpoint/2010/main" val="3706997003"/>
              </p:ext>
            </p:extLst>
          </p:nvPr>
        </p:nvGraphicFramePr>
        <p:xfrm>
          <a:off x="4656234" y="2708920"/>
          <a:ext cx="7265672" cy="448602"/>
        </p:xfrm>
        <a:graphic>
          <a:graphicData uri="http://schemas.openxmlformats.org/drawingml/2006/table">
            <a:tbl>
              <a:tblPr firstRow="1" bandRow="1">
                <a:tableStyleId>{5C22544A-7EE6-4342-B048-85BDC9FD1C3A}</a:tableStyleId>
              </a:tblPr>
              <a:tblGrid>
                <a:gridCol w="1455422">
                  <a:extLst>
                    <a:ext uri="{9D8B030D-6E8A-4147-A177-3AD203B41FA5}">
                      <a16:colId xmlns:a16="http://schemas.microsoft.com/office/drawing/2014/main" val="20000"/>
                    </a:ext>
                  </a:extLst>
                </a:gridCol>
                <a:gridCol w="1657350">
                  <a:extLst>
                    <a:ext uri="{9D8B030D-6E8A-4147-A177-3AD203B41FA5}">
                      <a16:colId xmlns:a16="http://schemas.microsoft.com/office/drawing/2014/main" val="20001"/>
                    </a:ext>
                  </a:extLst>
                </a:gridCol>
                <a:gridCol w="4152900">
                  <a:extLst>
                    <a:ext uri="{9D8B030D-6E8A-4147-A177-3AD203B41FA5}">
                      <a16:colId xmlns:a16="http://schemas.microsoft.com/office/drawing/2014/main" val="20002"/>
                    </a:ext>
                  </a:extLst>
                </a:gridCol>
              </a:tblGrid>
              <a:tr h="448602">
                <a:tc>
                  <a:txBody>
                    <a:bodyPr/>
                    <a:lstStyle/>
                    <a:p>
                      <a:r>
                        <a:rPr lang="en-US" altLang="zh-CN" sz="1800" b="0" dirty="0">
                          <a:solidFill>
                            <a:schemeClr val="tx1"/>
                          </a:solidFill>
                        </a:rPr>
                        <a:t>4~7</a:t>
                      </a:r>
                      <a:endParaRPr lang="zh-CN" altLang="en-US" sz="1800" b="0" dirty="0">
                        <a:solidFill>
                          <a:schemeClr val="tx1"/>
                        </a:solidFill>
                      </a:endParaRPr>
                    </a:p>
                  </a:txBody>
                  <a:tcPr marL="110425" marR="110425" marT="55071" marB="55071">
                    <a:solidFill>
                      <a:schemeClr val="bg2">
                        <a:lumMod val="60000"/>
                        <a:lumOff val="40000"/>
                      </a:schemeClr>
                    </a:solidFill>
                  </a:tcPr>
                </a:tc>
                <a:tc>
                  <a:txBody>
                    <a:bodyPr/>
                    <a:lstStyle/>
                    <a:p>
                      <a:r>
                        <a:rPr lang="en-US" altLang="zh-CN" sz="1800" b="0" dirty="0">
                          <a:solidFill>
                            <a:schemeClr val="tx1"/>
                          </a:solidFill>
                        </a:rPr>
                        <a:t>$a0~$a3</a:t>
                      </a:r>
                      <a:endParaRPr lang="zh-CN" altLang="en-US" sz="1800" b="0" dirty="0">
                        <a:solidFill>
                          <a:schemeClr val="tx1"/>
                        </a:solidFill>
                      </a:endParaRPr>
                    </a:p>
                  </a:txBody>
                  <a:tcPr marL="110425" marR="110425" marT="55071" marB="55071">
                    <a:solidFill>
                      <a:schemeClr val="bg2">
                        <a:lumMod val="60000"/>
                        <a:lumOff val="40000"/>
                      </a:schemeClr>
                    </a:solidFill>
                  </a:tcPr>
                </a:tc>
                <a:tc>
                  <a:txBody>
                    <a:bodyPr/>
                    <a:lstStyle/>
                    <a:p>
                      <a:r>
                        <a:rPr lang="en-US" altLang="zh-CN" sz="1800" b="0" dirty="0">
                          <a:solidFill>
                            <a:schemeClr val="tx1"/>
                          </a:solidFill>
                        </a:rPr>
                        <a:t>4</a:t>
                      </a:r>
                      <a:r>
                        <a:rPr lang="zh-CN" altLang="en-US" sz="1800" b="0" dirty="0">
                          <a:solidFill>
                            <a:schemeClr val="tx1"/>
                          </a:solidFill>
                        </a:rPr>
                        <a:t>个函数调用参数</a:t>
                      </a:r>
                    </a:p>
                  </a:txBody>
                  <a:tcPr marL="110425" marR="110425" marT="55071" marB="55071">
                    <a:solidFill>
                      <a:schemeClr val="bg2">
                        <a:lumMod val="60000"/>
                        <a:lumOff val="40000"/>
                      </a:schemeClr>
                    </a:solidFill>
                  </a:tcPr>
                </a:tc>
                <a:extLst>
                  <a:ext uri="{0D108BD9-81ED-4DB2-BD59-A6C34878D82A}">
                    <a16:rowId xmlns:a16="http://schemas.microsoft.com/office/drawing/2014/main" val="10000"/>
                  </a:ext>
                </a:extLst>
              </a:tr>
            </a:tbl>
          </a:graphicData>
        </a:graphic>
      </p:graphicFrame>
      <p:graphicFrame>
        <p:nvGraphicFramePr>
          <p:cNvPr id="8" name="表格 7">
            <a:extLst>
              <a:ext uri="{FF2B5EF4-FFF2-40B4-BE49-F238E27FC236}">
                <a16:creationId xmlns:a16="http://schemas.microsoft.com/office/drawing/2014/main" id="{5E1C0EE1-FA1B-7A78-6D14-1814CC21B9EF}"/>
              </a:ext>
            </a:extLst>
          </p:cNvPr>
          <p:cNvGraphicFramePr>
            <a:graphicFrameLocks noGrp="1"/>
          </p:cNvGraphicFramePr>
          <p:nvPr>
            <p:extLst>
              <p:ext uri="{D42A27DB-BD31-4B8C-83A1-F6EECF244321}">
                <p14:modId xmlns:p14="http://schemas.microsoft.com/office/powerpoint/2010/main" val="3948892846"/>
              </p:ext>
            </p:extLst>
          </p:nvPr>
        </p:nvGraphicFramePr>
        <p:xfrm>
          <a:off x="4656221" y="3134431"/>
          <a:ext cx="7256160" cy="448602"/>
        </p:xfrm>
        <a:graphic>
          <a:graphicData uri="http://schemas.openxmlformats.org/drawingml/2006/table">
            <a:tbl>
              <a:tblPr firstRow="1" bandRow="1">
                <a:tableStyleId>{5C22544A-7EE6-4342-B048-85BDC9FD1C3A}</a:tableStyleId>
              </a:tblPr>
              <a:tblGrid>
                <a:gridCol w="144591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gridCol w="4133850">
                  <a:extLst>
                    <a:ext uri="{9D8B030D-6E8A-4147-A177-3AD203B41FA5}">
                      <a16:colId xmlns:a16="http://schemas.microsoft.com/office/drawing/2014/main" val="20002"/>
                    </a:ext>
                  </a:extLst>
                </a:gridCol>
              </a:tblGrid>
              <a:tr h="448602">
                <a:tc>
                  <a:txBody>
                    <a:bodyPr/>
                    <a:lstStyle/>
                    <a:p>
                      <a:r>
                        <a:rPr lang="en-US" altLang="zh-CN" sz="1800" b="0" dirty="0">
                          <a:solidFill>
                            <a:schemeClr val="tx1"/>
                          </a:solidFill>
                        </a:rPr>
                        <a:t>8~15</a:t>
                      </a:r>
                      <a:endParaRPr lang="zh-CN" altLang="en-US" sz="1800" b="0" dirty="0">
                        <a:solidFill>
                          <a:schemeClr val="tx1"/>
                        </a:solidFill>
                      </a:endParaRPr>
                    </a:p>
                  </a:txBody>
                  <a:tcPr marL="110425" marR="110425" marT="54901" marB="54901">
                    <a:solidFill>
                      <a:schemeClr val="bg2">
                        <a:lumMod val="60000"/>
                        <a:lumOff val="40000"/>
                      </a:schemeClr>
                    </a:solidFill>
                  </a:tcPr>
                </a:tc>
                <a:tc>
                  <a:txBody>
                    <a:bodyPr/>
                    <a:lstStyle/>
                    <a:p>
                      <a:r>
                        <a:rPr lang="en-US" altLang="zh-CN" sz="1800" b="0" dirty="0">
                          <a:solidFill>
                            <a:schemeClr val="tx1"/>
                          </a:solidFill>
                        </a:rPr>
                        <a:t>$t0~$t7</a:t>
                      </a:r>
                      <a:endParaRPr lang="zh-CN" altLang="en-US" sz="1800" b="0" dirty="0">
                        <a:solidFill>
                          <a:schemeClr val="tx1"/>
                        </a:solidFill>
                      </a:endParaRPr>
                    </a:p>
                  </a:txBody>
                  <a:tcPr marL="110425" marR="110425" marT="54901" marB="54901">
                    <a:solidFill>
                      <a:schemeClr val="bg2">
                        <a:lumMod val="60000"/>
                        <a:lumOff val="40000"/>
                      </a:schemeClr>
                    </a:solidFill>
                  </a:tcPr>
                </a:tc>
                <a:tc>
                  <a:txBody>
                    <a:bodyPr/>
                    <a:lstStyle/>
                    <a:p>
                      <a:r>
                        <a:rPr lang="zh-CN" altLang="en-US" sz="1800" b="0" dirty="0">
                          <a:solidFill>
                            <a:schemeClr val="tx1"/>
                          </a:solidFill>
                        </a:rPr>
                        <a:t>暂存寄存器，被调用者按需保存</a:t>
                      </a:r>
                    </a:p>
                  </a:txBody>
                  <a:tcPr marL="110425" marR="110425" marT="54901" marB="54901">
                    <a:solidFill>
                      <a:schemeClr val="bg2">
                        <a:lumMod val="60000"/>
                        <a:lumOff val="40000"/>
                      </a:schemeClr>
                    </a:solidFill>
                  </a:tcPr>
                </a:tc>
                <a:extLst>
                  <a:ext uri="{0D108BD9-81ED-4DB2-BD59-A6C34878D82A}">
                    <a16:rowId xmlns:a16="http://schemas.microsoft.com/office/drawing/2014/main" val="10000"/>
                  </a:ext>
                </a:extLst>
              </a:tr>
            </a:tbl>
          </a:graphicData>
        </a:graphic>
      </p:graphicFrame>
      <p:graphicFrame>
        <p:nvGraphicFramePr>
          <p:cNvPr id="9" name="表格 8">
            <a:extLst>
              <a:ext uri="{FF2B5EF4-FFF2-40B4-BE49-F238E27FC236}">
                <a16:creationId xmlns:a16="http://schemas.microsoft.com/office/drawing/2014/main" id="{1CFFFB68-0257-3E93-22ED-13550378EBDF}"/>
              </a:ext>
            </a:extLst>
          </p:cNvPr>
          <p:cNvGraphicFramePr>
            <a:graphicFrameLocks noGrp="1"/>
          </p:cNvGraphicFramePr>
          <p:nvPr>
            <p:extLst>
              <p:ext uri="{D42A27DB-BD31-4B8C-83A1-F6EECF244321}">
                <p14:modId xmlns:p14="http://schemas.microsoft.com/office/powerpoint/2010/main" val="2537318936"/>
              </p:ext>
            </p:extLst>
          </p:nvPr>
        </p:nvGraphicFramePr>
        <p:xfrm>
          <a:off x="4656208" y="3559942"/>
          <a:ext cx="7265698" cy="448602"/>
        </p:xfrm>
        <a:graphic>
          <a:graphicData uri="http://schemas.openxmlformats.org/drawingml/2006/table">
            <a:tbl>
              <a:tblPr firstRow="1" bandRow="1">
                <a:tableStyleId>{5C22544A-7EE6-4342-B048-85BDC9FD1C3A}</a:tableStyleId>
              </a:tblPr>
              <a:tblGrid>
                <a:gridCol w="1445923">
                  <a:extLst>
                    <a:ext uri="{9D8B030D-6E8A-4147-A177-3AD203B41FA5}">
                      <a16:colId xmlns:a16="http://schemas.microsoft.com/office/drawing/2014/main" val="20000"/>
                    </a:ext>
                  </a:extLst>
                </a:gridCol>
                <a:gridCol w="1685925">
                  <a:extLst>
                    <a:ext uri="{9D8B030D-6E8A-4147-A177-3AD203B41FA5}">
                      <a16:colId xmlns:a16="http://schemas.microsoft.com/office/drawing/2014/main" val="20001"/>
                    </a:ext>
                  </a:extLst>
                </a:gridCol>
                <a:gridCol w="4133850">
                  <a:extLst>
                    <a:ext uri="{9D8B030D-6E8A-4147-A177-3AD203B41FA5}">
                      <a16:colId xmlns:a16="http://schemas.microsoft.com/office/drawing/2014/main" val="20002"/>
                    </a:ext>
                  </a:extLst>
                </a:gridCol>
              </a:tblGrid>
              <a:tr h="448602">
                <a:tc>
                  <a:txBody>
                    <a:bodyPr/>
                    <a:lstStyle/>
                    <a:p>
                      <a:r>
                        <a:rPr lang="en-US" altLang="zh-CN" sz="1800" b="0" dirty="0">
                          <a:solidFill>
                            <a:schemeClr val="tx1"/>
                          </a:solidFill>
                        </a:rPr>
                        <a:t>16~23</a:t>
                      </a:r>
                      <a:endParaRPr lang="zh-CN" altLang="en-US" sz="1800" b="0" dirty="0">
                        <a:solidFill>
                          <a:schemeClr val="tx1"/>
                        </a:solidFill>
                      </a:endParaRPr>
                    </a:p>
                  </a:txBody>
                  <a:tcPr marL="110425" marR="110425" marT="55307" marB="55307">
                    <a:solidFill>
                      <a:schemeClr val="bg2">
                        <a:lumMod val="60000"/>
                        <a:lumOff val="40000"/>
                      </a:schemeClr>
                    </a:solidFill>
                  </a:tcPr>
                </a:tc>
                <a:tc>
                  <a:txBody>
                    <a:bodyPr/>
                    <a:lstStyle/>
                    <a:p>
                      <a:r>
                        <a:rPr lang="en-US" altLang="zh-CN" sz="1800" b="0" dirty="0">
                          <a:solidFill>
                            <a:schemeClr val="tx1"/>
                          </a:solidFill>
                        </a:rPr>
                        <a:t>$s0~$s7</a:t>
                      </a:r>
                      <a:endParaRPr lang="zh-CN" altLang="en-US" sz="1800" b="0" dirty="0">
                        <a:solidFill>
                          <a:schemeClr val="tx1"/>
                        </a:solidFill>
                      </a:endParaRPr>
                    </a:p>
                  </a:txBody>
                  <a:tcPr marL="110425" marR="110425" marT="55307" marB="55307">
                    <a:solidFill>
                      <a:schemeClr val="bg2">
                        <a:lumMod val="60000"/>
                        <a:lumOff val="40000"/>
                      </a:schemeClr>
                    </a:solidFill>
                  </a:tcPr>
                </a:tc>
                <a:tc>
                  <a:txBody>
                    <a:bodyPr/>
                    <a:lstStyle/>
                    <a:p>
                      <a:r>
                        <a:rPr lang="en-US" altLang="zh-CN" sz="1800" b="0" dirty="0">
                          <a:solidFill>
                            <a:schemeClr val="tx1"/>
                          </a:solidFill>
                        </a:rPr>
                        <a:t>save</a:t>
                      </a:r>
                      <a:r>
                        <a:rPr lang="zh-CN" altLang="en-US" sz="1800" b="0" dirty="0">
                          <a:solidFill>
                            <a:schemeClr val="tx1"/>
                          </a:solidFill>
                        </a:rPr>
                        <a:t>寄存器，调用者按需保存</a:t>
                      </a:r>
                      <a:endParaRPr lang="zh-CN" altLang="en-US" sz="1800" b="0" kern="1200" dirty="0">
                        <a:solidFill>
                          <a:schemeClr val="tx1"/>
                        </a:solidFill>
                        <a:latin typeface="+mn-lt"/>
                        <a:ea typeface="+mn-ea"/>
                        <a:cs typeface="+mn-cs"/>
                      </a:endParaRPr>
                    </a:p>
                  </a:txBody>
                  <a:tcPr marL="110425" marR="110425" marT="55307" marB="55307">
                    <a:solidFill>
                      <a:schemeClr val="bg2">
                        <a:lumMod val="60000"/>
                        <a:lumOff val="40000"/>
                      </a:schemeClr>
                    </a:solidFill>
                  </a:tcPr>
                </a:tc>
                <a:extLst>
                  <a:ext uri="{0D108BD9-81ED-4DB2-BD59-A6C34878D82A}">
                    <a16:rowId xmlns:a16="http://schemas.microsoft.com/office/drawing/2014/main" val="10000"/>
                  </a:ext>
                </a:extLst>
              </a:tr>
            </a:tbl>
          </a:graphicData>
        </a:graphic>
      </p:graphicFrame>
      <p:graphicFrame>
        <p:nvGraphicFramePr>
          <p:cNvPr id="10" name="表格 9">
            <a:extLst>
              <a:ext uri="{FF2B5EF4-FFF2-40B4-BE49-F238E27FC236}">
                <a16:creationId xmlns:a16="http://schemas.microsoft.com/office/drawing/2014/main" id="{3E1EAE13-8833-5F0E-BC0A-8A258CC0AEAE}"/>
              </a:ext>
            </a:extLst>
          </p:cNvPr>
          <p:cNvGraphicFramePr>
            <a:graphicFrameLocks noGrp="1"/>
          </p:cNvGraphicFramePr>
          <p:nvPr>
            <p:extLst>
              <p:ext uri="{D42A27DB-BD31-4B8C-83A1-F6EECF244321}">
                <p14:modId xmlns:p14="http://schemas.microsoft.com/office/powerpoint/2010/main" val="1186044738"/>
              </p:ext>
            </p:extLst>
          </p:nvPr>
        </p:nvGraphicFramePr>
        <p:xfrm>
          <a:off x="4656195" y="3985453"/>
          <a:ext cx="7265711" cy="448602"/>
        </p:xfrm>
        <a:graphic>
          <a:graphicData uri="http://schemas.openxmlformats.org/drawingml/2006/table">
            <a:tbl>
              <a:tblPr firstRow="1" bandRow="1">
                <a:tableStyleId>{5C22544A-7EE6-4342-B048-85BDC9FD1C3A}</a:tableStyleId>
              </a:tblPr>
              <a:tblGrid>
                <a:gridCol w="1455461">
                  <a:extLst>
                    <a:ext uri="{9D8B030D-6E8A-4147-A177-3AD203B41FA5}">
                      <a16:colId xmlns:a16="http://schemas.microsoft.com/office/drawing/2014/main" val="20000"/>
                    </a:ext>
                  </a:extLst>
                </a:gridCol>
                <a:gridCol w="1685925">
                  <a:extLst>
                    <a:ext uri="{9D8B030D-6E8A-4147-A177-3AD203B41FA5}">
                      <a16:colId xmlns:a16="http://schemas.microsoft.com/office/drawing/2014/main" val="20001"/>
                    </a:ext>
                  </a:extLst>
                </a:gridCol>
                <a:gridCol w="4124325">
                  <a:extLst>
                    <a:ext uri="{9D8B030D-6E8A-4147-A177-3AD203B41FA5}">
                      <a16:colId xmlns:a16="http://schemas.microsoft.com/office/drawing/2014/main" val="20002"/>
                    </a:ext>
                  </a:extLst>
                </a:gridCol>
              </a:tblGrid>
              <a:tr h="448602">
                <a:tc>
                  <a:txBody>
                    <a:bodyPr/>
                    <a:lstStyle/>
                    <a:p>
                      <a:r>
                        <a:rPr lang="en-US" altLang="zh-CN" sz="1800" b="0" dirty="0">
                          <a:solidFill>
                            <a:schemeClr val="tx1"/>
                          </a:solidFill>
                        </a:rPr>
                        <a:t>24~25</a:t>
                      </a:r>
                      <a:endParaRPr lang="zh-CN" altLang="en-US" sz="1800" b="0" dirty="0">
                        <a:solidFill>
                          <a:schemeClr val="tx1"/>
                        </a:solidFill>
                      </a:endParaRPr>
                    </a:p>
                  </a:txBody>
                  <a:tcPr marL="110425" marR="110425" marT="55307" marB="55307">
                    <a:solidFill>
                      <a:schemeClr val="bg2">
                        <a:lumMod val="60000"/>
                        <a:lumOff val="40000"/>
                      </a:schemeClr>
                    </a:solidFill>
                  </a:tcPr>
                </a:tc>
                <a:tc>
                  <a:txBody>
                    <a:bodyPr/>
                    <a:lstStyle/>
                    <a:p>
                      <a:r>
                        <a:rPr lang="en-US" altLang="zh-CN" sz="1800" b="0" dirty="0">
                          <a:solidFill>
                            <a:schemeClr val="tx1"/>
                          </a:solidFill>
                        </a:rPr>
                        <a:t>$t8~$t9</a:t>
                      </a:r>
                      <a:endParaRPr lang="zh-CN" altLang="en-US" sz="1800" b="0" dirty="0">
                        <a:solidFill>
                          <a:schemeClr val="tx1"/>
                        </a:solidFill>
                      </a:endParaRPr>
                    </a:p>
                  </a:txBody>
                  <a:tcPr marL="110425" marR="110425" marT="55307" marB="55307">
                    <a:solidFill>
                      <a:schemeClr val="bg2">
                        <a:lumMod val="60000"/>
                        <a:lumOff val="40000"/>
                      </a:schemeClr>
                    </a:solidFill>
                  </a:tcPr>
                </a:tc>
                <a:tc>
                  <a:txBody>
                    <a:bodyPr/>
                    <a:lstStyle/>
                    <a:p>
                      <a:r>
                        <a:rPr lang="zh-CN" altLang="en-US" sz="1800" b="0" dirty="0">
                          <a:solidFill>
                            <a:schemeClr val="tx1"/>
                          </a:solidFill>
                        </a:rPr>
                        <a:t>暂存寄存器，同上</a:t>
                      </a:r>
                    </a:p>
                  </a:txBody>
                  <a:tcPr marL="110425" marR="110425" marT="55307" marB="55307">
                    <a:solidFill>
                      <a:schemeClr val="bg2">
                        <a:lumMod val="60000"/>
                        <a:lumOff val="40000"/>
                      </a:schemeClr>
                    </a:solidFill>
                  </a:tcPr>
                </a:tc>
                <a:extLst>
                  <a:ext uri="{0D108BD9-81ED-4DB2-BD59-A6C34878D82A}">
                    <a16:rowId xmlns:a16="http://schemas.microsoft.com/office/drawing/2014/main" val="10000"/>
                  </a:ext>
                </a:extLst>
              </a:tr>
            </a:tbl>
          </a:graphicData>
        </a:graphic>
      </p:graphicFrame>
      <p:graphicFrame>
        <p:nvGraphicFramePr>
          <p:cNvPr id="11" name="表格 10">
            <a:extLst>
              <a:ext uri="{FF2B5EF4-FFF2-40B4-BE49-F238E27FC236}">
                <a16:creationId xmlns:a16="http://schemas.microsoft.com/office/drawing/2014/main" id="{5EED9A74-3A6D-763A-6963-27E5F10924A8}"/>
              </a:ext>
            </a:extLst>
          </p:cNvPr>
          <p:cNvGraphicFramePr>
            <a:graphicFrameLocks noGrp="1"/>
          </p:cNvGraphicFramePr>
          <p:nvPr>
            <p:extLst>
              <p:ext uri="{D42A27DB-BD31-4B8C-83A1-F6EECF244321}">
                <p14:modId xmlns:p14="http://schemas.microsoft.com/office/powerpoint/2010/main" val="2897521174"/>
              </p:ext>
            </p:extLst>
          </p:nvPr>
        </p:nvGraphicFramePr>
        <p:xfrm>
          <a:off x="4656234" y="4410964"/>
          <a:ext cx="7265669" cy="448602"/>
        </p:xfrm>
        <a:graphic>
          <a:graphicData uri="http://schemas.openxmlformats.org/drawingml/2006/table">
            <a:tbl>
              <a:tblPr firstRow="1" bandRow="1">
                <a:tableStyleId>{5C22544A-7EE6-4342-B048-85BDC9FD1C3A}</a:tableStyleId>
              </a:tblPr>
              <a:tblGrid>
                <a:gridCol w="1487896">
                  <a:extLst>
                    <a:ext uri="{9D8B030D-6E8A-4147-A177-3AD203B41FA5}">
                      <a16:colId xmlns:a16="http://schemas.microsoft.com/office/drawing/2014/main" val="20000"/>
                    </a:ext>
                  </a:extLst>
                </a:gridCol>
                <a:gridCol w="1661707">
                  <a:extLst>
                    <a:ext uri="{9D8B030D-6E8A-4147-A177-3AD203B41FA5}">
                      <a16:colId xmlns:a16="http://schemas.microsoft.com/office/drawing/2014/main" val="20001"/>
                    </a:ext>
                  </a:extLst>
                </a:gridCol>
                <a:gridCol w="4116066">
                  <a:extLst>
                    <a:ext uri="{9D8B030D-6E8A-4147-A177-3AD203B41FA5}">
                      <a16:colId xmlns:a16="http://schemas.microsoft.com/office/drawing/2014/main" val="20002"/>
                    </a:ext>
                  </a:extLst>
                </a:gridCol>
              </a:tblGrid>
              <a:tr h="448602">
                <a:tc>
                  <a:txBody>
                    <a:bodyPr/>
                    <a:lstStyle/>
                    <a:p>
                      <a:r>
                        <a:rPr lang="en-US" altLang="zh-CN" sz="1800" b="0" dirty="0">
                          <a:solidFill>
                            <a:schemeClr val="tx1"/>
                          </a:solidFill>
                        </a:rPr>
                        <a:t>26~27</a:t>
                      </a:r>
                      <a:endParaRPr lang="zh-CN" altLang="en-US" sz="1800" b="0" dirty="0">
                        <a:solidFill>
                          <a:schemeClr val="tx1"/>
                        </a:solidFill>
                      </a:endParaRPr>
                    </a:p>
                  </a:txBody>
                  <a:tcPr marL="110425" marR="110425" marT="55307" marB="55307">
                    <a:solidFill>
                      <a:schemeClr val="bg2">
                        <a:lumMod val="60000"/>
                        <a:lumOff val="40000"/>
                      </a:schemeClr>
                    </a:solidFill>
                  </a:tcPr>
                </a:tc>
                <a:tc>
                  <a:txBody>
                    <a:bodyPr/>
                    <a:lstStyle/>
                    <a:p>
                      <a:r>
                        <a:rPr lang="en-US" altLang="zh-CN" sz="1800" b="0" dirty="0">
                          <a:solidFill>
                            <a:schemeClr val="tx1"/>
                          </a:solidFill>
                        </a:rPr>
                        <a:t>$k0~$k1</a:t>
                      </a:r>
                    </a:p>
                  </a:txBody>
                  <a:tcPr marL="110425" marR="110425" marT="55307" marB="55307">
                    <a:solidFill>
                      <a:schemeClr val="bg2">
                        <a:lumMod val="60000"/>
                        <a:lumOff val="40000"/>
                      </a:schemeClr>
                    </a:solidFill>
                  </a:tcPr>
                </a:tc>
                <a:tc>
                  <a:txBody>
                    <a:bodyPr/>
                    <a:lstStyle/>
                    <a:p>
                      <a:r>
                        <a:rPr lang="zh-CN" altLang="en-US" sz="1800" b="0" dirty="0">
                          <a:solidFill>
                            <a:schemeClr val="tx1"/>
                          </a:solidFill>
                        </a:rPr>
                        <a:t>操作系统保留，中断异常处理</a:t>
                      </a:r>
                    </a:p>
                  </a:txBody>
                  <a:tcPr marL="110425" marR="110425" marT="55307" marB="55307">
                    <a:solidFill>
                      <a:schemeClr val="bg2">
                        <a:lumMod val="60000"/>
                        <a:lumOff val="40000"/>
                      </a:schemeClr>
                    </a:solidFill>
                  </a:tcPr>
                </a:tc>
                <a:extLst>
                  <a:ext uri="{0D108BD9-81ED-4DB2-BD59-A6C34878D82A}">
                    <a16:rowId xmlns:a16="http://schemas.microsoft.com/office/drawing/2014/main" val="10000"/>
                  </a:ext>
                </a:extLst>
              </a:tr>
            </a:tbl>
          </a:graphicData>
        </a:graphic>
      </p:graphicFrame>
      <p:graphicFrame>
        <p:nvGraphicFramePr>
          <p:cNvPr id="12" name="表格 11">
            <a:extLst>
              <a:ext uri="{FF2B5EF4-FFF2-40B4-BE49-F238E27FC236}">
                <a16:creationId xmlns:a16="http://schemas.microsoft.com/office/drawing/2014/main" id="{7548067C-B7E7-26AD-D921-DCDBC6D798F6}"/>
              </a:ext>
            </a:extLst>
          </p:cNvPr>
          <p:cNvGraphicFramePr>
            <a:graphicFrameLocks noGrp="1"/>
          </p:cNvGraphicFramePr>
          <p:nvPr>
            <p:extLst>
              <p:ext uri="{D42A27DB-BD31-4B8C-83A1-F6EECF244321}">
                <p14:modId xmlns:p14="http://schemas.microsoft.com/office/powerpoint/2010/main" val="1910979554"/>
              </p:ext>
            </p:extLst>
          </p:nvPr>
        </p:nvGraphicFramePr>
        <p:xfrm>
          <a:off x="4656222" y="4836475"/>
          <a:ext cx="7265684" cy="448602"/>
        </p:xfrm>
        <a:graphic>
          <a:graphicData uri="http://schemas.openxmlformats.org/drawingml/2006/table">
            <a:tbl>
              <a:tblPr firstRow="1" bandRow="1">
                <a:tableStyleId>{5C22544A-7EE6-4342-B048-85BDC9FD1C3A}</a:tableStyleId>
              </a:tblPr>
              <a:tblGrid>
                <a:gridCol w="1501408">
                  <a:extLst>
                    <a:ext uri="{9D8B030D-6E8A-4147-A177-3AD203B41FA5}">
                      <a16:colId xmlns:a16="http://schemas.microsoft.com/office/drawing/2014/main" val="20000"/>
                    </a:ext>
                  </a:extLst>
                </a:gridCol>
                <a:gridCol w="1656511">
                  <a:extLst>
                    <a:ext uri="{9D8B030D-6E8A-4147-A177-3AD203B41FA5}">
                      <a16:colId xmlns:a16="http://schemas.microsoft.com/office/drawing/2014/main" val="20001"/>
                    </a:ext>
                  </a:extLst>
                </a:gridCol>
                <a:gridCol w="4107765">
                  <a:extLst>
                    <a:ext uri="{9D8B030D-6E8A-4147-A177-3AD203B41FA5}">
                      <a16:colId xmlns:a16="http://schemas.microsoft.com/office/drawing/2014/main" val="20002"/>
                    </a:ext>
                  </a:extLst>
                </a:gridCol>
              </a:tblGrid>
              <a:tr h="448602">
                <a:tc>
                  <a:txBody>
                    <a:bodyPr/>
                    <a:lstStyle/>
                    <a:p>
                      <a:r>
                        <a:rPr lang="en-US" altLang="zh-CN" sz="1800" b="0" dirty="0">
                          <a:solidFill>
                            <a:schemeClr val="tx1"/>
                          </a:solidFill>
                        </a:rPr>
                        <a:t>28</a:t>
                      </a:r>
                      <a:endParaRPr lang="zh-CN" altLang="en-US" sz="1800" b="0" dirty="0">
                        <a:solidFill>
                          <a:schemeClr val="tx1"/>
                        </a:solidFill>
                      </a:endParaRPr>
                    </a:p>
                  </a:txBody>
                  <a:tcPr marL="110425" marR="110425" marT="55307" marB="55307">
                    <a:solidFill>
                      <a:schemeClr val="bg2">
                        <a:lumMod val="60000"/>
                        <a:lumOff val="40000"/>
                      </a:schemeClr>
                    </a:solidFill>
                  </a:tcPr>
                </a:tc>
                <a:tc>
                  <a:txBody>
                    <a:bodyPr/>
                    <a:lstStyle/>
                    <a:p>
                      <a:r>
                        <a:rPr lang="en-US" altLang="zh-CN" sz="1800" b="0" dirty="0">
                          <a:solidFill>
                            <a:schemeClr val="tx1"/>
                          </a:solidFill>
                        </a:rPr>
                        <a:t>$</a:t>
                      </a:r>
                      <a:r>
                        <a:rPr lang="en-US" altLang="zh-CN" sz="1800" b="0" dirty="0" err="1">
                          <a:solidFill>
                            <a:schemeClr val="tx1"/>
                          </a:solidFill>
                        </a:rPr>
                        <a:t>gp</a:t>
                      </a:r>
                      <a:endParaRPr lang="zh-CN" altLang="en-US" sz="1800" b="0" dirty="0">
                        <a:solidFill>
                          <a:schemeClr val="tx1"/>
                        </a:solidFill>
                      </a:endParaRPr>
                    </a:p>
                  </a:txBody>
                  <a:tcPr marL="110425" marR="110425" marT="55307" marB="55307">
                    <a:solidFill>
                      <a:schemeClr val="bg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dirty="0">
                          <a:solidFill>
                            <a:schemeClr val="tx1"/>
                          </a:solidFill>
                        </a:rPr>
                        <a:t>全局指针 </a:t>
                      </a:r>
                      <a:r>
                        <a:rPr lang="en-US" altLang="zh-CN" sz="1800" b="0" dirty="0">
                          <a:solidFill>
                            <a:schemeClr val="tx1"/>
                          </a:solidFill>
                          <a:latin typeface="微软雅黑" panose="020B0503020204020204" pitchFamily="34" charset="-122"/>
                          <a:ea typeface="微软雅黑" panose="020B0503020204020204" pitchFamily="34" charset="-122"/>
                        </a:rPr>
                        <a:t>(Global Pointer)</a:t>
                      </a:r>
                      <a:endParaRPr lang="zh-CN" altLang="en-US" sz="1800" b="0" dirty="0">
                        <a:solidFill>
                          <a:schemeClr val="tx1"/>
                        </a:solidFill>
                      </a:endParaRPr>
                    </a:p>
                  </a:txBody>
                  <a:tcPr marL="110425" marR="110425" marT="55307" marB="55307">
                    <a:solidFill>
                      <a:schemeClr val="bg2">
                        <a:lumMod val="60000"/>
                        <a:lumOff val="40000"/>
                      </a:schemeClr>
                    </a:solidFill>
                  </a:tcPr>
                </a:tc>
                <a:extLst>
                  <a:ext uri="{0D108BD9-81ED-4DB2-BD59-A6C34878D82A}">
                    <a16:rowId xmlns:a16="http://schemas.microsoft.com/office/drawing/2014/main" val="10000"/>
                  </a:ext>
                </a:extLst>
              </a:tr>
            </a:tbl>
          </a:graphicData>
        </a:graphic>
      </p:graphicFrame>
      <p:graphicFrame>
        <p:nvGraphicFramePr>
          <p:cNvPr id="13" name="表格 12">
            <a:extLst>
              <a:ext uri="{FF2B5EF4-FFF2-40B4-BE49-F238E27FC236}">
                <a16:creationId xmlns:a16="http://schemas.microsoft.com/office/drawing/2014/main" id="{582A8513-B7F0-1F79-6C4D-0313EA2401F0}"/>
              </a:ext>
            </a:extLst>
          </p:cNvPr>
          <p:cNvGraphicFramePr>
            <a:graphicFrameLocks noGrp="1"/>
          </p:cNvGraphicFramePr>
          <p:nvPr>
            <p:extLst>
              <p:ext uri="{D42A27DB-BD31-4B8C-83A1-F6EECF244321}">
                <p14:modId xmlns:p14="http://schemas.microsoft.com/office/powerpoint/2010/main" val="1672655540"/>
              </p:ext>
            </p:extLst>
          </p:nvPr>
        </p:nvGraphicFramePr>
        <p:xfrm>
          <a:off x="4656209" y="5261986"/>
          <a:ext cx="7265697" cy="448602"/>
        </p:xfrm>
        <a:graphic>
          <a:graphicData uri="http://schemas.openxmlformats.org/drawingml/2006/table">
            <a:tbl>
              <a:tblPr firstRow="1" bandRow="1">
                <a:tableStyleId>{5C22544A-7EE6-4342-B048-85BDC9FD1C3A}</a:tableStyleId>
              </a:tblPr>
              <a:tblGrid>
                <a:gridCol w="1497473">
                  <a:extLst>
                    <a:ext uri="{9D8B030D-6E8A-4147-A177-3AD203B41FA5}">
                      <a16:colId xmlns:a16="http://schemas.microsoft.com/office/drawing/2014/main" val="20000"/>
                    </a:ext>
                  </a:extLst>
                </a:gridCol>
                <a:gridCol w="1652157">
                  <a:extLst>
                    <a:ext uri="{9D8B030D-6E8A-4147-A177-3AD203B41FA5}">
                      <a16:colId xmlns:a16="http://schemas.microsoft.com/office/drawing/2014/main" val="20001"/>
                    </a:ext>
                  </a:extLst>
                </a:gridCol>
                <a:gridCol w="4116067">
                  <a:extLst>
                    <a:ext uri="{9D8B030D-6E8A-4147-A177-3AD203B41FA5}">
                      <a16:colId xmlns:a16="http://schemas.microsoft.com/office/drawing/2014/main" val="20002"/>
                    </a:ext>
                  </a:extLst>
                </a:gridCol>
              </a:tblGrid>
              <a:tr h="448602">
                <a:tc>
                  <a:txBody>
                    <a:bodyPr/>
                    <a:lstStyle/>
                    <a:p>
                      <a:r>
                        <a:rPr lang="en-US" altLang="zh-CN" sz="1800" b="0" dirty="0">
                          <a:solidFill>
                            <a:schemeClr val="tx1"/>
                          </a:solidFill>
                        </a:rPr>
                        <a:t>29</a:t>
                      </a:r>
                      <a:endParaRPr lang="zh-CN" altLang="en-US" sz="1800" b="0" dirty="0">
                        <a:solidFill>
                          <a:schemeClr val="tx1"/>
                        </a:solidFill>
                      </a:endParaRPr>
                    </a:p>
                  </a:txBody>
                  <a:tcPr marL="110425" marR="110425" marT="55307" marB="55307">
                    <a:solidFill>
                      <a:schemeClr val="bg2">
                        <a:lumMod val="60000"/>
                        <a:lumOff val="40000"/>
                      </a:schemeClr>
                    </a:solidFill>
                  </a:tcPr>
                </a:tc>
                <a:tc>
                  <a:txBody>
                    <a:bodyPr/>
                    <a:lstStyle/>
                    <a:p>
                      <a:r>
                        <a:rPr lang="en-US" altLang="zh-CN" sz="1800" b="0" dirty="0">
                          <a:solidFill>
                            <a:schemeClr val="tx1"/>
                          </a:solidFill>
                        </a:rPr>
                        <a:t>$</a:t>
                      </a:r>
                      <a:r>
                        <a:rPr lang="en-US" altLang="zh-CN" sz="1800" b="0" dirty="0" err="1">
                          <a:solidFill>
                            <a:schemeClr val="tx1"/>
                          </a:solidFill>
                        </a:rPr>
                        <a:t>sp</a:t>
                      </a:r>
                      <a:endParaRPr lang="zh-CN" altLang="en-US" sz="1800" b="0" dirty="0">
                        <a:solidFill>
                          <a:schemeClr val="tx1"/>
                        </a:solidFill>
                      </a:endParaRPr>
                    </a:p>
                  </a:txBody>
                  <a:tcPr marL="110425" marR="110425" marT="55307" marB="55307">
                    <a:solidFill>
                      <a:schemeClr val="bg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dirty="0">
                          <a:solidFill>
                            <a:schemeClr val="tx1"/>
                          </a:solidFill>
                        </a:rPr>
                        <a:t>堆栈指针 </a:t>
                      </a:r>
                      <a:r>
                        <a:rPr lang="en-US" altLang="zh-CN" sz="1800" b="0" dirty="0">
                          <a:solidFill>
                            <a:schemeClr val="tx1"/>
                          </a:solidFill>
                          <a:latin typeface="微软雅黑" panose="020B0503020204020204" pitchFamily="34" charset="-122"/>
                          <a:ea typeface="微软雅黑" panose="020B0503020204020204" pitchFamily="34" charset="-122"/>
                        </a:rPr>
                        <a:t>(Stack Pointer)</a:t>
                      </a:r>
                    </a:p>
                  </a:txBody>
                  <a:tcPr marL="110425" marR="110425" marT="55307" marB="55307">
                    <a:solidFill>
                      <a:schemeClr val="bg2">
                        <a:lumMod val="60000"/>
                        <a:lumOff val="40000"/>
                      </a:schemeClr>
                    </a:solidFill>
                  </a:tcPr>
                </a:tc>
                <a:extLst>
                  <a:ext uri="{0D108BD9-81ED-4DB2-BD59-A6C34878D82A}">
                    <a16:rowId xmlns:a16="http://schemas.microsoft.com/office/drawing/2014/main" val="10000"/>
                  </a:ext>
                </a:extLst>
              </a:tr>
            </a:tbl>
          </a:graphicData>
        </a:graphic>
      </p:graphicFrame>
      <p:graphicFrame>
        <p:nvGraphicFramePr>
          <p:cNvPr id="14" name="表格 13">
            <a:extLst>
              <a:ext uri="{FF2B5EF4-FFF2-40B4-BE49-F238E27FC236}">
                <a16:creationId xmlns:a16="http://schemas.microsoft.com/office/drawing/2014/main" id="{F8B1F43F-EC20-0434-E761-325E906663AE}"/>
              </a:ext>
            </a:extLst>
          </p:cNvPr>
          <p:cNvGraphicFramePr>
            <a:graphicFrameLocks noGrp="1"/>
          </p:cNvGraphicFramePr>
          <p:nvPr>
            <p:extLst>
              <p:ext uri="{D42A27DB-BD31-4B8C-83A1-F6EECF244321}">
                <p14:modId xmlns:p14="http://schemas.microsoft.com/office/powerpoint/2010/main" val="3451009425"/>
              </p:ext>
            </p:extLst>
          </p:nvPr>
        </p:nvGraphicFramePr>
        <p:xfrm>
          <a:off x="4656195" y="5687497"/>
          <a:ext cx="7265709" cy="448602"/>
        </p:xfrm>
        <a:graphic>
          <a:graphicData uri="http://schemas.openxmlformats.org/drawingml/2006/table">
            <a:tbl>
              <a:tblPr firstRow="1" bandRow="1">
                <a:tableStyleId>{5C22544A-7EE6-4342-B048-85BDC9FD1C3A}</a:tableStyleId>
              </a:tblPr>
              <a:tblGrid>
                <a:gridCol w="1497486">
                  <a:extLst>
                    <a:ext uri="{9D8B030D-6E8A-4147-A177-3AD203B41FA5}">
                      <a16:colId xmlns:a16="http://schemas.microsoft.com/office/drawing/2014/main" val="20000"/>
                    </a:ext>
                  </a:extLst>
                </a:gridCol>
                <a:gridCol w="1661707">
                  <a:extLst>
                    <a:ext uri="{9D8B030D-6E8A-4147-A177-3AD203B41FA5}">
                      <a16:colId xmlns:a16="http://schemas.microsoft.com/office/drawing/2014/main" val="20001"/>
                    </a:ext>
                  </a:extLst>
                </a:gridCol>
                <a:gridCol w="4106516">
                  <a:extLst>
                    <a:ext uri="{9D8B030D-6E8A-4147-A177-3AD203B41FA5}">
                      <a16:colId xmlns:a16="http://schemas.microsoft.com/office/drawing/2014/main" val="20002"/>
                    </a:ext>
                  </a:extLst>
                </a:gridCol>
              </a:tblGrid>
              <a:tr h="448602">
                <a:tc>
                  <a:txBody>
                    <a:bodyPr/>
                    <a:lstStyle/>
                    <a:p>
                      <a:r>
                        <a:rPr lang="en-US" altLang="zh-CN" sz="1800" b="0" dirty="0">
                          <a:solidFill>
                            <a:schemeClr val="tx1"/>
                          </a:solidFill>
                        </a:rPr>
                        <a:t>30</a:t>
                      </a:r>
                      <a:endParaRPr lang="zh-CN" altLang="en-US" sz="1800" b="0" dirty="0">
                        <a:solidFill>
                          <a:schemeClr val="tx1"/>
                        </a:solidFill>
                      </a:endParaRPr>
                    </a:p>
                  </a:txBody>
                  <a:tcPr marL="110425" marR="110425" marT="54845" marB="54845">
                    <a:solidFill>
                      <a:schemeClr val="bg2">
                        <a:lumMod val="60000"/>
                        <a:lumOff val="40000"/>
                      </a:schemeClr>
                    </a:solidFill>
                  </a:tcPr>
                </a:tc>
                <a:tc>
                  <a:txBody>
                    <a:bodyPr/>
                    <a:lstStyle/>
                    <a:p>
                      <a:r>
                        <a:rPr lang="en-US" altLang="zh-CN" sz="1800" b="0" dirty="0">
                          <a:solidFill>
                            <a:schemeClr val="tx1"/>
                          </a:solidFill>
                        </a:rPr>
                        <a:t>$</a:t>
                      </a:r>
                      <a:r>
                        <a:rPr lang="en-US" altLang="zh-CN" sz="1800" b="0" dirty="0" err="1">
                          <a:solidFill>
                            <a:schemeClr val="tx1"/>
                          </a:solidFill>
                        </a:rPr>
                        <a:t>fp</a:t>
                      </a:r>
                      <a:endParaRPr lang="zh-CN" altLang="en-US" sz="1800" b="0" dirty="0">
                        <a:solidFill>
                          <a:schemeClr val="tx1"/>
                        </a:solidFill>
                      </a:endParaRPr>
                    </a:p>
                  </a:txBody>
                  <a:tcPr marL="110425" marR="110425" marT="54845" marB="54845">
                    <a:solidFill>
                      <a:schemeClr val="bg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dirty="0">
                          <a:solidFill>
                            <a:schemeClr val="tx1"/>
                          </a:solidFill>
                        </a:rPr>
                        <a:t>帧指针     </a:t>
                      </a:r>
                      <a:r>
                        <a:rPr lang="en-US" altLang="zh-CN" sz="1800" b="0" dirty="0">
                          <a:solidFill>
                            <a:schemeClr val="tx1"/>
                          </a:solidFill>
                          <a:latin typeface="微软雅黑" panose="020B0503020204020204" pitchFamily="34" charset="-122"/>
                          <a:ea typeface="微软雅黑" panose="020B0503020204020204" pitchFamily="34" charset="-122"/>
                        </a:rPr>
                        <a:t>(Frame Pointer)</a:t>
                      </a:r>
                    </a:p>
                  </a:txBody>
                  <a:tcPr marL="110425" marR="110425" marT="54845" marB="54845">
                    <a:solidFill>
                      <a:schemeClr val="bg2">
                        <a:lumMod val="60000"/>
                        <a:lumOff val="40000"/>
                      </a:schemeClr>
                    </a:solidFill>
                  </a:tcPr>
                </a:tc>
                <a:extLst>
                  <a:ext uri="{0D108BD9-81ED-4DB2-BD59-A6C34878D82A}">
                    <a16:rowId xmlns:a16="http://schemas.microsoft.com/office/drawing/2014/main" val="10000"/>
                  </a:ext>
                </a:extLst>
              </a:tr>
            </a:tbl>
          </a:graphicData>
        </a:graphic>
      </p:graphicFrame>
      <p:graphicFrame>
        <p:nvGraphicFramePr>
          <p:cNvPr id="16" name="表格 15">
            <a:extLst>
              <a:ext uri="{FF2B5EF4-FFF2-40B4-BE49-F238E27FC236}">
                <a16:creationId xmlns:a16="http://schemas.microsoft.com/office/drawing/2014/main" id="{94906B38-710A-FD14-AA0C-F27B619E4C99}"/>
              </a:ext>
            </a:extLst>
          </p:cNvPr>
          <p:cNvGraphicFramePr>
            <a:graphicFrameLocks noGrp="1"/>
          </p:cNvGraphicFramePr>
          <p:nvPr>
            <p:extLst>
              <p:ext uri="{D42A27DB-BD31-4B8C-83A1-F6EECF244321}">
                <p14:modId xmlns:p14="http://schemas.microsoft.com/office/powerpoint/2010/main" val="2701810378"/>
              </p:ext>
            </p:extLst>
          </p:nvPr>
        </p:nvGraphicFramePr>
        <p:xfrm>
          <a:off x="4656194" y="6113004"/>
          <a:ext cx="7265711" cy="448602"/>
        </p:xfrm>
        <a:graphic>
          <a:graphicData uri="http://schemas.openxmlformats.org/drawingml/2006/table">
            <a:tbl>
              <a:tblPr firstRow="1" bandRow="1">
                <a:tableStyleId>{5C22544A-7EE6-4342-B048-85BDC9FD1C3A}</a:tableStyleId>
              </a:tblPr>
              <a:tblGrid>
                <a:gridCol w="1509021">
                  <a:extLst>
                    <a:ext uri="{9D8B030D-6E8A-4147-A177-3AD203B41FA5}">
                      <a16:colId xmlns:a16="http://schemas.microsoft.com/office/drawing/2014/main" val="20000"/>
                    </a:ext>
                  </a:extLst>
                </a:gridCol>
                <a:gridCol w="1663894">
                  <a:extLst>
                    <a:ext uri="{9D8B030D-6E8A-4147-A177-3AD203B41FA5}">
                      <a16:colId xmlns:a16="http://schemas.microsoft.com/office/drawing/2014/main" val="20001"/>
                    </a:ext>
                  </a:extLst>
                </a:gridCol>
                <a:gridCol w="4092796">
                  <a:extLst>
                    <a:ext uri="{9D8B030D-6E8A-4147-A177-3AD203B41FA5}">
                      <a16:colId xmlns:a16="http://schemas.microsoft.com/office/drawing/2014/main" val="20002"/>
                    </a:ext>
                  </a:extLst>
                </a:gridCol>
              </a:tblGrid>
              <a:tr h="448602">
                <a:tc>
                  <a:txBody>
                    <a:bodyPr/>
                    <a:lstStyle/>
                    <a:p>
                      <a:r>
                        <a:rPr lang="en-US" altLang="zh-CN" sz="1800" b="0" dirty="0">
                          <a:solidFill>
                            <a:schemeClr val="tx1"/>
                          </a:solidFill>
                        </a:rPr>
                        <a:t>31</a:t>
                      </a:r>
                      <a:endParaRPr lang="zh-CN" altLang="en-US" sz="1800" b="0" dirty="0">
                        <a:solidFill>
                          <a:schemeClr val="tx1"/>
                        </a:solidFill>
                      </a:endParaRPr>
                    </a:p>
                  </a:txBody>
                  <a:tcPr marL="110425" marR="110425" marT="55071" marB="55071">
                    <a:solidFill>
                      <a:schemeClr val="bg2">
                        <a:lumMod val="60000"/>
                        <a:lumOff val="40000"/>
                      </a:schemeClr>
                    </a:solidFill>
                  </a:tcPr>
                </a:tc>
                <a:tc>
                  <a:txBody>
                    <a:bodyPr/>
                    <a:lstStyle/>
                    <a:p>
                      <a:r>
                        <a:rPr lang="en-US" altLang="zh-CN" sz="1800" b="0" dirty="0">
                          <a:solidFill>
                            <a:schemeClr val="tx1"/>
                          </a:solidFill>
                        </a:rPr>
                        <a:t>$</a:t>
                      </a:r>
                      <a:r>
                        <a:rPr lang="en-US" altLang="zh-CN" sz="1800" b="0" dirty="0" err="1">
                          <a:solidFill>
                            <a:schemeClr val="tx1"/>
                          </a:solidFill>
                        </a:rPr>
                        <a:t>ra</a:t>
                      </a:r>
                      <a:endParaRPr lang="zh-CN" altLang="en-US" sz="1800" b="0" dirty="0">
                        <a:solidFill>
                          <a:schemeClr val="tx1"/>
                        </a:solidFill>
                      </a:endParaRPr>
                    </a:p>
                  </a:txBody>
                  <a:tcPr marL="110425" marR="110425" marT="55071" marB="55071">
                    <a:solidFill>
                      <a:schemeClr val="bg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dirty="0">
                          <a:solidFill>
                            <a:schemeClr val="tx1"/>
                          </a:solidFill>
                        </a:rPr>
                        <a:t>函数返回地址  </a:t>
                      </a:r>
                      <a:r>
                        <a:rPr lang="en-US" altLang="zh-CN" sz="1800" b="0" dirty="0">
                          <a:solidFill>
                            <a:schemeClr val="tx1"/>
                          </a:solidFill>
                          <a:latin typeface="微软雅黑" panose="020B0503020204020204" pitchFamily="34" charset="-122"/>
                          <a:ea typeface="微软雅黑" panose="020B0503020204020204" pitchFamily="34" charset="-122"/>
                        </a:rPr>
                        <a:t>(Return Address)</a:t>
                      </a:r>
                    </a:p>
                  </a:txBody>
                  <a:tcPr marL="110425" marR="110425" marT="55071" marB="55071">
                    <a:solidFill>
                      <a:schemeClr val="bg2">
                        <a:lumMod val="60000"/>
                        <a:lumOff val="40000"/>
                      </a:schemeClr>
                    </a:solidFill>
                  </a:tcPr>
                </a:tc>
                <a:extLst>
                  <a:ext uri="{0D108BD9-81ED-4DB2-BD59-A6C34878D82A}">
                    <a16:rowId xmlns:a16="http://schemas.microsoft.com/office/drawing/2014/main" val="10000"/>
                  </a:ext>
                </a:extLst>
              </a:tr>
            </a:tbl>
          </a:graphicData>
        </a:graphic>
      </p:graphicFrame>
    </p:spTree>
    <p:custDataLst>
      <p:tags r:id="rId1"/>
    </p:custDataLst>
    <p:extLst>
      <p:ext uri="{BB962C8B-B14F-4D97-AF65-F5344CB8AC3E}">
        <p14:creationId xmlns:p14="http://schemas.microsoft.com/office/powerpoint/2010/main" val="1319809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9"/>
            <a:ext cx="8014563" cy="2073131"/>
            <a:chOff x="1887176" y="1780605"/>
            <a:chExt cx="1929582" cy="90676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871596" cy="564191"/>
            </a:xfrm>
            <a:prstGeom prst="rect">
              <a:avLst/>
            </a:prstGeom>
            <a:noFill/>
          </p:spPr>
          <p:txBody>
            <a:bodyPr wrap="square" rtlCol="0">
              <a:spAutoFit/>
            </a:bodyPr>
            <a:lstStyle/>
            <a:p>
              <a:pPr marL="285750" indent="-285750">
                <a:lnSpc>
                  <a:spcPct val="150000"/>
                </a:lnSpc>
                <a:buFont typeface="Wingdings" pitchFamily="2" charset="2"/>
                <a:buChar char="Ø"/>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8</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个通用寄存器</a:t>
              </a:r>
            </a:p>
            <a:p>
              <a:pPr marL="285750" indent="-285750">
                <a:lnSpc>
                  <a:spcPct val="15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两个专用寄存器</a:t>
              </a:r>
            </a:p>
            <a:p>
              <a:pPr marL="285750" indent="-285750">
                <a:lnSpc>
                  <a:spcPct val="150000"/>
                </a:lnSpc>
                <a:buFont typeface="Wingdings" pitchFamily="2" charset="2"/>
                <a:buChar char="Ø"/>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6</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个段寄存器</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lvl="0">
                <a:lnSpc>
                  <a:spcPct val="125000"/>
                </a:lnSpc>
              </a:pPr>
              <a:r>
                <a:rPr lang="en-US" altLang="zh-CN" sz="2800" dirty="0">
                  <a:solidFill>
                    <a:schemeClr val="tx1">
                      <a:lumMod val="85000"/>
                      <a:lumOff val="15000"/>
                    </a:schemeClr>
                  </a:solidFill>
                </a:rPr>
                <a:t>IA-32</a:t>
              </a:r>
              <a:r>
                <a:rPr lang="zh-CN" altLang="en-US" sz="2800" dirty="0">
                  <a:solidFill>
                    <a:schemeClr val="tx1">
                      <a:lumMod val="85000"/>
                      <a:lumOff val="15000"/>
                    </a:schemeClr>
                  </a:solidFill>
                </a:rPr>
                <a:t>寄存器</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指令集体系概述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17" name="组合 16">
            <a:extLst>
              <a:ext uri="{FF2B5EF4-FFF2-40B4-BE49-F238E27FC236}">
                <a16:creationId xmlns:a16="http://schemas.microsoft.com/office/drawing/2014/main" id="{68DB48DE-27FB-F42E-673C-DAA405422495}"/>
              </a:ext>
            </a:extLst>
          </p:cNvPr>
          <p:cNvGrpSpPr/>
          <p:nvPr/>
        </p:nvGrpSpPr>
        <p:grpSpPr>
          <a:xfrm>
            <a:off x="4525027" y="4306030"/>
            <a:ext cx="6432960" cy="318501"/>
            <a:chOff x="687098" y="4314313"/>
            <a:chExt cx="6432960" cy="318501"/>
          </a:xfrm>
        </p:grpSpPr>
        <p:grpSp>
          <p:nvGrpSpPr>
            <p:cNvPr id="18" name="组合 17">
              <a:extLst>
                <a:ext uri="{FF2B5EF4-FFF2-40B4-BE49-F238E27FC236}">
                  <a16:creationId xmlns:a16="http://schemas.microsoft.com/office/drawing/2014/main" id="{2B9E54C0-BF44-F450-5086-C8F797CBB874}"/>
                </a:ext>
              </a:extLst>
            </p:cNvPr>
            <p:cNvGrpSpPr/>
            <p:nvPr/>
          </p:nvGrpSpPr>
          <p:grpSpPr>
            <a:xfrm>
              <a:off x="687098" y="4314313"/>
              <a:ext cx="6432960" cy="318501"/>
              <a:chOff x="654791" y="1325371"/>
              <a:chExt cx="6432960" cy="375438"/>
            </a:xfrm>
          </p:grpSpPr>
          <p:sp>
            <p:nvSpPr>
              <p:cNvPr id="21" name="Rectangle 12">
                <a:extLst>
                  <a:ext uri="{FF2B5EF4-FFF2-40B4-BE49-F238E27FC236}">
                    <a16:creationId xmlns:a16="http://schemas.microsoft.com/office/drawing/2014/main" id="{E4CF8F4B-7077-DE20-2B08-F4A8C0451D6D}"/>
                  </a:ext>
                </a:extLst>
              </p:cNvPr>
              <p:cNvSpPr/>
              <p:nvPr/>
            </p:nvSpPr>
            <p:spPr bwMode="auto">
              <a:xfrm>
                <a:off x="1619672" y="1340769"/>
                <a:ext cx="5468079" cy="360040"/>
              </a:xfrm>
              <a:prstGeom prst="rect">
                <a:avLst/>
              </a:prstGeom>
              <a:solidFill>
                <a:schemeClr val="bg1">
                  <a:lumMod val="85000"/>
                </a:schemeClr>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400" b="1" dirty="0">
                  <a:solidFill>
                    <a:srgbClr val="000000"/>
                  </a:solidFill>
                  <a:latin typeface="Courier New" pitchFamily="49" charset="0"/>
                  <a:ea typeface="微软雅黑"/>
                  <a:cs typeface="Courier New" pitchFamily="49" charset="0"/>
                </a:endParaRPr>
              </a:p>
            </p:txBody>
          </p:sp>
          <p:sp>
            <p:nvSpPr>
              <p:cNvPr id="22" name="矩形 21">
                <a:extLst>
                  <a:ext uri="{FF2B5EF4-FFF2-40B4-BE49-F238E27FC236}">
                    <a16:creationId xmlns:a16="http://schemas.microsoft.com/office/drawing/2014/main" id="{C6B6A96D-FD7C-A0E5-C482-1F9D69DA6B04}"/>
                  </a:ext>
                </a:extLst>
              </p:cNvPr>
              <p:cNvSpPr/>
              <p:nvPr/>
            </p:nvSpPr>
            <p:spPr>
              <a:xfrm>
                <a:off x="654791" y="1325371"/>
                <a:ext cx="1043876" cy="362797"/>
              </a:xfrm>
              <a:prstGeom prst="rect">
                <a:avLst/>
              </a:prstGeom>
            </p:spPr>
            <p:txBody>
              <a:bodyPr wrap="none">
                <a:spAutoFit/>
              </a:bodyPr>
              <a:lstStyle/>
              <a:p>
                <a:pPr eaLnBrk="0" fontAlgn="base" hangingPunct="0">
                  <a:spcBef>
                    <a:spcPct val="0"/>
                  </a:spcBef>
                  <a:spcAft>
                    <a:spcPct val="0"/>
                  </a:spcAft>
                </a:pPr>
                <a:r>
                  <a:rPr lang="en-US" altLang="zh-CN" sz="1400" b="1" dirty="0">
                    <a:solidFill>
                      <a:srgbClr val="000000"/>
                    </a:solidFill>
                    <a:latin typeface="Courier New" pitchFamily="49" charset="0"/>
                    <a:ea typeface="华文细黑" pitchFamily="2" charset="-122"/>
                    <a:cs typeface="Courier New" pitchFamily="49" charset="0"/>
                  </a:rPr>
                  <a:t>%</a:t>
                </a:r>
                <a:r>
                  <a:rPr lang="en-US" altLang="zh-CN" sz="1400" b="1" dirty="0" err="1">
                    <a:solidFill>
                      <a:srgbClr val="000000"/>
                    </a:solidFill>
                    <a:latin typeface="Courier New" pitchFamily="49" charset="0"/>
                    <a:ea typeface="华文细黑" pitchFamily="2" charset="-122"/>
                    <a:cs typeface="Courier New" pitchFamily="49" charset="0"/>
                  </a:rPr>
                  <a:t>eeflags</a:t>
                </a:r>
                <a:endParaRPr lang="en-US" altLang="zh-CN" sz="1400" b="1" dirty="0">
                  <a:solidFill>
                    <a:srgbClr val="000000"/>
                  </a:solidFill>
                  <a:latin typeface="Courier New" pitchFamily="49" charset="0"/>
                  <a:ea typeface="华文细黑" pitchFamily="2" charset="-122"/>
                  <a:cs typeface="Courier New" pitchFamily="49" charset="0"/>
                </a:endParaRPr>
              </a:p>
            </p:txBody>
          </p:sp>
        </p:grpSp>
        <p:sp>
          <p:nvSpPr>
            <p:cNvPr id="19" name="TextBox 52">
              <a:extLst>
                <a:ext uri="{FF2B5EF4-FFF2-40B4-BE49-F238E27FC236}">
                  <a16:creationId xmlns:a16="http://schemas.microsoft.com/office/drawing/2014/main" id="{B729C582-B2A5-12B2-C160-EDFAEB2E1204}"/>
                </a:ext>
              </a:extLst>
            </p:cNvPr>
            <p:cNvSpPr txBox="1"/>
            <p:nvPr/>
          </p:nvSpPr>
          <p:spPr>
            <a:xfrm>
              <a:off x="1676667" y="4337396"/>
              <a:ext cx="889987" cy="261610"/>
            </a:xfrm>
            <a:prstGeom prst="rect">
              <a:avLst/>
            </a:prstGeom>
            <a:noFill/>
          </p:spPr>
          <p:txBody>
            <a:bodyPr wrap="none" rtlCol="0">
              <a:spAutoFit/>
            </a:bodyPr>
            <a:lstStyle/>
            <a:p>
              <a:pPr eaLnBrk="0" fontAlgn="base" hangingPunct="0">
                <a:spcBef>
                  <a:spcPct val="0"/>
                </a:spcBef>
                <a:spcAft>
                  <a:spcPct val="0"/>
                </a:spcAft>
              </a:pPr>
              <a:r>
                <a:rPr lang="zh-CN" altLang="en-US" sz="1100" b="1" dirty="0">
                  <a:solidFill>
                    <a:srgbClr val="0070C0"/>
                  </a:solidFill>
                  <a:latin typeface="Courier New" pitchFamily="49" charset="0"/>
                  <a:ea typeface="微软雅黑"/>
                  <a:cs typeface="Courier New" pitchFamily="49" charset="0"/>
                </a:rPr>
                <a:t>标志寄存器</a:t>
              </a:r>
              <a:endParaRPr lang="en-US" sz="1100" b="1" dirty="0">
                <a:solidFill>
                  <a:srgbClr val="0070C0"/>
                </a:solidFill>
                <a:latin typeface="Courier New" pitchFamily="49" charset="0"/>
                <a:ea typeface="微软雅黑"/>
                <a:cs typeface="Courier New" pitchFamily="49" charset="0"/>
              </a:endParaRPr>
            </a:p>
          </p:txBody>
        </p:sp>
      </p:grpSp>
      <p:grpSp>
        <p:nvGrpSpPr>
          <p:cNvPr id="23" name="组合 22">
            <a:extLst>
              <a:ext uri="{FF2B5EF4-FFF2-40B4-BE49-F238E27FC236}">
                <a16:creationId xmlns:a16="http://schemas.microsoft.com/office/drawing/2014/main" id="{14A49A83-E29A-EA8B-A49D-157631334266}"/>
              </a:ext>
            </a:extLst>
          </p:cNvPr>
          <p:cNvGrpSpPr/>
          <p:nvPr/>
        </p:nvGrpSpPr>
        <p:grpSpPr>
          <a:xfrm>
            <a:off x="4897283" y="3969249"/>
            <a:ext cx="6060705" cy="322012"/>
            <a:chOff x="1059353" y="3977533"/>
            <a:chExt cx="6060705" cy="322012"/>
          </a:xfrm>
        </p:grpSpPr>
        <p:grpSp>
          <p:nvGrpSpPr>
            <p:cNvPr id="24" name="组合 23">
              <a:extLst>
                <a:ext uri="{FF2B5EF4-FFF2-40B4-BE49-F238E27FC236}">
                  <a16:creationId xmlns:a16="http://schemas.microsoft.com/office/drawing/2014/main" id="{9D07987A-E63C-FA39-64E8-7843CC1B2308}"/>
                </a:ext>
              </a:extLst>
            </p:cNvPr>
            <p:cNvGrpSpPr/>
            <p:nvPr/>
          </p:nvGrpSpPr>
          <p:grpSpPr>
            <a:xfrm>
              <a:off x="1059353" y="3977533"/>
              <a:ext cx="6060705" cy="322012"/>
              <a:chOff x="1027046" y="1321232"/>
              <a:chExt cx="6060705" cy="379577"/>
            </a:xfrm>
          </p:grpSpPr>
          <p:sp>
            <p:nvSpPr>
              <p:cNvPr id="26" name="Rectangle 12">
                <a:extLst>
                  <a:ext uri="{FF2B5EF4-FFF2-40B4-BE49-F238E27FC236}">
                    <a16:creationId xmlns:a16="http://schemas.microsoft.com/office/drawing/2014/main" id="{D06C519E-C8D1-B3A7-D5F4-88500E0A3538}"/>
                  </a:ext>
                </a:extLst>
              </p:cNvPr>
              <p:cNvSpPr/>
              <p:nvPr/>
            </p:nvSpPr>
            <p:spPr bwMode="auto">
              <a:xfrm>
                <a:off x="1619672" y="1340769"/>
                <a:ext cx="5468079" cy="360040"/>
              </a:xfrm>
              <a:prstGeom prst="rect">
                <a:avLst/>
              </a:prstGeom>
              <a:solidFill>
                <a:schemeClr val="bg1">
                  <a:lumMod val="85000"/>
                </a:schemeClr>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400" b="1" dirty="0">
                  <a:solidFill>
                    <a:srgbClr val="000000"/>
                  </a:solidFill>
                  <a:latin typeface="Courier New" pitchFamily="49" charset="0"/>
                  <a:ea typeface="微软雅黑"/>
                  <a:cs typeface="Courier New" pitchFamily="49" charset="0"/>
                </a:endParaRPr>
              </a:p>
            </p:txBody>
          </p:sp>
          <p:sp>
            <p:nvSpPr>
              <p:cNvPr id="27" name="矩形 26">
                <a:extLst>
                  <a:ext uri="{FF2B5EF4-FFF2-40B4-BE49-F238E27FC236}">
                    <a16:creationId xmlns:a16="http://schemas.microsoft.com/office/drawing/2014/main" id="{44F46BFA-F1BA-B14C-E4BB-EEF28723B22E}"/>
                  </a:ext>
                </a:extLst>
              </p:cNvPr>
              <p:cNvSpPr/>
              <p:nvPr/>
            </p:nvSpPr>
            <p:spPr>
              <a:xfrm>
                <a:off x="1027046" y="1321232"/>
                <a:ext cx="614271" cy="362797"/>
              </a:xfrm>
              <a:prstGeom prst="rect">
                <a:avLst/>
              </a:prstGeom>
            </p:spPr>
            <p:txBody>
              <a:bodyPr wrap="none">
                <a:spAutoFit/>
              </a:bodyPr>
              <a:lstStyle/>
              <a:p>
                <a:pPr eaLnBrk="0" fontAlgn="base" hangingPunct="0">
                  <a:spcBef>
                    <a:spcPct val="0"/>
                  </a:spcBef>
                  <a:spcAft>
                    <a:spcPct val="0"/>
                  </a:spcAft>
                </a:pPr>
                <a:r>
                  <a:rPr lang="en-US" altLang="zh-CN" sz="1400" b="1" dirty="0">
                    <a:solidFill>
                      <a:srgbClr val="000000"/>
                    </a:solidFill>
                    <a:latin typeface="Courier New" pitchFamily="49" charset="0"/>
                    <a:ea typeface="华文细黑" pitchFamily="2" charset="-122"/>
                    <a:cs typeface="Courier New" pitchFamily="49" charset="0"/>
                  </a:rPr>
                  <a:t>%</a:t>
                </a:r>
                <a:r>
                  <a:rPr lang="en-US" altLang="zh-CN" sz="1400" b="1" dirty="0" err="1">
                    <a:solidFill>
                      <a:srgbClr val="000000"/>
                    </a:solidFill>
                    <a:latin typeface="Courier New" pitchFamily="49" charset="0"/>
                    <a:ea typeface="华文细黑" pitchFamily="2" charset="-122"/>
                    <a:cs typeface="Courier New" pitchFamily="49" charset="0"/>
                  </a:rPr>
                  <a:t>eip</a:t>
                </a:r>
                <a:endParaRPr lang="en-US" altLang="zh-CN" sz="1400" b="1" dirty="0">
                  <a:solidFill>
                    <a:srgbClr val="000000"/>
                  </a:solidFill>
                  <a:latin typeface="Courier New" pitchFamily="49" charset="0"/>
                  <a:ea typeface="华文细黑" pitchFamily="2" charset="-122"/>
                  <a:cs typeface="Courier New" pitchFamily="49" charset="0"/>
                </a:endParaRPr>
              </a:p>
            </p:txBody>
          </p:sp>
        </p:grpSp>
        <p:sp>
          <p:nvSpPr>
            <p:cNvPr id="25" name="TextBox 52">
              <a:extLst>
                <a:ext uri="{FF2B5EF4-FFF2-40B4-BE49-F238E27FC236}">
                  <a16:creationId xmlns:a16="http://schemas.microsoft.com/office/drawing/2014/main" id="{07B84DAB-623B-79DA-57A2-84861CB386F9}"/>
                </a:ext>
              </a:extLst>
            </p:cNvPr>
            <p:cNvSpPr txBox="1"/>
            <p:nvPr/>
          </p:nvSpPr>
          <p:spPr>
            <a:xfrm>
              <a:off x="1675903" y="4023700"/>
              <a:ext cx="748923" cy="261610"/>
            </a:xfrm>
            <a:prstGeom prst="rect">
              <a:avLst/>
            </a:prstGeom>
            <a:noFill/>
          </p:spPr>
          <p:txBody>
            <a:bodyPr wrap="none" rtlCol="0">
              <a:spAutoFit/>
            </a:bodyPr>
            <a:lstStyle/>
            <a:p>
              <a:pPr eaLnBrk="0" fontAlgn="base" hangingPunct="0">
                <a:spcBef>
                  <a:spcPct val="0"/>
                </a:spcBef>
                <a:spcAft>
                  <a:spcPct val="0"/>
                </a:spcAft>
              </a:pPr>
              <a:r>
                <a:rPr lang="zh-CN" altLang="en-US" sz="1100" b="1" dirty="0">
                  <a:solidFill>
                    <a:srgbClr val="0070C0"/>
                  </a:solidFill>
                  <a:latin typeface="Courier New" pitchFamily="49" charset="0"/>
                  <a:ea typeface="微软雅黑"/>
                  <a:cs typeface="Courier New" pitchFamily="49" charset="0"/>
                </a:rPr>
                <a:t>指令指针</a:t>
              </a:r>
              <a:endParaRPr lang="en-US" sz="1100" b="1" dirty="0">
                <a:solidFill>
                  <a:srgbClr val="0070C0"/>
                </a:solidFill>
                <a:latin typeface="Courier New" pitchFamily="49" charset="0"/>
                <a:ea typeface="微软雅黑"/>
                <a:cs typeface="Courier New" pitchFamily="49" charset="0"/>
              </a:endParaRPr>
            </a:p>
          </p:txBody>
        </p:sp>
      </p:grpSp>
      <p:grpSp>
        <p:nvGrpSpPr>
          <p:cNvPr id="28" name="组合 27">
            <a:extLst>
              <a:ext uri="{FF2B5EF4-FFF2-40B4-BE49-F238E27FC236}">
                <a16:creationId xmlns:a16="http://schemas.microsoft.com/office/drawing/2014/main" id="{F6750BFA-8DE4-4028-880A-BC39E9575F4E}"/>
              </a:ext>
            </a:extLst>
          </p:cNvPr>
          <p:cNvGrpSpPr/>
          <p:nvPr/>
        </p:nvGrpSpPr>
        <p:grpSpPr>
          <a:xfrm>
            <a:off x="4901897" y="3425493"/>
            <a:ext cx="6060705" cy="322012"/>
            <a:chOff x="1063967" y="3433777"/>
            <a:chExt cx="6060705" cy="322012"/>
          </a:xfrm>
        </p:grpSpPr>
        <p:grpSp>
          <p:nvGrpSpPr>
            <p:cNvPr id="29" name="组合 28">
              <a:extLst>
                <a:ext uri="{FF2B5EF4-FFF2-40B4-BE49-F238E27FC236}">
                  <a16:creationId xmlns:a16="http://schemas.microsoft.com/office/drawing/2014/main" id="{0B5A9482-BA73-5A82-7486-9D3143CDBA3B}"/>
                </a:ext>
              </a:extLst>
            </p:cNvPr>
            <p:cNvGrpSpPr/>
            <p:nvPr/>
          </p:nvGrpSpPr>
          <p:grpSpPr>
            <a:xfrm>
              <a:off x="1063967" y="3433777"/>
              <a:ext cx="6060705" cy="322012"/>
              <a:chOff x="1027046" y="1321232"/>
              <a:chExt cx="6060705" cy="379577"/>
            </a:xfrm>
          </p:grpSpPr>
          <p:sp>
            <p:nvSpPr>
              <p:cNvPr id="34" name="Rectangle 12">
                <a:extLst>
                  <a:ext uri="{FF2B5EF4-FFF2-40B4-BE49-F238E27FC236}">
                    <a16:creationId xmlns:a16="http://schemas.microsoft.com/office/drawing/2014/main" id="{1517D3CB-CC6D-4BC5-0E3D-7661792617AA}"/>
                  </a:ext>
                </a:extLst>
              </p:cNvPr>
              <p:cNvSpPr/>
              <p:nvPr/>
            </p:nvSpPr>
            <p:spPr bwMode="auto">
              <a:xfrm>
                <a:off x="1619672" y="1340769"/>
                <a:ext cx="5468079" cy="360040"/>
              </a:xfrm>
              <a:prstGeom prst="rect">
                <a:avLst/>
              </a:prstGeom>
              <a:solidFill>
                <a:schemeClr val="bg1">
                  <a:lumMod val="85000"/>
                </a:schemeClr>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400" b="1" dirty="0">
                  <a:solidFill>
                    <a:srgbClr val="000000"/>
                  </a:solidFill>
                  <a:latin typeface="Courier New" pitchFamily="49" charset="0"/>
                  <a:ea typeface="微软雅黑"/>
                  <a:cs typeface="Courier New" pitchFamily="49" charset="0"/>
                </a:endParaRPr>
              </a:p>
            </p:txBody>
          </p:sp>
          <p:sp>
            <p:nvSpPr>
              <p:cNvPr id="35" name="矩形 34">
                <a:extLst>
                  <a:ext uri="{FF2B5EF4-FFF2-40B4-BE49-F238E27FC236}">
                    <a16:creationId xmlns:a16="http://schemas.microsoft.com/office/drawing/2014/main" id="{C61CB2F5-DC55-9C3F-2270-10B2793A3DDA}"/>
                  </a:ext>
                </a:extLst>
              </p:cNvPr>
              <p:cNvSpPr/>
              <p:nvPr/>
            </p:nvSpPr>
            <p:spPr>
              <a:xfrm>
                <a:off x="1027046" y="1321232"/>
                <a:ext cx="614271" cy="362797"/>
              </a:xfrm>
              <a:prstGeom prst="rect">
                <a:avLst/>
              </a:prstGeom>
            </p:spPr>
            <p:txBody>
              <a:bodyPr wrap="none">
                <a:spAutoFit/>
              </a:bodyPr>
              <a:lstStyle/>
              <a:p>
                <a:pPr eaLnBrk="0" fontAlgn="base" hangingPunct="0">
                  <a:spcBef>
                    <a:spcPct val="0"/>
                  </a:spcBef>
                  <a:spcAft>
                    <a:spcPct val="0"/>
                  </a:spcAft>
                </a:pPr>
                <a:r>
                  <a:rPr lang="en-US" altLang="zh-CN" sz="1400" b="1" dirty="0">
                    <a:solidFill>
                      <a:srgbClr val="000000"/>
                    </a:solidFill>
                    <a:latin typeface="Courier New" pitchFamily="49" charset="0"/>
                    <a:ea typeface="华文细黑" pitchFamily="2" charset="-122"/>
                    <a:cs typeface="Courier New" pitchFamily="49" charset="0"/>
                  </a:rPr>
                  <a:t>%</a:t>
                </a:r>
                <a:r>
                  <a:rPr lang="en-US" altLang="zh-CN" sz="1400" b="1" dirty="0" err="1">
                    <a:solidFill>
                      <a:srgbClr val="000000"/>
                    </a:solidFill>
                    <a:latin typeface="Courier New" pitchFamily="49" charset="0"/>
                    <a:ea typeface="华文细黑" pitchFamily="2" charset="-122"/>
                    <a:cs typeface="Courier New" pitchFamily="49" charset="0"/>
                  </a:rPr>
                  <a:t>ebp</a:t>
                </a:r>
                <a:endParaRPr lang="en-US" altLang="zh-CN" sz="1400" b="1" dirty="0">
                  <a:solidFill>
                    <a:srgbClr val="000000"/>
                  </a:solidFill>
                  <a:latin typeface="Courier New" pitchFamily="49" charset="0"/>
                  <a:ea typeface="华文细黑" pitchFamily="2" charset="-122"/>
                  <a:cs typeface="Courier New" pitchFamily="49" charset="0"/>
                </a:endParaRPr>
              </a:p>
            </p:txBody>
          </p:sp>
        </p:grpSp>
        <p:sp>
          <p:nvSpPr>
            <p:cNvPr id="33" name="TextBox 52">
              <a:extLst>
                <a:ext uri="{FF2B5EF4-FFF2-40B4-BE49-F238E27FC236}">
                  <a16:creationId xmlns:a16="http://schemas.microsoft.com/office/drawing/2014/main" id="{A9D3A04B-2D96-356A-6891-541F6EC98553}"/>
                </a:ext>
              </a:extLst>
            </p:cNvPr>
            <p:cNvSpPr txBox="1"/>
            <p:nvPr/>
          </p:nvSpPr>
          <p:spPr>
            <a:xfrm>
              <a:off x="1669901" y="3485741"/>
              <a:ext cx="748923" cy="261610"/>
            </a:xfrm>
            <a:prstGeom prst="rect">
              <a:avLst/>
            </a:prstGeom>
            <a:noFill/>
          </p:spPr>
          <p:txBody>
            <a:bodyPr wrap="none" rtlCol="0">
              <a:spAutoFit/>
            </a:bodyPr>
            <a:lstStyle/>
            <a:p>
              <a:pPr eaLnBrk="0" fontAlgn="base" hangingPunct="0">
                <a:spcBef>
                  <a:spcPct val="0"/>
                </a:spcBef>
                <a:spcAft>
                  <a:spcPct val="0"/>
                </a:spcAft>
              </a:pPr>
              <a:r>
                <a:rPr lang="zh-CN" altLang="en-US" sz="1100" b="1" dirty="0">
                  <a:solidFill>
                    <a:srgbClr val="0070C0"/>
                  </a:solidFill>
                  <a:latin typeface="Courier New" pitchFamily="49" charset="0"/>
                  <a:ea typeface="微软雅黑"/>
                  <a:cs typeface="Courier New" pitchFamily="49" charset="0"/>
                </a:rPr>
                <a:t>基址指针</a:t>
              </a:r>
              <a:endParaRPr lang="en-US" sz="1100" b="1" dirty="0">
                <a:solidFill>
                  <a:srgbClr val="0070C0"/>
                </a:solidFill>
                <a:latin typeface="Courier New" pitchFamily="49" charset="0"/>
                <a:ea typeface="微软雅黑"/>
                <a:cs typeface="Courier New" pitchFamily="49" charset="0"/>
              </a:endParaRPr>
            </a:p>
          </p:txBody>
        </p:sp>
      </p:grpSp>
      <p:grpSp>
        <p:nvGrpSpPr>
          <p:cNvPr id="36" name="组合 35">
            <a:extLst>
              <a:ext uri="{FF2B5EF4-FFF2-40B4-BE49-F238E27FC236}">
                <a16:creationId xmlns:a16="http://schemas.microsoft.com/office/drawing/2014/main" id="{67D78B15-FB03-BCC4-C9C0-BD9C429D850D}"/>
              </a:ext>
            </a:extLst>
          </p:cNvPr>
          <p:cNvGrpSpPr/>
          <p:nvPr/>
        </p:nvGrpSpPr>
        <p:grpSpPr>
          <a:xfrm>
            <a:off x="4901897" y="3092225"/>
            <a:ext cx="6060705" cy="322012"/>
            <a:chOff x="1063967" y="3100509"/>
            <a:chExt cx="6060705" cy="322012"/>
          </a:xfrm>
        </p:grpSpPr>
        <p:grpSp>
          <p:nvGrpSpPr>
            <p:cNvPr id="37" name="组合 36">
              <a:extLst>
                <a:ext uri="{FF2B5EF4-FFF2-40B4-BE49-F238E27FC236}">
                  <a16:creationId xmlns:a16="http://schemas.microsoft.com/office/drawing/2014/main" id="{29DC3C24-0789-E616-AA92-D311A27A483E}"/>
                </a:ext>
              </a:extLst>
            </p:cNvPr>
            <p:cNvGrpSpPr/>
            <p:nvPr/>
          </p:nvGrpSpPr>
          <p:grpSpPr>
            <a:xfrm>
              <a:off x="1063967" y="3100509"/>
              <a:ext cx="6060705" cy="322012"/>
              <a:chOff x="1027046" y="1321232"/>
              <a:chExt cx="6060705" cy="379577"/>
            </a:xfrm>
          </p:grpSpPr>
          <p:sp>
            <p:nvSpPr>
              <p:cNvPr id="39" name="Rectangle 12">
                <a:extLst>
                  <a:ext uri="{FF2B5EF4-FFF2-40B4-BE49-F238E27FC236}">
                    <a16:creationId xmlns:a16="http://schemas.microsoft.com/office/drawing/2014/main" id="{F7AD82B5-D5D8-6E40-8025-51292C0FE6CF}"/>
                  </a:ext>
                </a:extLst>
              </p:cNvPr>
              <p:cNvSpPr/>
              <p:nvPr/>
            </p:nvSpPr>
            <p:spPr bwMode="auto">
              <a:xfrm>
                <a:off x="1619672" y="1340769"/>
                <a:ext cx="5468079" cy="360040"/>
              </a:xfrm>
              <a:prstGeom prst="rect">
                <a:avLst/>
              </a:prstGeom>
              <a:solidFill>
                <a:schemeClr val="bg1">
                  <a:lumMod val="85000"/>
                </a:schemeClr>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400" b="1" dirty="0">
                  <a:solidFill>
                    <a:srgbClr val="000000"/>
                  </a:solidFill>
                  <a:latin typeface="Courier New" pitchFamily="49" charset="0"/>
                  <a:ea typeface="微软雅黑"/>
                  <a:cs typeface="Courier New" pitchFamily="49" charset="0"/>
                </a:endParaRPr>
              </a:p>
            </p:txBody>
          </p:sp>
          <p:sp>
            <p:nvSpPr>
              <p:cNvPr id="40" name="矩形 39">
                <a:extLst>
                  <a:ext uri="{FF2B5EF4-FFF2-40B4-BE49-F238E27FC236}">
                    <a16:creationId xmlns:a16="http://schemas.microsoft.com/office/drawing/2014/main" id="{8178E33B-2ACA-1EF8-DC36-ACFB8CA868AD}"/>
                  </a:ext>
                </a:extLst>
              </p:cNvPr>
              <p:cNvSpPr/>
              <p:nvPr/>
            </p:nvSpPr>
            <p:spPr>
              <a:xfrm>
                <a:off x="1027046" y="1321232"/>
                <a:ext cx="614271" cy="362797"/>
              </a:xfrm>
              <a:prstGeom prst="rect">
                <a:avLst/>
              </a:prstGeom>
            </p:spPr>
            <p:txBody>
              <a:bodyPr wrap="none">
                <a:spAutoFit/>
              </a:bodyPr>
              <a:lstStyle/>
              <a:p>
                <a:pPr eaLnBrk="0" fontAlgn="base" hangingPunct="0">
                  <a:spcBef>
                    <a:spcPct val="0"/>
                  </a:spcBef>
                  <a:spcAft>
                    <a:spcPct val="0"/>
                  </a:spcAft>
                </a:pPr>
                <a:r>
                  <a:rPr lang="en-US" altLang="zh-CN" sz="1400" b="1" dirty="0">
                    <a:solidFill>
                      <a:srgbClr val="000000"/>
                    </a:solidFill>
                    <a:latin typeface="Courier New" pitchFamily="49" charset="0"/>
                    <a:ea typeface="华文细黑" pitchFamily="2" charset="-122"/>
                    <a:cs typeface="Courier New" pitchFamily="49" charset="0"/>
                  </a:rPr>
                  <a:t>%</a:t>
                </a:r>
                <a:r>
                  <a:rPr lang="en-US" altLang="zh-CN" sz="1400" b="1" dirty="0" err="1">
                    <a:solidFill>
                      <a:srgbClr val="000000"/>
                    </a:solidFill>
                    <a:latin typeface="Courier New" pitchFamily="49" charset="0"/>
                    <a:ea typeface="华文细黑" pitchFamily="2" charset="-122"/>
                    <a:cs typeface="Courier New" pitchFamily="49" charset="0"/>
                  </a:rPr>
                  <a:t>esp</a:t>
                </a:r>
                <a:endParaRPr lang="en-US" altLang="zh-CN" sz="1400" b="1" dirty="0">
                  <a:solidFill>
                    <a:srgbClr val="000000"/>
                  </a:solidFill>
                  <a:latin typeface="Courier New" pitchFamily="49" charset="0"/>
                  <a:ea typeface="华文细黑" pitchFamily="2" charset="-122"/>
                  <a:cs typeface="Courier New" pitchFamily="49" charset="0"/>
                </a:endParaRPr>
              </a:p>
            </p:txBody>
          </p:sp>
        </p:grpSp>
        <p:sp>
          <p:nvSpPr>
            <p:cNvPr id="38" name="TextBox 52">
              <a:extLst>
                <a:ext uri="{FF2B5EF4-FFF2-40B4-BE49-F238E27FC236}">
                  <a16:creationId xmlns:a16="http://schemas.microsoft.com/office/drawing/2014/main" id="{BA3E5C64-2C96-924E-8BD4-667C543EDBE1}"/>
                </a:ext>
              </a:extLst>
            </p:cNvPr>
            <p:cNvSpPr txBox="1"/>
            <p:nvPr/>
          </p:nvSpPr>
          <p:spPr>
            <a:xfrm>
              <a:off x="1678238" y="3147606"/>
              <a:ext cx="748923" cy="261610"/>
            </a:xfrm>
            <a:prstGeom prst="rect">
              <a:avLst/>
            </a:prstGeom>
            <a:noFill/>
          </p:spPr>
          <p:txBody>
            <a:bodyPr wrap="none" rtlCol="0">
              <a:spAutoFit/>
            </a:bodyPr>
            <a:lstStyle/>
            <a:p>
              <a:pPr eaLnBrk="0" fontAlgn="base" hangingPunct="0">
                <a:spcBef>
                  <a:spcPct val="0"/>
                </a:spcBef>
                <a:spcAft>
                  <a:spcPct val="0"/>
                </a:spcAft>
              </a:pPr>
              <a:r>
                <a:rPr lang="zh-CN" altLang="en-US" sz="1100" b="1" dirty="0">
                  <a:solidFill>
                    <a:srgbClr val="0070C0"/>
                  </a:solidFill>
                  <a:latin typeface="Courier New" pitchFamily="49" charset="0"/>
                  <a:ea typeface="微软雅黑"/>
                  <a:cs typeface="Courier New" pitchFamily="49" charset="0"/>
                </a:rPr>
                <a:t>堆栈指针</a:t>
              </a:r>
              <a:endParaRPr lang="en-US" sz="1100" b="1" dirty="0">
                <a:solidFill>
                  <a:srgbClr val="0070C0"/>
                </a:solidFill>
                <a:latin typeface="Courier New" pitchFamily="49" charset="0"/>
                <a:ea typeface="微软雅黑"/>
                <a:cs typeface="Courier New" pitchFamily="49" charset="0"/>
              </a:endParaRPr>
            </a:p>
          </p:txBody>
        </p:sp>
      </p:grpSp>
      <p:grpSp>
        <p:nvGrpSpPr>
          <p:cNvPr id="41" name="组合 40">
            <a:extLst>
              <a:ext uri="{FF2B5EF4-FFF2-40B4-BE49-F238E27FC236}">
                <a16:creationId xmlns:a16="http://schemas.microsoft.com/office/drawing/2014/main" id="{1C7BD1AC-7D42-4822-2A02-A701A8E63C63}"/>
              </a:ext>
            </a:extLst>
          </p:cNvPr>
          <p:cNvGrpSpPr/>
          <p:nvPr/>
        </p:nvGrpSpPr>
        <p:grpSpPr>
          <a:xfrm>
            <a:off x="4901897" y="2758957"/>
            <a:ext cx="6060705" cy="322012"/>
            <a:chOff x="1063967" y="2767241"/>
            <a:chExt cx="6060705" cy="322012"/>
          </a:xfrm>
        </p:grpSpPr>
        <p:grpSp>
          <p:nvGrpSpPr>
            <p:cNvPr id="42" name="组合 41">
              <a:extLst>
                <a:ext uri="{FF2B5EF4-FFF2-40B4-BE49-F238E27FC236}">
                  <a16:creationId xmlns:a16="http://schemas.microsoft.com/office/drawing/2014/main" id="{2D39936E-DF36-155E-27FB-74E9DE25D00D}"/>
                </a:ext>
              </a:extLst>
            </p:cNvPr>
            <p:cNvGrpSpPr/>
            <p:nvPr/>
          </p:nvGrpSpPr>
          <p:grpSpPr>
            <a:xfrm>
              <a:off x="1063967" y="2767241"/>
              <a:ext cx="6060705" cy="322012"/>
              <a:chOff x="1027046" y="1321232"/>
              <a:chExt cx="6060705" cy="379577"/>
            </a:xfrm>
          </p:grpSpPr>
          <p:sp>
            <p:nvSpPr>
              <p:cNvPr id="44" name="Rectangle 12">
                <a:extLst>
                  <a:ext uri="{FF2B5EF4-FFF2-40B4-BE49-F238E27FC236}">
                    <a16:creationId xmlns:a16="http://schemas.microsoft.com/office/drawing/2014/main" id="{E4E00A2E-0594-CFF3-D02E-722C49DA2399}"/>
                  </a:ext>
                </a:extLst>
              </p:cNvPr>
              <p:cNvSpPr/>
              <p:nvPr/>
            </p:nvSpPr>
            <p:spPr bwMode="auto">
              <a:xfrm>
                <a:off x="1619672" y="1340769"/>
                <a:ext cx="5468079" cy="360040"/>
              </a:xfrm>
              <a:prstGeom prst="rect">
                <a:avLst/>
              </a:prstGeom>
              <a:solidFill>
                <a:schemeClr val="bg1">
                  <a:lumMod val="85000"/>
                </a:schemeClr>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400" b="1" dirty="0">
                  <a:solidFill>
                    <a:srgbClr val="000000"/>
                  </a:solidFill>
                  <a:latin typeface="Courier New" pitchFamily="49" charset="0"/>
                  <a:ea typeface="微软雅黑"/>
                  <a:cs typeface="Courier New" pitchFamily="49" charset="0"/>
                </a:endParaRPr>
              </a:p>
            </p:txBody>
          </p:sp>
          <p:sp>
            <p:nvSpPr>
              <p:cNvPr id="45" name="矩形 44">
                <a:extLst>
                  <a:ext uri="{FF2B5EF4-FFF2-40B4-BE49-F238E27FC236}">
                    <a16:creationId xmlns:a16="http://schemas.microsoft.com/office/drawing/2014/main" id="{9DC5572C-79DD-5C15-147E-675FF7B2228A}"/>
                  </a:ext>
                </a:extLst>
              </p:cNvPr>
              <p:cNvSpPr/>
              <p:nvPr/>
            </p:nvSpPr>
            <p:spPr>
              <a:xfrm>
                <a:off x="1027046" y="1321232"/>
                <a:ext cx="614271" cy="362797"/>
              </a:xfrm>
              <a:prstGeom prst="rect">
                <a:avLst/>
              </a:prstGeom>
            </p:spPr>
            <p:txBody>
              <a:bodyPr wrap="none">
                <a:spAutoFit/>
              </a:bodyPr>
              <a:lstStyle/>
              <a:p>
                <a:pPr eaLnBrk="0" fontAlgn="base" hangingPunct="0">
                  <a:spcBef>
                    <a:spcPct val="0"/>
                  </a:spcBef>
                  <a:spcAft>
                    <a:spcPct val="0"/>
                  </a:spcAft>
                </a:pPr>
                <a:r>
                  <a:rPr lang="en-US" altLang="zh-CN" sz="1400" b="1" dirty="0">
                    <a:solidFill>
                      <a:srgbClr val="000000"/>
                    </a:solidFill>
                    <a:latin typeface="Courier New" pitchFamily="49" charset="0"/>
                    <a:ea typeface="华文细黑" pitchFamily="2" charset="-122"/>
                    <a:cs typeface="Courier New" pitchFamily="49" charset="0"/>
                  </a:rPr>
                  <a:t>%</a:t>
                </a:r>
                <a:r>
                  <a:rPr lang="en-US" altLang="zh-CN" sz="1400" b="1" dirty="0" err="1">
                    <a:solidFill>
                      <a:srgbClr val="000000"/>
                    </a:solidFill>
                    <a:latin typeface="Courier New" pitchFamily="49" charset="0"/>
                    <a:ea typeface="华文细黑" pitchFamily="2" charset="-122"/>
                    <a:cs typeface="Courier New" pitchFamily="49" charset="0"/>
                  </a:rPr>
                  <a:t>edi</a:t>
                </a:r>
                <a:endParaRPr lang="en-US" altLang="zh-CN" sz="1400" b="1" dirty="0">
                  <a:solidFill>
                    <a:srgbClr val="000000"/>
                  </a:solidFill>
                  <a:latin typeface="Courier New" pitchFamily="49" charset="0"/>
                  <a:ea typeface="华文细黑" pitchFamily="2" charset="-122"/>
                  <a:cs typeface="Courier New" pitchFamily="49" charset="0"/>
                </a:endParaRPr>
              </a:p>
            </p:txBody>
          </p:sp>
        </p:grpSp>
        <p:sp>
          <p:nvSpPr>
            <p:cNvPr id="43" name="TextBox 52">
              <a:extLst>
                <a:ext uri="{FF2B5EF4-FFF2-40B4-BE49-F238E27FC236}">
                  <a16:creationId xmlns:a16="http://schemas.microsoft.com/office/drawing/2014/main" id="{0F30D76F-0D1C-064B-306A-9AF5422643E5}"/>
                </a:ext>
              </a:extLst>
            </p:cNvPr>
            <p:cNvSpPr txBox="1"/>
            <p:nvPr/>
          </p:nvSpPr>
          <p:spPr>
            <a:xfrm>
              <a:off x="1672722" y="2799316"/>
              <a:ext cx="1172116" cy="261610"/>
            </a:xfrm>
            <a:prstGeom prst="rect">
              <a:avLst/>
            </a:prstGeom>
            <a:noFill/>
          </p:spPr>
          <p:txBody>
            <a:bodyPr wrap="none" rtlCol="0">
              <a:spAutoFit/>
            </a:bodyPr>
            <a:lstStyle/>
            <a:p>
              <a:pPr eaLnBrk="0" fontAlgn="base" hangingPunct="0">
                <a:spcBef>
                  <a:spcPct val="0"/>
                </a:spcBef>
                <a:spcAft>
                  <a:spcPct val="0"/>
                </a:spcAft>
              </a:pPr>
              <a:r>
                <a:rPr lang="zh-CN" altLang="en-US" sz="1100" b="1" dirty="0">
                  <a:solidFill>
                    <a:srgbClr val="0070C0"/>
                  </a:solidFill>
                  <a:latin typeface="Courier New" pitchFamily="49" charset="0"/>
                  <a:ea typeface="微软雅黑"/>
                  <a:cs typeface="Courier New" pitchFamily="49" charset="0"/>
                </a:rPr>
                <a:t>目标变址寄存器</a:t>
              </a:r>
              <a:endParaRPr lang="en-US" sz="1100" b="1" dirty="0">
                <a:solidFill>
                  <a:srgbClr val="0070C0"/>
                </a:solidFill>
                <a:latin typeface="Courier New" pitchFamily="49" charset="0"/>
                <a:ea typeface="微软雅黑"/>
                <a:cs typeface="Courier New" pitchFamily="49" charset="0"/>
              </a:endParaRPr>
            </a:p>
          </p:txBody>
        </p:sp>
      </p:grpSp>
      <p:grpSp>
        <p:nvGrpSpPr>
          <p:cNvPr id="46" name="组合 45">
            <a:extLst>
              <a:ext uri="{FF2B5EF4-FFF2-40B4-BE49-F238E27FC236}">
                <a16:creationId xmlns:a16="http://schemas.microsoft.com/office/drawing/2014/main" id="{0A17DB85-9178-052D-C0F0-E77A3632D8DA}"/>
              </a:ext>
            </a:extLst>
          </p:cNvPr>
          <p:cNvGrpSpPr/>
          <p:nvPr/>
        </p:nvGrpSpPr>
        <p:grpSpPr>
          <a:xfrm>
            <a:off x="4901897" y="2425689"/>
            <a:ext cx="6060705" cy="322012"/>
            <a:chOff x="1063967" y="2433973"/>
            <a:chExt cx="6060705" cy="322012"/>
          </a:xfrm>
        </p:grpSpPr>
        <p:grpSp>
          <p:nvGrpSpPr>
            <p:cNvPr id="47" name="组合 46">
              <a:extLst>
                <a:ext uri="{FF2B5EF4-FFF2-40B4-BE49-F238E27FC236}">
                  <a16:creationId xmlns:a16="http://schemas.microsoft.com/office/drawing/2014/main" id="{A291BF57-5122-C9E3-6728-7635517A3B44}"/>
                </a:ext>
              </a:extLst>
            </p:cNvPr>
            <p:cNvGrpSpPr/>
            <p:nvPr/>
          </p:nvGrpSpPr>
          <p:grpSpPr>
            <a:xfrm>
              <a:off x="1063967" y="2433973"/>
              <a:ext cx="6060705" cy="322012"/>
              <a:chOff x="1027046" y="1321232"/>
              <a:chExt cx="6060705" cy="379577"/>
            </a:xfrm>
          </p:grpSpPr>
          <p:sp>
            <p:nvSpPr>
              <p:cNvPr id="49" name="Rectangle 12">
                <a:extLst>
                  <a:ext uri="{FF2B5EF4-FFF2-40B4-BE49-F238E27FC236}">
                    <a16:creationId xmlns:a16="http://schemas.microsoft.com/office/drawing/2014/main" id="{D0DC1A5C-2FBD-1DBD-2F5A-93785BE6456D}"/>
                  </a:ext>
                </a:extLst>
              </p:cNvPr>
              <p:cNvSpPr/>
              <p:nvPr/>
            </p:nvSpPr>
            <p:spPr bwMode="auto">
              <a:xfrm>
                <a:off x="1619672" y="1340769"/>
                <a:ext cx="5468079" cy="360040"/>
              </a:xfrm>
              <a:prstGeom prst="rect">
                <a:avLst/>
              </a:prstGeom>
              <a:solidFill>
                <a:schemeClr val="bg1">
                  <a:lumMod val="85000"/>
                </a:schemeClr>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400" b="1" dirty="0">
                  <a:solidFill>
                    <a:srgbClr val="000000"/>
                  </a:solidFill>
                  <a:latin typeface="Courier New" pitchFamily="49" charset="0"/>
                  <a:ea typeface="微软雅黑"/>
                  <a:cs typeface="Courier New" pitchFamily="49" charset="0"/>
                </a:endParaRPr>
              </a:p>
            </p:txBody>
          </p:sp>
          <p:sp>
            <p:nvSpPr>
              <p:cNvPr id="50" name="矩形 49">
                <a:extLst>
                  <a:ext uri="{FF2B5EF4-FFF2-40B4-BE49-F238E27FC236}">
                    <a16:creationId xmlns:a16="http://schemas.microsoft.com/office/drawing/2014/main" id="{E271C81E-1432-0ED7-65EB-F9616826A080}"/>
                  </a:ext>
                </a:extLst>
              </p:cNvPr>
              <p:cNvSpPr/>
              <p:nvPr/>
            </p:nvSpPr>
            <p:spPr>
              <a:xfrm>
                <a:off x="1027046" y="1321232"/>
                <a:ext cx="614271" cy="362797"/>
              </a:xfrm>
              <a:prstGeom prst="rect">
                <a:avLst/>
              </a:prstGeom>
            </p:spPr>
            <p:txBody>
              <a:bodyPr wrap="none">
                <a:spAutoFit/>
              </a:bodyPr>
              <a:lstStyle/>
              <a:p>
                <a:pPr eaLnBrk="0" fontAlgn="base" hangingPunct="0">
                  <a:spcBef>
                    <a:spcPct val="0"/>
                  </a:spcBef>
                  <a:spcAft>
                    <a:spcPct val="0"/>
                  </a:spcAft>
                </a:pPr>
                <a:r>
                  <a:rPr lang="en-US" altLang="zh-CN" sz="1400" b="1" dirty="0">
                    <a:solidFill>
                      <a:srgbClr val="000000"/>
                    </a:solidFill>
                    <a:latin typeface="Courier New" pitchFamily="49" charset="0"/>
                    <a:ea typeface="华文细黑" pitchFamily="2" charset="-122"/>
                    <a:cs typeface="Courier New" pitchFamily="49" charset="0"/>
                  </a:rPr>
                  <a:t>%</a:t>
                </a:r>
                <a:r>
                  <a:rPr lang="en-US" altLang="zh-CN" sz="1400" b="1" dirty="0" err="1">
                    <a:solidFill>
                      <a:srgbClr val="000000"/>
                    </a:solidFill>
                    <a:latin typeface="Courier New" pitchFamily="49" charset="0"/>
                    <a:ea typeface="华文细黑" pitchFamily="2" charset="-122"/>
                    <a:cs typeface="Courier New" pitchFamily="49" charset="0"/>
                  </a:rPr>
                  <a:t>esi</a:t>
                </a:r>
                <a:endParaRPr lang="en-US" altLang="zh-CN" sz="1400" b="1" dirty="0">
                  <a:solidFill>
                    <a:srgbClr val="000000"/>
                  </a:solidFill>
                  <a:latin typeface="Courier New" pitchFamily="49" charset="0"/>
                  <a:ea typeface="华文细黑" pitchFamily="2" charset="-122"/>
                  <a:cs typeface="Courier New" pitchFamily="49" charset="0"/>
                </a:endParaRPr>
              </a:p>
            </p:txBody>
          </p:sp>
        </p:grpSp>
        <p:sp>
          <p:nvSpPr>
            <p:cNvPr id="48" name="TextBox 52">
              <a:extLst>
                <a:ext uri="{FF2B5EF4-FFF2-40B4-BE49-F238E27FC236}">
                  <a16:creationId xmlns:a16="http://schemas.microsoft.com/office/drawing/2014/main" id="{B37BDD92-65B7-A4E8-E10A-4D9E975AA24F}"/>
                </a:ext>
              </a:extLst>
            </p:cNvPr>
            <p:cNvSpPr txBox="1"/>
            <p:nvPr/>
          </p:nvSpPr>
          <p:spPr>
            <a:xfrm>
              <a:off x="1669901" y="2472445"/>
              <a:ext cx="1031051" cy="261610"/>
            </a:xfrm>
            <a:prstGeom prst="rect">
              <a:avLst/>
            </a:prstGeom>
            <a:noFill/>
          </p:spPr>
          <p:txBody>
            <a:bodyPr wrap="none" rtlCol="0">
              <a:spAutoFit/>
            </a:bodyPr>
            <a:lstStyle/>
            <a:p>
              <a:pPr eaLnBrk="0" fontAlgn="base" hangingPunct="0">
                <a:spcBef>
                  <a:spcPct val="0"/>
                </a:spcBef>
                <a:spcAft>
                  <a:spcPct val="0"/>
                </a:spcAft>
              </a:pPr>
              <a:r>
                <a:rPr lang="zh-CN" altLang="en-US" sz="1100" b="1" dirty="0">
                  <a:solidFill>
                    <a:srgbClr val="0070C0"/>
                  </a:solidFill>
                  <a:latin typeface="Courier New" pitchFamily="49" charset="0"/>
                  <a:ea typeface="微软雅黑"/>
                  <a:cs typeface="Courier New" pitchFamily="49" charset="0"/>
                </a:rPr>
                <a:t>源变址寄存器</a:t>
              </a:r>
              <a:endParaRPr lang="en-US" sz="1100" b="1" dirty="0">
                <a:solidFill>
                  <a:srgbClr val="0070C0"/>
                </a:solidFill>
                <a:latin typeface="Courier New" pitchFamily="49" charset="0"/>
                <a:ea typeface="微软雅黑"/>
                <a:cs typeface="Courier New" pitchFamily="49" charset="0"/>
              </a:endParaRPr>
            </a:p>
          </p:txBody>
        </p:sp>
      </p:grpSp>
      <p:grpSp>
        <p:nvGrpSpPr>
          <p:cNvPr id="51" name="组合 50">
            <a:extLst>
              <a:ext uri="{FF2B5EF4-FFF2-40B4-BE49-F238E27FC236}">
                <a16:creationId xmlns:a16="http://schemas.microsoft.com/office/drawing/2014/main" id="{EAB84B73-C756-68AC-1B79-4C287332B016}"/>
              </a:ext>
            </a:extLst>
          </p:cNvPr>
          <p:cNvGrpSpPr/>
          <p:nvPr/>
        </p:nvGrpSpPr>
        <p:grpSpPr>
          <a:xfrm>
            <a:off x="4901897" y="2092421"/>
            <a:ext cx="6060705" cy="322012"/>
            <a:chOff x="1063967" y="2100705"/>
            <a:chExt cx="6060705" cy="322012"/>
          </a:xfrm>
        </p:grpSpPr>
        <p:grpSp>
          <p:nvGrpSpPr>
            <p:cNvPr id="52" name="组合 51">
              <a:extLst>
                <a:ext uri="{FF2B5EF4-FFF2-40B4-BE49-F238E27FC236}">
                  <a16:creationId xmlns:a16="http://schemas.microsoft.com/office/drawing/2014/main" id="{DA101DA2-0F1E-8BF9-2D1E-B13E0F54C0E2}"/>
                </a:ext>
              </a:extLst>
            </p:cNvPr>
            <p:cNvGrpSpPr/>
            <p:nvPr/>
          </p:nvGrpSpPr>
          <p:grpSpPr>
            <a:xfrm>
              <a:off x="1063967" y="2100705"/>
              <a:ext cx="6060705" cy="322012"/>
              <a:chOff x="1027046" y="1321232"/>
              <a:chExt cx="6060705" cy="379577"/>
            </a:xfrm>
          </p:grpSpPr>
          <p:sp>
            <p:nvSpPr>
              <p:cNvPr id="54" name="Rectangle 12">
                <a:extLst>
                  <a:ext uri="{FF2B5EF4-FFF2-40B4-BE49-F238E27FC236}">
                    <a16:creationId xmlns:a16="http://schemas.microsoft.com/office/drawing/2014/main" id="{DAE25084-0EE2-0BEC-EAA1-E5510E3CB440}"/>
                  </a:ext>
                </a:extLst>
              </p:cNvPr>
              <p:cNvSpPr/>
              <p:nvPr/>
            </p:nvSpPr>
            <p:spPr bwMode="auto">
              <a:xfrm>
                <a:off x="1619672" y="1340769"/>
                <a:ext cx="5468079" cy="360040"/>
              </a:xfrm>
              <a:prstGeom prst="rect">
                <a:avLst/>
              </a:prstGeom>
              <a:solidFill>
                <a:schemeClr val="bg1">
                  <a:lumMod val="85000"/>
                </a:schemeClr>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400" b="1" dirty="0">
                  <a:solidFill>
                    <a:srgbClr val="000000"/>
                  </a:solidFill>
                  <a:latin typeface="Courier New" pitchFamily="49" charset="0"/>
                  <a:ea typeface="微软雅黑"/>
                  <a:cs typeface="Courier New" pitchFamily="49" charset="0"/>
                </a:endParaRPr>
              </a:p>
            </p:txBody>
          </p:sp>
          <p:sp>
            <p:nvSpPr>
              <p:cNvPr id="55" name="矩形 54">
                <a:extLst>
                  <a:ext uri="{FF2B5EF4-FFF2-40B4-BE49-F238E27FC236}">
                    <a16:creationId xmlns:a16="http://schemas.microsoft.com/office/drawing/2014/main" id="{1FFFFF74-B45C-064C-C03E-7066FB49919B}"/>
                  </a:ext>
                </a:extLst>
              </p:cNvPr>
              <p:cNvSpPr/>
              <p:nvPr/>
            </p:nvSpPr>
            <p:spPr>
              <a:xfrm>
                <a:off x="1027046" y="1321232"/>
                <a:ext cx="614271" cy="362797"/>
              </a:xfrm>
              <a:prstGeom prst="rect">
                <a:avLst/>
              </a:prstGeom>
            </p:spPr>
            <p:txBody>
              <a:bodyPr wrap="none">
                <a:spAutoFit/>
              </a:bodyPr>
              <a:lstStyle/>
              <a:p>
                <a:pPr eaLnBrk="0" fontAlgn="base" hangingPunct="0">
                  <a:spcBef>
                    <a:spcPct val="0"/>
                  </a:spcBef>
                  <a:spcAft>
                    <a:spcPct val="0"/>
                  </a:spcAft>
                </a:pPr>
                <a:r>
                  <a:rPr lang="en-US" altLang="zh-CN" sz="1400" b="1" dirty="0">
                    <a:solidFill>
                      <a:srgbClr val="000000"/>
                    </a:solidFill>
                    <a:latin typeface="Courier New" pitchFamily="49" charset="0"/>
                    <a:ea typeface="华文细黑" pitchFamily="2" charset="-122"/>
                    <a:cs typeface="Courier New" pitchFamily="49" charset="0"/>
                  </a:rPr>
                  <a:t>%</a:t>
                </a:r>
                <a:r>
                  <a:rPr lang="en-US" altLang="zh-CN" sz="1400" b="1" dirty="0" err="1">
                    <a:solidFill>
                      <a:srgbClr val="000000"/>
                    </a:solidFill>
                    <a:latin typeface="Courier New" pitchFamily="49" charset="0"/>
                    <a:ea typeface="华文细黑" pitchFamily="2" charset="-122"/>
                    <a:cs typeface="Courier New" pitchFamily="49" charset="0"/>
                  </a:rPr>
                  <a:t>ebx</a:t>
                </a:r>
                <a:endParaRPr lang="en-US" altLang="zh-CN" sz="1400" b="1" dirty="0">
                  <a:solidFill>
                    <a:srgbClr val="000000"/>
                  </a:solidFill>
                  <a:latin typeface="Courier New" pitchFamily="49" charset="0"/>
                  <a:ea typeface="华文细黑" pitchFamily="2" charset="-122"/>
                  <a:cs typeface="Courier New" pitchFamily="49" charset="0"/>
                </a:endParaRPr>
              </a:p>
            </p:txBody>
          </p:sp>
        </p:grpSp>
        <p:sp>
          <p:nvSpPr>
            <p:cNvPr id="53" name="TextBox 52">
              <a:extLst>
                <a:ext uri="{FF2B5EF4-FFF2-40B4-BE49-F238E27FC236}">
                  <a16:creationId xmlns:a16="http://schemas.microsoft.com/office/drawing/2014/main" id="{89BDD8FF-EBCB-8588-8545-665F99073D37}"/>
                </a:ext>
              </a:extLst>
            </p:cNvPr>
            <p:cNvSpPr txBox="1"/>
            <p:nvPr/>
          </p:nvSpPr>
          <p:spPr>
            <a:xfrm>
              <a:off x="1656593" y="2131564"/>
              <a:ext cx="889987" cy="261610"/>
            </a:xfrm>
            <a:prstGeom prst="rect">
              <a:avLst/>
            </a:prstGeom>
            <a:noFill/>
          </p:spPr>
          <p:txBody>
            <a:bodyPr wrap="none" rtlCol="0">
              <a:spAutoFit/>
            </a:bodyPr>
            <a:lstStyle/>
            <a:p>
              <a:pPr eaLnBrk="0" fontAlgn="base" hangingPunct="0">
                <a:spcBef>
                  <a:spcPct val="0"/>
                </a:spcBef>
                <a:spcAft>
                  <a:spcPct val="0"/>
                </a:spcAft>
              </a:pPr>
              <a:r>
                <a:rPr lang="zh-CN" altLang="en-US" sz="1100" b="1" dirty="0">
                  <a:solidFill>
                    <a:srgbClr val="0070C0"/>
                  </a:solidFill>
                  <a:latin typeface="Courier New" pitchFamily="49" charset="0"/>
                  <a:ea typeface="微软雅黑"/>
                  <a:cs typeface="Courier New" pitchFamily="49" charset="0"/>
                </a:rPr>
                <a:t>基址寄存器</a:t>
              </a:r>
              <a:endParaRPr lang="en-US" sz="1100" b="1" dirty="0">
                <a:solidFill>
                  <a:srgbClr val="0070C0"/>
                </a:solidFill>
                <a:latin typeface="Courier New" pitchFamily="49" charset="0"/>
                <a:ea typeface="微软雅黑"/>
                <a:cs typeface="Courier New" pitchFamily="49" charset="0"/>
              </a:endParaRPr>
            </a:p>
          </p:txBody>
        </p:sp>
      </p:grpSp>
      <p:grpSp>
        <p:nvGrpSpPr>
          <p:cNvPr id="56" name="组合 55">
            <a:extLst>
              <a:ext uri="{FF2B5EF4-FFF2-40B4-BE49-F238E27FC236}">
                <a16:creationId xmlns:a16="http://schemas.microsoft.com/office/drawing/2014/main" id="{2B96EAEA-6F80-0481-7A96-436CEB2AAA91}"/>
              </a:ext>
            </a:extLst>
          </p:cNvPr>
          <p:cNvGrpSpPr/>
          <p:nvPr/>
        </p:nvGrpSpPr>
        <p:grpSpPr>
          <a:xfrm>
            <a:off x="4901897" y="1759153"/>
            <a:ext cx="6060705" cy="322012"/>
            <a:chOff x="1063967" y="1767437"/>
            <a:chExt cx="6060705" cy="322012"/>
          </a:xfrm>
        </p:grpSpPr>
        <p:grpSp>
          <p:nvGrpSpPr>
            <p:cNvPr id="57" name="组合 56">
              <a:extLst>
                <a:ext uri="{FF2B5EF4-FFF2-40B4-BE49-F238E27FC236}">
                  <a16:creationId xmlns:a16="http://schemas.microsoft.com/office/drawing/2014/main" id="{D1049B60-CE77-42C7-F9FC-AA0C22F2D29E}"/>
                </a:ext>
              </a:extLst>
            </p:cNvPr>
            <p:cNvGrpSpPr/>
            <p:nvPr/>
          </p:nvGrpSpPr>
          <p:grpSpPr>
            <a:xfrm>
              <a:off x="1063967" y="1767437"/>
              <a:ext cx="6060705" cy="322012"/>
              <a:chOff x="1027046" y="1321232"/>
              <a:chExt cx="6060705" cy="379577"/>
            </a:xfrm>
          </p:grpSpPr>
          <p:sp>
            <p:nvSpPr>
              <p:cNvPr id="59" name="Rectangle 12">
                <a:extLst>
                  <a:ext uri="{FF2B5EF4-FFF2-40B4-BE49-F238E27FC236}">
                    <a16:creationId xmlns:a16="http://schemas.microsoft.com/office/drawing/2014/main" id="{BE0C49A1-0AB8-4EDA-8407-7B6A1E63BB13}"/>
                  </a:ext>
                </a:extLst>
              </p:cNvPr>
              <p:cNvSpPr/>
              <p:nvPr/>
            </p:nvSpPr>
            <p:spPr bwMode="auto">
              <a:xfrm>
                <a:off x="1619672" y="1340769"/>
                <a:ext cx="5468079" cy="360040"/>
              </a:xfrm>
              <a:prstGeom prst="rect">
                <a:avLst/>
              </a:prstGeom>
              <a:solidFill>
                <a:schemeClr val="bg1">
                  <a:lumMod val="85000"/>
                </a:schemeClr>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400" b="1" dirty="0">
                  <a:solidFill>
                    <a:srgbClr val="000000"/>
                  </a:solidFill>
                  <a:latin typeface="Courier New" pitchFamily="49" charset="0"/>
                  <a:ea typeface="微软雅黑"/>
                  <a:cs typeface="Courier New" pitchFamily="49" charset="0"/>
                </a:endParaRPr>
              </a:p>
            </p:txBody>
          </p:sp>
          <p:sp>
            <p:nvSpPr>
              <p:cNvPr id="60" name="矩形 59">
                <a:extLst>
                  <a:ext uri="{FF2B5EF4-FFF2-40B4-BE49-F238E27FC236}">
                    <a16:creationId xmlns:a16="http://schemas.microsoft.com/office/drawing/2014/main" id="{E2AEE97F-EDD4-2EFE-A659-18ACA4E121A2}"/>
                  </a:ext>
                </a:extLst>
              </p:cNvPr>
              <p:cNvSpPr/>
              <p:nvPr/>
            </p:nvSpPr>
            <p:spPr>
              <a:xfrm>
                <a:off x="1027046" y="1321232"/>
                <a:ext cx="614271" cy="362797"/>
              </a:xfrm>
              <a:prstGeom prst="rect">
                <a:avLst/>
              </a:prstGeom>
            </p:spPr>
            <p:txBody>
              <a:bodyPr wrap="none">
                <a:spAutoFit/>
              </a:bodyPr>
              <a:lstStyle/>
              <a:p>
                <a:pPr eaLnBrk="0" fontAlgn="base" hangingPunct="0">
                  <a:spcBef>
                    <a:spcPct val="0"/>
                  </a:spcBef>
                  <a:spcAft>
                    <a:spcPct val="0"/>
                  </a:spcAft>
                </a:pPr>
                <a:r>
                  <a:rPr lang="en-US" altLang="zh-CN" sz="1400" b="1" dirty="0">
                    <a:solidFill>
                      <a:srgbClr val="000000"/>
                    </a:solidFill>
                    <a:latin typeface="Courier New" pitchFamily="49" charset="0"/>
                    <a:ea typeface="华文细黑" pitchFamily="2" charset="-122"/>
                    <a:cs typeface="Courier New" pitchFamily="49" charset="0"/>
                  </a:rPr>
                  <a:t>%</a:t>
                </a:r>
                <a:r>
                  <a:rPr lang="en-US" altLang="zh-CN" sz="1400" b="1" dirty="0" err="1">
                    <a:solidFill>
                      <a:srgbClr val="000000"/>
                    </a:solidFill>
                    <a:latin typeface="Courier New" pitchFamily="49" charset="0"/>
                    <a:ea typeface="华文细黑" pitchFamily="2" charset="-122"/>
                    <a:cs typeface="Courier New" pitchFamily="49" charset="0"/>
                  </a:rPr>
                  <a:t>edx</a:t>
                </a:r>
                <a:endParaRPr lang="en-US" altLang="zh-CN" sz="1400" b="1" dirty="0">
                  <a:solidFill>
                    <a:srgbClr val="000000"/>
                  </a:solidFill>
                  <a:latin typeface="Courier New" pitchFamily="49" charset="0"/>
                  <a:ea typeface="华文细黑" pitchFamily="2" charset="-122"/>
                  <a:cs typeface="Courier New" pitchFamily="49" charset="0"/>
                </a:endParaRPr>
              </a:p>
            </p:txBody>
          </p:sp>
        </p:grpSp>
        <p:sp>
          <p:nvSpPr>
            <p:cNvPr id="58" name="TextBox 52">
              <a:extLst>
                <a:ext uri="{FF2B5EF4-FFF2-40B4-BE49-F238E27FC236}">
                  <a16:creationId xmlns:a16="http://schemas.microsoft.com/office/drawing/2014/main" id="{BEA18BC0-9254-8D55-C847-3726B9F1CCD2}"/>
                </a:ext>
              </a:extLst>
            </p:cNvPr>
            <p:cNvSpPr txBox="1"/>
            <p:nvPr/>
          </p:nvSpPr>
          <p:spPr>
            <a:xfrm>
              <a:off x="1656592" y="1818919"/>
              <a:ext cx="889987" cy="261610"/>
            </a:xfrm>
            <a:prstGeom prst="rect">
              <a:avLst/>
            </a:prstGeom>
            <a:noFill/>
          </p:spPr>
          <p:txBody>
            <a:bodyPr wrap="none" rtlCol="0">
              <a:spAutoFit/>
            </a:bodyPr>
            <a:lstStyle/>
            <a:p>
              <a:pPr eaLnBrk="0" fontAlgn="base" hangingPunct="0">
                <a:spcBef>
                  <a:spcPct val="0"/>
                </a:spcBef>
                <a:spcAft>
                  <a:spcPct val="0"/>
                </a:spcAft>
              </a:pPr>
              <a:r>
                <a:rPr lang="zh-CN" altLang="en-US" sz="1100" b="1" dirty="0">
                  <a:solidFill>
                    <a:srgbClr val="0070C0"/>
                  </a:solidFill>
                  <a:latin typeface="Courier New" pitchFamily="49" charset="0"/>
                  <a:ea typeface="微软雅黑"/>
                  <a:cs typeface="Courier New" pitchFamily="49" charset="0"/>
                </a:rPr>
                <a:t>数据寄存器</a:t>
              </a:r>
              <a:endParaRPr lang="en-US" sz="1100" b="1" dirty="0">
                <a:solidFill>
                  <a:srgbClr val="0070C0"/>
                </a:solidFill>
                <a:latin typeface="Courier New" pitchFamily="49" charset="0"/>
                <a:ea typeface="微软雅黑"/>
                <a:cs typeface="Courier New" pitchFamily="49" charset="0"/>
              </a:endParaRPr>
            </a:p>
          </p:txBody>
        </p:sp>
      </p:grpSp>
      <p:grpSp>
        <p:nvGrpSpPr>
          <p:cNvPr id="61" name="组合 60">
            <a:extLst>
              <a:ext uri="{FF2B5EF4-FFF2-40B4-BE49-F238E27FC236}">
                <a16:creationId xmlns:a16="http://schemas.microsoft.com/office/drawing/2014/main" id="{AD6A6B41-0178-9F68-09C6-815FCBFB1949}"/>
              </a:ext>
            </a:extLst>
          </p:cNvPr>
          <p:cNvGrpSpPr/>
          <p:nvPr/>
        </p:nvGrpSpPr>
        <p:grpSpPr>
          <a:xfrm>
            <a:off x="4901897" y="1425885"/>
            <a:ext cx="6060705" cy="322012"/>
            <a:chOff x="1063967" y="1434169"/>
            <a:chExt cx="6060705" cy="322012"/>
          </a:xfrm>
        </p:grpSpPr>
        <p:grpSp>
          <p:nvGrpSpPr>
            <p:cNvPr id="62" name="组合 61">
              <a:extLst>
                <a:ext uri="{FF2B5EF4-FFF2-40B4-BE49-F238E27FC236}">
                  <a16:creationId xmlns:a16="http://schemas.microsoft.com/office/drawing/2014/main" id="{3CACCD42-F064-9520-CE17-B2B15B94F8E7}"/>
                </a:ext>
              </a:extLst>
            </p:cNvPr>
            <p:cNvGrpSpPr/>
            <p:nvPr/>
          </p:nvGrpSpPr>
          <p:grpSpPr>
            <a:xfrm>
              <a:off x="1063967" y="1434169"/>
              <a:ext cx="6060705" cy="322012"/>
              <a:chOff x="1027046" y="1321232"/>
              <a:chExt cx="6060705" cy="379577"/>
            </a:xfrm>
          </p:grpSpPr>
          <p:sp>
            <p:nvSpPr>
              <p:cNvPr id="64" name="Rectangle 12">
                <a:extLst>
                  <a:ext uri="{FF2B5EF4-FFF2-40B4-BE49-F238E27FC236}">
                    <a16:creationId xmlns:a16="http://schemas.microsoft.com/office/drawing/2014/main" id="{B25040D0-93B1-4E4A-8D94-09072D7385E3}"/>
                  </a:ext>
                </a:extLst>
              </p:cNvPr>
              <p:cNvSpPr/>
              <p:nvPr/>
            </p:nvSpPr>
            <p:spPr bwMode="auto">
              <a:xfrm>
                <a:off x="1619672" y="1340769"/>
                <a:ext cx="5468079" cy="360040"/>
              </a:xfrm>
              <a:prstGeom prst="rect">
                <a:avLst/>
              </a:prstGeom>
              <a:solidFill>
                <a:schemeClr val="bg1">
                  <a:lumMod val="85000"/>
                </a:schemeClr>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400" b="1" dirty="0">
                  <a:solidFill>
                    <a:srgbClr val="000000"/>
                  </a:solidFill>
                  <a:latin typeface="Courier New" pitchFamily="49" charset="0"/>
                  <a:ea typeface="微软雅黑"/>
                  <a:cs typeface="Courier New" pitchFamily="49" charset="0"/>
                </a:endParaRPr>
              </a:p>
            </p:txBody>
          </p:sp>
          <p:sp>
            <p:nvSpPr>
              <p:cNvPr id="65" name="矩形 64">
                <a:extLst>
                  <a:ext uri="{FF2B5EF4-FFF2-40B4-BE49-F238E27FC236}">
                    <a16:creationId xmlns:a16="http://schemas.microsoft.com/office/drawing/2014/main" id="{1DF28978-1D18-953D-CE0C-CAB8C806AE1A}"/>
                  </a:ext>
                </a:extLst>
              </p:cNvPr>
              <p:cNvSpPr/>
              <p:nvPr/>
            </p:nvSpPr>
            <p:spPr>
              <a:xfrm>
                <a:off x="1027046" y="1321232"/>
                <a:ext cx="614271" cy="362797"/>
              </a:xfrm>
              <a:prstGeom prst="rect">
                <a:avLst/>
              </a:prstGeom>
            </p:spPr>
            <p:txBody>
              <a:bodyPr wrap="none">
                <a:spAutoFit/>
              </a:bodyPr>
              <a:lstStyle/>
              <a:p>
                <a:pPr eaLnBrk="0" fontAlgn="base" hangingPunct="0">
                  <a:spcBef>
                    <a:spcPct val="0"/>
                  </a:spcBef>
                  <a:spcAft>
                    <a:spcPct val="0"/>
                  </a:spcAft>
                </a:pPr>
                <a:r>
                  <a:rPr lang="en-US" altLang="zh-CN" sz="1400" b="1" dirty="0">
                    <a:solidFill>
                      <a:srgbClr val="000000"/>
                    </a:solidFill>
                    <a:latin typeface="Courier New" pitchFamily="49" charset="0"/>
                    <a:ea typeface="华文细黑" pitchFamily="2" charset="-122"/>
                    <a:cs typeface="Courier New" pitchFamily="49" charset="0"/>
                  </a:rPr>
                  <a:t>%</a:t>
                </a:r>
                <a:r>
                  <a:rPr lang="en-US" altLang="zh-CN" sz="1400" b="1" dirty="0" err="1">
                    <a:solidFill>
                      <a:srgbClr val="000000"/>
                    </a:solidFill>
                    <a:latin typeface="Courier New" pitchFamily="49" charset="0"/>
                    <a:ea typeface="华文细黑" pitchFamily="2" charset="-122"/>
                    <a:cs typeface="Courier New" pitchFamily="49" charset="0"/>
                  </a:rPr>
                  <a:t>ecx</a:t>
                </a:r>
                <a:endParaRPr lang="en-US" altLang="zh-CN" sz="1400" b="1" dirty="0">
                  <a:solidFill>
                    <a:srgbClr val="000000"/>
                  </a:solidFill>
                  <a:latin typeface="Courier New" pitchFamily="49" charset="0"/>
                  <a:ea typeface="华文细黑" pitchFamily="2" charset="-122"/>
                  <a:cs typeface="Courier New" pitchFamily="49" charset="0"/>
                </a:endParaRPr>
              </a:p>
            </p:txBody>
          </p:sp>
        </p:grpSp>
        <p:sp>
          <p:nvSpPr>
            <p:cNvPr id="63" name="TextBox 52">
              <a:extLst>
                <a:ext uri="{FF2B5EF4-FFF2-40B4-BE49-F238E27FC236}">
                  <a16:creationId xmlns:a16="http://schemas.microsoft.com/office/drawing/2014/main" id="{FE02E246-352B-1659-DB47-757BE519712C}"/>
                </a:ext>
              </a:extLst>
            </p:cNvPr>
            <p:cNvSpPr txBox="1"/>
            <p:nvPr/>
          </p:nvSpPr>
          <p:spPr>
            <a:xfrm>
              <a:off x="1654002" y="1467988"/>
              <a:ext cx="889987" cy="261610"/>
            </a:xfrm>
            <a:prstGeom prst="rect">
              <a:avLst/>
            </a:prstGeom>
            <a:noFill/>
          </p:spPr>
          <p:txBody>
            <a:bodyPr wrap="none" rtlCol="0">
              <a:spAutoFit/>
            </a:bodyPr>
            <a:lstStyle/>
            <a:p>
              <a:pPr eaLnBrk="0" fontAlgn="base" hangingPunct="0">
                <a:spcBef>
                  <a:spcPct val="0"/>
                </a:spcBef>
                <a:spcAft>
                  <a:spcPct val="0"/>
                </a:spcAft>
              </a:pPr>
              <a:r>
                <a:rPr lang="zh-CN" altLang="en-US" sz="1100" b="1" dirty="0">
                  <a:solidFill>
                    <a:srgbClr val="0070C0"/>
                  </a:solidFill>
                  <a:latin typeface="Courier New" pitchFamily="49" charset="0"/>
                  <a:ea typeface="微软雅黑"/>
                  <a:cs typeface="Courier New" pitchFamily="49" charset="0"/>
                </a:rPr>
                <a:t>计数寄存器</a:t>
              </a:r>
              <a:endParaRPr lang="en-US" sz="1100" b="1" dirty="0">
                <a:solidFill>
                  <a:srgbClr val="0070C0"/>
                </a:solidFill>
                <a:latin typeface="Courier New" pitchFamily="49" charset="0"/>
                <a:ea typeface="微软雅黑"/>
                <a:cs typeface="Courier New" pitchFamily="49" charset="0"/>
              </a:endParaRPr>
            </a:p>
          </p:txBody>
        </p:sp>
      </p:grpSp>
      <p:grpSp>
        <p:nvGrpSpPr>
          <p:cNvPr id="66" name="组合 65">
            <a:extLst>
              <a:ext uri="{FF2B5EF4-FFF2-40B4-BE49-F238E27FC236}">
                <a16:creationId xmlns:a16="http://schemas.microsoft.com/office/drawing/2014/main" id="{745FFFF1-8340-B6FA-35D0-F8591CC9C146}"/>
              </a:ext>
            </a:extLst>
          </p:cNvPr>
          <p:cNvGrpSpPr/>
          <p:nvPr/>
        </p:nvGrpSpPr>
        <p:grpSpPr>
          <a:xfrm>
            <a:off x="4901897" y="1092617"/>
            <a:ext cx="6060705" cy="322012"/>
            <a:chOff x="1063967" y="1100901"/>
            <a:chExt cx="6060705" cy="322012"/>
          </a:xfrm>
        </p:grpSpPr>
        <p:grpSp>
          <p:nvGrpSpPr>
            <p:cNvPr id="67" name="组合 66">
              <a:extLst>
                <a:ext uri="{FF2B5EF4-FFF2-40B4-BE49-F238E27FC236}">
                  <a16:creationId xmlns:a16="http://schemas.microsoft.com/office/drawing/2014/main" id="{C51E1EC0-F1BA-0AB8-BEAB-A5BD3904689F}"/>
                </a:ext>
              </a:extLst>
            </p:cNvPr>
            <p:cNvGrpSpPr/>
            <p:nvPr/>
          </p:nvGrpSpPr>
          <p:grpSpPr>
            <a:xfrm>
              <a:off x="1063967" y="1100901"/>
              <a:ext cx="6060705" cy="322012"/>
              <a:chOff x="1027046" y="1321232"/>
              <a:chExt cx="6060705" cy="379577"/>
            </a:xfrm>
          </p:grpSpPr>
          <p:sp>
            <p:nvSpPr>
              <p:cNvPr id="69" name="Rectangle 12">
                <a:extLst>
                  <a:ext uri="{FF2B5EF4-FFF2-40B4-BE49-F238E27FC236}">
                    <a16:creationId xmlns:a16="http://schemas.microsoft.com/office/drawing/2014/main" id="{2049CEB6-CD73-FE7C-EAE7-0AB7FD4D17B4}"/>
                  </a:ext>
                </a:extLst>
              </p:cNvPr>
              <p:cNvSpPr/>
              <p:nvPr/>
            </p:nvSpPr>
            <p:spPr bwMode="auto">
              <a:xfrm>
                <a:off x="1619672" y="1340769"/>
                <a:ext cx="5468079" cy="360040"/>
              </a:xfrm>
              <a:prstGeom prst="rect">
                <a:avLst/>
              </a:prstGeom>
              <a:solidFill>
                <a:schemeClr val="bg1">
                  <a:lumMod val="85000"/>
                </a:schemeClr>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400" b="1" dirty="0">
                  <a:solidFill>
                    <a:srgbClr val="000000"/>
                  </a:solidFill>
                  <a:latin typeface="Courier New" pitchFamily="49" charset="0"/>
                  <a:ea typeface="微软雅黑"/>
                  <a:cs typeface="Courier New" pitchFamily="49" charset="0"/>
                </a:endParaRPr>
              </a:p>
            </p:txBody>
          </p:sp>
          <p:sp>
            <p:nvSpPr>
              <p:cNvPr id="70" name="矩形 69">
                <a:extLst>
                  <a:ext uri="{FF2B5EF4-FFF2-40B4-BE49-F238E27FC236}">
                    <a16:creationId xmlns:a16="http://schemas.microsoft.com/office/drawing/2014/main" id="{2AD0BC50-C189-028D-79F1-BB0772A132AC}"/>
                  </a:ext>
                </a:extLst>
              </p:cNvPr>
              <p:cNvSpPr/>
              <p:nvPr/>
            </p:nvSpPr>
            <p:spPr>
              <a:xfrm>
                <a:off x="1027046" y="1321232"/>
                <a:ext cx="614271" cy="362797"/>
              </a:xfrm>
              <a:prstGeom prst="rect">
                <a:avLst/>
              </a:prstGeom>
            </p:spPr>
            <p:txBody>
              <a:bodyPr wrap="none">
                <a:spAutoFit/>
              </a:bodyPr>
              <a:lstStyle/>
              <a:p>
                <a:pPr eaLnBrk="0" fontAlgn="base" hangingPunct="0">
                  <a:spcBef>
                    <a:spcPct val="0"/>
                  </a:spcBef>
                  <a:spcAft>
                    <a:spcPct val="0"/>
                  </a:spcAft>
                </a:pPr>
                <a:r>
                  <a:rPr lang="en-US" altLang="zh-CN" sz="1400" b="1" dirty="0">
                    <a:solidFill>
                      <a:srgbClr val="000000"/>
                    </a:solidFill>
                    <a:latin typeface="Courier New" pitchFamily="49" charset="0"/>
                    <a:ea typeface="华文细黑" pitchFamily="2" charset="-122"/>
                    <a:cs typeface="Courier New" pitchFamily="49" charset="0"/>
                  </a:rPr>
                  <a:t>%</a:t>
                </a:r>
                <a:r>
                  <a:rPr lang="en-US" altLang="zh-CN" sz="1400" b="1" dirty="0" err="1">
                    <a:solidFill>
                      <a:srgbClr val="000000"/>
                    </a:solidFill>
                    <a:latin typeface="Courier New" pitchFamily="49" charset="0"/>
                    <a:ea typeface="华文细黑" pitchFamily="2" charset="-122"/>
                    <a:cs typeface="Courier New" pitchFamily="49" charset="0"/>
                  </a:rPr>
                  <a:t>eax</a:t>
                </a:r>
                <a:endParaRPr lang="en-US" altLang="zh-CN" sz="1400" b="1" dirty="0">
                  <a:solidFill>
                    <a:srgbClr val="000000"/>
                  </a:solidFill>
                  <a:latin typeface="Courier New" pitchFamily="49" charset="0"/>
                  <a:ea typeface="华文细黑" pitchFamily="2" charset="-122"/>
                  <a:cs typeface="Courier New" pitchFamily="49" charset="0"/>
                </a:endParaRPr>
              </a:p>
            </p:txBody>
          </p:sp>
        </p:grpSp>
        <p:sp>
          <p:nvSpPr>
            <p:cNvPr id="68" name="TextBox 52">
              <a:extLst>
                <a:ext uri="{FF2B5EF4-FFF2-40B4-BE49-F238E27FC236}">
                  <a16:creationId xmlns:a16="http://schemas.microsoft.com/office/drawing/2014/main" id="{F53CEFE3-2771-7FDB-4E32-0799571BA98A}"/>
                </a:ext>
              </a:extLst>
            </p:cNvPr>
            <p:cNvSpPr txBox="1"/>
            <p:nvPr/>
          </p:nvSpPr>
          <p:spPr>
            <a:xfrm>
              <a:off x="1648124" y="1133999"/>
              <a:ext cx="1399742" cy="261610"/>
            </a:xfrm>
            <a:prstGeom prst="rect">
              <a:avLst/>
            </a:prstGeom>
            <a:noFill/>
          </p:spPr>
          <p:txBody>
            <a:bodyPr wrap="none" rtlCol="0">
              <a:spAutoFit/>
            </a:bodyPr>
            <a:lstStyle/>
            <a:p>
              <a:pPr eaLnBrk="0" fontAlgn="base" hangingPunct="0">
                <a:spcBef>
                  <a:spcPct val="0"/>
                </a:spcBef>
                <a:spcAft>
                  <a:spcPct val="0"/>
                </a:spcAft>
              </a:pPr>
              <a:r>
                <a:rPr lang="zh-CN" altLang="en-US" sz="1100" b="1" dirty="0">
                  <a:solidFill>
                    <a:srgbClr val="0070C0"/>
                  </a:solidFill>
                  <a:latin typeface="Courier New" pitchFamily="49" charset="0"/>
                  <a:ea typeface="微软雅黑"/>
                  <a:cs typeface="Courier New" pitchFamily="49" charset="0"/>
                </a:rPr>
                <a:t>累加器（</a:t>
              </a:r>
              <a:r>
                <a:rPr lang="en-US" altLang="zh-CN" sz="1100" b="1" dirty="0">
                  <a:solidFill>
                    <a:srgbClr val="0070C0"/>
                  </a:solidFill>
                  <a:latin typeface="Courier New" pitchFamily="49" charset="0"/>
                  <a:ea typeface="微软雅黑"/>
                  <a:cs typeface="Courier New" pitchFamily="49" charset="0"/>
                </a:rPr>
                <a:t>32bits</a:t>
              </a:r>
              <a:r>
                <a:rPr lang="zh-CN" altLang="en-US" sz="1100" b="1" dirty="0">
                  <a:solidFill>
                    <a:srgbClr val="0070C0"/>
                  </a:solidFill>
                  <a:latin typeface="Courier New" pitchFamily="49" charset="0"/>
                  <a:ea typeface="微软雅黑"/>
                  <a:cs typeface="Courier New" pitchFamily="49" charset="0"/>
                </a:rPr>
                <a:t>）</a:t>
              </a:r>
              <a:endParaRPr lang="en-US" sz="1100" b="1" dirty="0">
                <a:solidFill>
                  <a:srgbClr val="0070C0"/>
                </a:solidFill>
                <a:latin typeface="Courier New" pitchFamily="49" charset="0"/>
                <a:ea typeface="微软雅黑"/>
                <a:cs typeface="Courier New" pitchFamily="49" charset="0"/>
              </a:endParaRPr>
            </a:p>
          </p:txBody>
        </p:sp>
      </p:grpSp>
      <p:grpSp>
        <p:nvGrpSpPr>
          <p:cNvPr id="71" name="组合 70">
            <a:extLst>
              <a:ext uri="{FF2B5EF4-FFF2-40B4-BE49-F238E27FC236}">
                <a16:creationId xmlns:a16="http://schemas.microsoft.com/office/drawing/2014/main" id="{FE9F0D22-85B2-A2E4-51C4-606494AB243F}"/>
              </a:ext>
            </a:extLst>
          </p:cNvPr>
          <p:cNvGrpSpPr/>
          <p:nvPr/>
        </p:nvGrpSpPr>
        <p:grpSpPr>
          <a:xfrm>
            <a:off x="7197414" y="1114317"/>
            <a:ext cx="3730510" cy="314227"/>
            <a:chOff x="3359485" y="1122600"/>
            <a:chExt cx="3730510" cy="314227"/>
          </a:xfrm>
        </p:grpSpPr>
        <p:grpSp>
          <p:nvGrpSpPr>
            <p:cNvPr id="72" name="组合 71">
              <a:extLst>
                <a:ext uri="{FF2B5EF4-FFF2-40B4-BE49-F238E27FC236}">
                  <a16:creationId xmlns:a16="http://schemas.microsoft.com/office/drawing/2014/main" id="{AE26B2BC-B842-A192-02AA-CB58A5B6085B}"/>
                </a:ext>
              </a:extLst>
            </p:cNvPr>
            <p:cNvGrpSpPr/>
            <p:nvPr/>
          </p:nvGrpSpPr>
          <p:grpSpPr>
            <a:xfrm>
              <a:off x="3359485" y="1122600"/>
              <a:ext cx="3730510" cy="307777"/>
              <a:chOff x="3322564" y="1342380"/>
              <a:chExt cx="3730510" cy="332213"/>
            </a:xfrm>
          </p:grpSpPr>
          <p:grpSp>
            <p:nvGrpSpPr>
              <p:cNvPr id="75" name="Group 21">
                <a:extLst>
                  <a:ext uri="{FF2B5EF4-FFF2-40B4-BE49-F238E27FC236}">
                    <a16:creationId xmlns:a16="http://schemas.microsoft.com/office/drawing/2014/main" id="{4204D005-A48F-0395-993D-2B076BA5BA0D}"/>
                  </a:ext>
                </a:extLst>
              </p:cNvPr>
              <p:cNvGrpSpPr/>
              <p:nvPr/>
            </p:nvGrpSpPr>
            <p:grpSpPr>
              <a:xfrm>
                <a:off x="4405324" y="1364609"/>
                <a:ext cx="2647750" cy="279691"/>
                <a:chOff x="4495800" y="1404970"/>
                <a:chExt cx="2819400" cy="307751"/>
              </a:xfrm>
            </p:grpSpPr>
            <p:sp>
              <p:nvSpPr>
                <p:cNvPr id="77" name="Rectangle 12">
                  <a:extLst>
                    <a:ext uri="{FF2B5EF4-FFF2-40B4-BE49-F238E27FC236}">
                      <a16:creationId xmlns:a16="http://schemas.microsoft.com/office/drawing/2014/main" id="{DA9D463A-101C-7F34-36F1-B094E9F03E1F}"/>
                    </a:ext>
                  </a:extLst>
                </p:cNvPr>
                <p:cNvSpPr/>
                <p:nvPr/>
              </p:nvSpPr>
              <p:spPr bwMode="auto">
                <a:xfrm>
                  <a:off x="4495800" y="1404974"/>
                  <a:ext cx="2819400" cy="307747"/>
                </a:xfrm>
                <a:prstGeom prst="rect">
                  <a:avLst/>
                </a:prstGeom>
                <a:solidFill>
                  <a:srgbClr val="99FF66"/>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b="1">
                    <a:solidFill>
                      <a:srgbClr val="000000"/>
                    </a:solidFill>
                    <a:latin typeface="Arial Narrow" pitchFamily="34" charset="0"/>
                    <a:ea typeface="微软雅黑"/>
                  </a:endParaRPr>
                </a:p>
              </p:txBody>
            </p:sp>
            <p:cxnSp>
              <p:nvCxnSpPr>
                <p:cNvPr id="78" name="Straight Connector 18">
                  <a:extLst>
                    <a:ext uri="{FF2B5EF4-FFF2-40B4-BE49-F238E27FC236}">
                      <a16:creationId xmlns:a16="http://schemas.microsoft.com/office/drawing/2014/main" id="{E1BCF1C7-9225-DD86-2A4D-DC9F9765A04E}"/>
                    </a:ext>
                  </a:extLst>
                </p:cNvPr>
                <p:cNvCxnSpPr>
                  <a:stCxn id="77" idx="0"/>
                  <a:endCxn id="77" idx="2"/>
                </p:cNvCxnSpPr>
                <p:nvPr/>
              </p:nvCxnSpPr>
              <p:spPr bwMode="auto">
                <a:xfrm>
                  <a:off x="5905500" y="1404970"/>
                  <a:ext cx="0" cy="307746"/>
                </a:xfrm>
                <a:prstGeom prst="line">
                  <a:avLst/>
                </a:prstGeom>
                <a:noFill/>
                <a:ln w="12700" cap="flat" cmpd="sng" algn="ctr">
                  <a:solidFill>
                    <a:schemeClr val="tx1"/>
                  </a:solidFill>
                  <a:prstDash val="solid"/>
                  <a:round/>
                  <a:headEnd type="none" w="med" len="med"/>
                  <a:tailEnd type="none" w="med" len="med"/>
                </a:ln>
                <a:effectLst/>
              </p:spPr>
            </p:cxnSp>
          </p:grpSp>
          <p:sp>
            <p:nvSpPr>
              <p:cNvPr id="76" name="TextBox 52">
                <a:extLst>
                  <a:ext uri="{FF2B5EF4-FFF2-40B4-BE49-F238E27FC236}">
                    <a16:creationId xmlns:a16="http://schemas.microsoft.com/office/drawing/2014/main" id="{42E8AA6F-C8A6-D7CF-C32B-1550665F988F}"/>
                  </a:ext>
                </a:extLst>
              </p:cNvPr>
              <p:cNvSpPr txBox="1"/>
              <p:nvPr/>
            </p:nvSpPr>
            <p:spPr>
              <a:xfrm>
                <a:off x="3322564" y="1342380"/>
                <a:ext cx="1186543" cy="332213"/>
              </a:xfrm>
              <a:prstGeom prst="rect">
                <a:avLst/>
              </a:prstGeom>
              <a:noFill/>
            </p:spPr>
            <p:txBody>
              <a:bodyPr wrap="none" rtlCol="0">
                <a:spAutoFit/>
              </a:bodyPr>
              <a:lstStyle/>
              <a:p>
                <a:pPr eaLnBrk="0" fontAlgn="base" hangingPunct="0">
                  <a:spcBef>
                    <a:spcPct val="0"/>
                  </a:spcBef>
                  <a:spcAft>
                    <a:spcPct val="0"/>
                  </a:spcAft>
                </a:pPr>
                <a:r>
                  <a:rPr lang="en-US" sz="1400" b="1" dirty="0">
                    <a:solidFill>
                      <a:srgbClr val="000000"/>
                    </a:solidFill>
                    <a:latin typeface="Courier New" pitchFamily="49" charset="0"/>
                    <a:ea typeface="微软雅黑"/>
                    <a:cs typeface="Courier New" pitchFamily="49" charset="0"/>
                  </a:rPr>
                  <a:t>%ax</a:t>
                </a:r>
                <a:r>
                  <a:rPr lang="en-US" sz="1100" b="1" dirty="0">
                    <a:solidFill>
                      <a:srgbClr val="000000"/>
                    </a:solidFill>
                    <a:latin typeface="Courier New" pitchFamily="49" charset="0"/>
                    <a:ea typeface="微软雅黑"/>
                    <a:cs typeface="Courier New" pitchFamily="49" charset="0"/>
                  </a:rPr>
                  <a:t>(16</a:t>
                </a:r>
                <a:r>
                  <a:rPr lang="en-US" altLang="zh-CN" sz="1100" b="1" dirty="0">
                    <a:solidFill>
                      <a:srgbClr val="000000"/>
                    </a:solidFill>
                    <a:latin typeface="Courier New" pitchFamily="49" charset="0"/>
                    <a:ea typeface="微软雅黑"/>
                    <a:cs typeface="Courier New" pitchFamily="49" charset="0"/>
                  </a:rPr>
                  <a:t>bits</a:t>
                </a:r>
                <a:r>
                  <a:rPr lang="en-US" sz="1100" b="1" dirty="0">
                    <a:solidFill>
                      <a:srgbClr val="000000"/>
                    </a:solidFill>
                    <a:latin typeface="Courier New" pitchFamily="49" charset="0"/>
                    <a:ea typeface="微软雅黑"/>
                    <a:cs typeface="Courier New" pitchFamily="49" charset="0"/>
                  </a:rPr>
                  <a:t>)</a:t>
                </a:r>
              </a:p>
            </p:txBody>
          </p:sp>
        </p:grpSp>
        <p:sp>
          <p:nvSpPr>
            <p:cNvPr id="73" name="TextBox 60">
              <a:extLst>
                <a:ext uri="{FF2B5EF4-FFF2-40B4-BE49-F238E27FC236}">
                  <a16:creationId xmlns:a16="http://schemas.microsoft.com/office/drawing/2014/main" id="{7AFB554E-711D-D6C2-AC5C-15C24FB899C5}"/>
                </a:ext>
              </a:extLst>
            </p:cNvPr>
            <p:cNvSpPr txBox="1"/>
            <p:nvPr/>
          </p:nvSpPr>
          <p:spPr>
            <a:xfrm>
              <a:off x="4550263" y="1129050"/>
              <a:ext cx="1157689" cy="307777"/>
            </a:xfrm>
            <a:prstGeom prst="rect">
              <a:avLst/>
            </a:prstGeom>
            <a:noFill/>
          </p:spPr>
          <p:txBody>
            <a:bodyPr wrap="none" rtlCol="0">
              <a:spAutoFit/>
            </a:bodyPr>
            <a:lstStyle/>
            <a:p>
              <a:pPr eaLnBrk="0" fontAlgn="base" hangingPunct="0">
                <a:spcBef>
                  <a:spcPct val="0"/>
                </a:spcBef>
                <a:spcAft>
                  <a:spcPct val="0"/>
                </a:spcAft>
              </a:pPr>
              <a:r>
                <a:rPr lang="en-US" sz="1400" b="1" dirty="0">
                  <a:solidFill>
                    <a:srgbClr val="000000"/>
                  </a:solidFill>
                  <a:latin typeface="Courier New" pitchFamily="49" charset="0"/>
                  <a:ea typeface="微软雅黑"/>
                  <a:cs typeface="Courier New" pitchFamily="49" charset="0"/>
                </a:rPr>
                <a:t>%ah</a:t>
              </a:r>
              <a:r>
                <a:rPr lang="en-US" sz="1200" b="1" dirty="0">
                  <a:solidFill>
                    <a:srgbClr val="000000"/>
                  </a:solidFill>
                  <a:latin typeface="Courier New" pitchFamily="49" charset="0"/>
                  <a:ea typeface="微软雅黑"/>
                  <a:cs typeface="Courier New" pitchFamily="49" charset="0"/>
                </a:rPr>
                <a:t>(</a:t>
              </a:r>
              <a:r>
                <a:rPr lang="en-US" altLang="zh-CN" sz="1200" b="1" dirty="0">
                  <a:solidFill>
                    <a:srgbClr val="000000"/>
                  </a:solidFill>
                  <a:latin typeface="Courier New" pitchFamily="49" charset="0"/>
                  <a:ea typeface="微软雅黑"/>
                  <a:cs typeface="Courier New" pitchFamily="49" charset="0"/>
                </a:rPr>
                <a:t>8bits)</a:t>
              </a:r>
              <a:endParaRPr lang="en-US" sz="1400" b="1" dirty="0">
                <a:solidFill>
                  <a:srgbClr val="000000"/>
                </a:solidFill>
                <a:latin typeface="Courier New" pitchFamily="49" charset="0"/>
                <a:ea typeface="微软雅黑"/>
                <a:cs typeface="Courier New" pitchFamily="49" charset="0"/>
              </a:endParaRPr>
            </a:p>
          </p:txBody>
        </p:sp>
        <p:sp>
          <p:nvSpPr>
            <p:cNvPr id="74" name="TextBox 68">
              <a:extLst>
                <a:ext uri="{FF2B5EF4-FFF2-40B4-BE49-F238E27FC236}">
                  <a16:creationId xmlns:a16="http://schemas.microsoft.com/office/drawing/2014/main" id="{5B358819-6DD8-8D22-EC62-B1FE25DFD41B}"/>
                </a:ext>
              </a:extLst>
            </p:cNvPr>
            <p:cNvSpPr txBox="1"/>
            <p:nvPr/>
          </p:nvSpPr>
          <p:spPr>
            <a:xfrm>
              <a:off x="5923179" y="1124660"/>
              <a:ext cx="1101584" cy="307777"/>
            </a:xfrm>
            <a:prstGeom prst="rect">
              <a:avLst/>
            </a:prstGeom>
            <a:noFill/>
          </p:spPr>
          <p:txBody>
            <a:bodyPr wrap="none" rtlCol="0">
              <a:spAutoFit/>
            </a:bodyPr>
            <a:lstStyle/>
            <a:p>
              <a:pPr eaLnBrk="0" fontAlgn="base" hangingPunct="0">
                <a:spcBef>
                  <a:spcPct val="0"/>
                </a:spcBef>
                <a:spcAft>
                  <a:spcPct val="0"/>
                </a:spcAft>
              </a:pPr>
              <a:r>
                <a:rPr lang="en-US" sz="1400" b="1" dirty="0">
                  <a:solidFill>
                    <a:srgbClr val="000000"/>
                  </a:solidFill>
                  <a:latin typeface="Courier New" pitchFamily="49" charset="0"/>
                  <a:ea typeface="微软雅黑"/>
                  <a:cs typeface="Courier New" pitchFamily="49" charset="0"/>
                </a:rPr>
                <a:t>%al</a:t>
              </a:r>
              <a:r>
                <a:rPr lang="en-US" altLang="zh-CN" sz="1100" b="1" dirty="0">
                  <a:solidFill>
                    <a:srgbClr val="000000"/>
                  </a:solidFill>
                  <a:latin typeface="Courier New" pitchFamily="49" charset="0"/>
                  <a:ea typeface="华文细黑" pitchFamily="2" charset="-122"/>
                  <a:cs typeface="Courier New" pitchFamily="49" charset="0"/>
                </a:rPr>
                <a:t>(8bits)</a:t>
              </a:r>
              <a:endParaRPr lang="en-US" sz="1100" b="1" dirty="0">
                <a:solidFill>
                  <a:srgbClr val="000000"/>
                </a:solidFill>
                <a:latin typeface="Courier New" pitchFamily="49" charset="0"/>
                <a:ea typeface="微软雅黑"/>
                <a:cs typeface="Courier New" pitchFamily="49" charset="0"/>
              </a:endParaRPr>
            </a:p>
          </p:txBody>
        </p:sp>
      </p:grpSp>
      <p:grpSp>
        <p:nvGrpSpPr>
          <p:cNvPr id="79" name="组合 78">
            <a:extLst>
              <a:ext uri="{FF2B5EF4-FFF2-40B4-BE49-F238E27FC236}">
                <a16:creationId xmlns:a16="http://schemas.microsoft.com/office/drawing/2014/main" id="{5EF058B5-C880-A80F-E698-4CB9ABA05B3A}"/>
              </a:ext>
            </a:extLst>
          </p:cNvPr>
          <p:cNvGrpSpPr/>
          <p:nvPr/>
        </p:nvGrpSpPr>
        <p:grpSpPr>
          <a:xfrm>
            <a:off x="7721692" y="1443614"/>
            <a:ext cx="3206233" cy="984415"/>
            <a:chOff x="3883762" y="1451897"/>
            <a:chExt cx="3206233" cy="984415"/>
          </a:xfrm>
        </p:grpSpPr>
        <p:grpSp>
          <p:nvGrpSpPr>
            <p:cNvPr id="80" name="组合 79">
              <a:extLst>
                <a:ext uri="{FF2B5EF4-FFF2-40B4-BE49-F238E27FC236}">
                  <a16:creationId xmlns:a16="http://schemas.microsoft.com/office/drawing/2014/main" id="{0BE474ED-2D54-B8B6-C23D-A4B25D57EB43}"/>
                </a:ext>
              </a:extLst>
            </p:cNvPr>
            <p:cNvGrpSpPr/>
            <p:nvPr/>
          </p:nvGrpSpPr>
          <p:grpSpPr>
            <a:xfrm>
              <a:off x="3883762" y="1461999"/>
              <a:ext cx="3206233" cy="307777"/>
              <a:chOff x="3846841" y="1348998"/>
              <a:chExt cx="3206233" cy="332213"/>
            </a:xfrm>
          </p:grpSpPr>
          <p:grpSp>
            <p:nvGrpSpPr>
              <p:cNvPr id="97" name="Group 21">
                <a:extLst>
                  <a:ext uri="{FF2B5EF4-FFF2-40B4-BE49-F238E27FC236}">
                    <a16:creationId xmlns:a16="http://schemas.microsoft.com/office/drawing/2014/main" id="{F48464EC-6502-BCAD-BE4E-AC338E4F303F}"/>
                  </a:ext>
                </a:extLst>
              </p:cNvPr>
              <p:cNvGrpSpPr/>
              <p:nvPr/>
            </p:nvGrpSpPr>
            <p:grpSpPr>
              <a:xfrm>
                <a:off x="4405324" y="1364609"/>
                <a:ext cx="2647750" cy="279691"/>
                <a:chOff x="4495800" y="1404970"/>
                <a:chExt cx="2819400" cy="307751"/>
              </a:xfrm>
            </p:grpSpPr>
            <p:sp>
              <p:nvSpPr>
                <p:cNvPr id="99" name="Rectangle 12">
                  <a:extLst>
                    <a:ext uri="{FF2B5EF4-FFF2-40B4-BE49-F238E27FC236}">
                      <a16:creationId xmlns:a16="http://schemas.microsoft.com/office/drawing/2014/main" id="{2161ADDE-ED0F-A8F9-73BD-7FCEC81C0372}"/>
                    </a:ext>
                  </a:extLst>
                </p:cNvPr>
                <p:cNvSpPr/>
                <p:nvPr/>
              </p:nvSpPr>
              <p:spPr bwMode="auto">
                <a:xfrm>
                  <a:off x="4495800" y="1404974"/>
                  <a:ext cx="2819400" cy="307747"/>
                </a:xfrm>
                <a:prstGeom prst="rect">
                  <a:avLst/>
                </a:prstGeom>
                <a:solidFill>
                  <a:srgbClr val="99FF66"/>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b="1">
                    <a:solidFill>
                      <a:srgbClr val="000000"/>
                    </a:solidFill>
                    <a:latin typeface="Arial Narrow" pitchFamily="34" charset="0"/>
                    <a:ea typeface="微软雅黑"/>
                  </a:endParaRPr>
                </a:p>
              </p:txBody>
            </p:sp>
            <p:cxnSp>
              <p:nvCxnSpPr>
                <p:cNvPr id="100" name="Straight Connector 18">
                  <a:extLst>
                    <a:ext uri="{FF2B5EF4-FFF2-40B4-BE49-F238E27FC236}">
                      <a16:creationId xmlns:a16="http://schemas.microsoft.com/office/drawing/2014/main" id="{4C3CF445-2066-12B6-A5CF-562E402428D6}"/>
                    </a:ext>
                  </a:extLst>
                </p:cNvPr>
                <p:cNvCxnSpPr>
                  <a:stCxn id="99" idx="0"/>
                  <a:endCxn id="99" idx="2"/>
                </p:cNvCxnSpPr>
                <p:nvPr/>
              </p:nvCxnSpPr>
              <p:spPr bwMode="auto">
                <a:xfrm>
                  <a:off x="5905500" y="1404970"/>
                  <a:ext cx="0" cy="307746"/>
                </a:xfrm>
                <a:prstGeom prst="line">
                  <a:avLst/>
                </a:prstGeom>
                <a:noFill/>
                <a:ln w="12700" cap="flat" cmpd="sng" algn="ctr">
                  <a:solidFill>
                    <a:schemeClr val="tx1"/>
                  </a:solidFill>
                  <a:prstDash val="solid"/>
                  <a:round/>
                  <a:headEnd type="none" w="med" len="med"/>
                  <a:tailEnd type="none" w="med" len="med"/>
                </a:ln>
                <a:effectLst/>
              </p:spPr>
            </p:cxnSp>
          </p:grpSp>
          <p:sp>
            <p:nvSpPr>
              <p:cNvPr id="98" name="TextBox 52">
                <a:extLst>
                  <a:ext uri="{FF2B5EF4-FFF2-40B4-BE49-F238E27FC236}">
                    <a16:creationId xmlns:a16="http://schemas.microsoft.com/office/drawing/2014/main" id="{147D6B8F-9B8A-8615-F3B1-3279DCE4B07A}"/>
                  </a:ext>
                </a:extLst>
              </p:cNvPr>
              <p:cNvSpPr txBox="1"/>
              <p:nvPr/>
            </p:nvSpPr>
            <p:spPr>
              <a:xfrm>
                <a:off x="3846841" y="1348998"/>
                <a:ext cx="506870" cy="332213"/>
              </a:xfrm>
              <a:prstGeom prst="rect">
                <a:avLst/>
              </a:prstGeom>
              <a:noFill/>
            </p:spPr>
            <p:txBody>
              <a:bodyPr wrap="none" rtlCol="0">
                <a:spAutoFit/>
              </a:bodyPr>
              <a:lstStyle/>
              <a:p>
                <a:pPr eaLnBrk="0" fontAlgn="base" hangingPunct="0">
                  <a:spcBef>
                    <a:spcPct val="0"/>
                  </a:spcBef>
                  <a:spcAft>
                    <a:spcPct val="0"/>
                  </a:spcAft>
                </a:pPr>
                <a:r>
                  <a:rPr lang="en-US" sz="1400" b="1" dirty="0">
                    <a:solidFill>
                      <a:srgbClr val="000000"/>
                    </a:solidFill>
                    <a:latin typeface="Courier New" pitchFamily="49" charset="0"/>
                    <a:ea typeface="微软雅黑"/>
                    <a:cs typeface="Courier New" pitchFamily="49" charset="0"/>
                  </a:rPr>
                  <a:t>%</a:t>
                </a:r>
                <a:r>
                  <a:rPr lang="en-US" altLang="zh-CN" sz="1400" b="1" dirty="0">
                    <a:solidFill>
                      <a:srgbClr val="000000"/>
                    </a:solidFill>
                    <a:latin typeface="Courier New" pitchFamily="49" charset="0"/>
                    <a:ea typeface="微软雅黑"/>
                    <a:cs typeface="Courier New" pitchFamily="49" charset="0"/>
                  </a:rPr>
                  <a:t>c</a:t>
                </a:r>
                <a:r>
                  <a:rPr lang="en-US" sz="1400" b="1" dirty="0">
                    <a:solidFill>
                      <a:srgbClr val="000000"/>
                    </a:solidFill>
                    <a:latin typeface="Courier New" pitchFamily="49" charset="0"/>
                    <a:ea typeface="微软雅黑"/>
                    <a:cs typeface="Courier New" pitchFamily="49" charset="0"/>
                  </a:rPr>
                  <a:t>x</a:t>
                </a:r>
              </a:p>
            </p:txBody>
          </p:sp>
        </p:grpSp>
        <p:sp>
          <p:nvSpPr>
            <p:cNvPr id="81" name="TextBox 60">
              <a:extLst>
                <a:ext uri="{FF2B5EF4-FFF2-40B4-BE49-F238E27FC236}">
                  <a16:creationId xmlns:a16="http://schemas.microsoft.com/office/drawing/2014/main" id="{E1BCAD4D-545D-0655-A265-DAE08E90AC52}"/>
                </a:ext>
              </a:extLst>
            </p:cNvPr>
            <p:cNvSpPr txBox="1"/>
            <p:nvPr/>
          </p:nvSpPr>
          <p:spPr>
            <a:xfrm>
              <a:off x="4788488" y="1451897"/>
              <a:ext cx="506870" cy="307777"/>
            </a:xfrm>
            <a:prstGeom prst="rect">
              <a:avLst/>
            </a:prstGeom>
            <a:noFill/>
          </p:spPr>
          <p:txBody>
            <a:bodyPr wrap="none" rtlCol="0">
              <a:spAutoFit/>
            </a:bodyPr>
            <a:lstStyle/>
            <a:p>
              <a:pPr eaLnBrk="0" fontAlgn="base" hangingPunct="0">
                <a:spcBef>
                  <a:spcPct val="0"/>
                </a:spcBef>
                <a:spcAft>
                  <a:spcPct val="0"/>
                </a:spcAft>
              </a:pPr>
              <a:r>
                <a:rPr lang="en-US" sz="1400" b="1" dirty="0">
                  <a:solidFill>
                    <a:srgbClr val="000000"/>
                  </a:solidFill>
                  <a:latin typeface="Courier New" pitchFamily="49" charset="0"/>
                  <a:ea typeface="微软雅黑"/>
                  <a:cs typeface="Courier New" pitchFamily="49" charset="0"/>
                </a:rPr>
                <a:t>%</a:t>
              </a:r>
              <a:r>
                <a:rPr lang="en-US" altLang="zh-CN" sz="1400" b="1" dirty="0" err="1">
                  <a:solidFill>
                    <a:srgbClr val="000000"/>
                  </a:solidFill>
                  <a:latin typeface="Courier New" pitchFamily="49" charset="0"/>
                  <a:ea typeface="微软雅黑"/>
                  <a:cs typeface="Courier New" pitchFamily="49" charset="0"/>
                </a:rPr>
                <a:t>c</a:t>
              </a:r>
              <a:r>
                <a:rPr lang="en-US" sz="1400" b="1" dirty="0" err="1">
                  <a:solidFill>
                    <a:srgbClr val="000000"/>
                  </a:solidFill>
                  <a:latin typeface="Courier New" pitchFamily="49" charset="0"/>
                  <a:ea typeface="微软雅黑"/>
                  <a:cs typeface="Courier New" pitchFamily="49" charset="0"/>
                </a:rPr>
                <a:t>h</a:t>
              </a:r>
              <a:endParaRPr lang="en-US" sz="1400" b="1" dirty="0">
                <a:solidFill>
                  <a:srgbClr val="000000"/>
                </a:solidFill>
                <a:latin typeface="Courier New" pitchFamily="49" charset="0"/>
                <a:ea typeface="微软雅黑"/>
                <a:cs typeface="Courier New" pitchFamily="49" charset="0"/>
              </a:endParaRPr>
            </a:p>
          </p:txBody>
        </p:sp>
        <p:sp>
          <p:nvSpPr>
            <p:cNvPr id="82" name="TextBox 68">
              <a:extLst>
                <a:ext uri="{FF2B5EF4-FFF2-40B4-BE49-F238E27FC236}">
                  <a16:creationId xmlns:a16="http://schemas.microsoft.com/office/drawing/2014/main" id="{E966204B-A437-3CE8-5344-038ACBE472B9}"/>
                </a:ext>
              </a:extLst>
            </p:cNvPr>
            <p:cNvSpPr txBox="1"/>
            <p:nvPr/>
          </p:nvSpPr>
          <p:spPr>
            <a:xfrm>
              <a:off x="6169586" y="1451898"/>
              <a:ext cx="506870" cy="307777"/>
            </a:xfrm>
            <a:prstGeom prst="rect">
              <a:avLst/>
            </a:prstGeom>
            <a:noFill/>
          </p:spPr>
          <p:txBody>
            <a:bodyPr wrap="none" rtlCol="0">
              <a:spAutoFit/>
            </a:bodyPr>
            <a:lstStyle/>
            <a:p>
              <a:pPr eaLnBrk="0" fontAlgn="base" hangingPunct="0">
                <a:spcBef>
                  <a:spcPct val="0"/>
                </a:spcBef>
                <a:spcAft>
                  <a:spcPct val="0"/>
                </a:spcAft>
              </a:pPr>
              <a:r>
                <a:rPr lang="en-US" sz="1400" b="1" dirty="0">
                  <a:solidFill>
                    <a:srgbClr val="000000"/>
                  </a:solidFill>
                  <a:latin typeface="Courier New" pitchFamily="49" charset="0"/>
                  <a:ea typeface="微软雅黑"/>
                  <a:cs typeface="Courier New" pitchFamily="49" charset="0"/>
                </a:rPr>
                <a:t>%</a:t>
              </a:r>
              <a:r>
                <a:rPr lang="en-US" altLang="zh-CN" sz="1400" b="1" dirty="0">
                  <a:solidFill>
                    <a:srgbClr val="000000"/>
                  </a:solidFill>
                  <a:latin typeface="Courier New" pitchFamily="49" charset="0"/>
                  <a:ea typeface="微软雅黑"/>
                  <a:cs typeface="Courier New" pitchFamily="49" charset="0"/>
                </a:rPr>
                <a:t>c</a:t>
              </a:r>
              <a:r>
                <a:rPr lang="en-US" sz="1400" b="1" dirty="0">
                  <a:solidFill>
                    <a:srgbClr val="000000"/>
                  </a:solidFill>
                  <a:latin typeface="Courier New" pitchFamily="49" charset="0"/>
                  <a:ea typeface="微软雅黑"/>
                  <a:cs typeface="Courier New" pitchFamily="49" charset="0"/>
                </a:rPr>
                <a:t>l</a:t>
              </a:r>
            </a:p>
          </p:txBody>
        </p:sp>
        <p:grpSp>
          <p:nvGrpSpPr>
            <p:cNvPr id="83" name="组合 82">
              <a:extLst>
                <a:ext uri="{FF2B5EF4-FFF2-40B4-BE49-F238E27FC236}">
                  <a16:creationId xmlns:a16="http://schemas.microsoft.com/office/drawing/2014/main" id="{E350A6CC-8B87-3023-2E10-639FF4980065}"/>
                </a:ext>
              </a:extLst>
            </p:cNvPr>
            <p:cNvGrpSpPr/>
            <p:nvPr/>
          </p:nvGrpSpPr>
          <p:grpSpPr>
            <a:xfrm>
              <a:off x="3883762" y="1795267"/>
              <a:ext cx="3206233" cy="307777"/>
              <a:chOff x="3846841" y="1348998"/>
              <a:chExt cx="3206233" cy="332213"/>
            </a:xfrm>
          </p:grpSpPr>
          <p:grpSp>
            <p:nvGrpSpPr>
              <p:cNvPr id="93" name="Group 21">
                <a:extLst>
                  <a:ext uri="{FF2B5EF4-FFF2-40B4-BE49-F238E27FC236}">
                    <a16:creationId xmlns:a16="http://schemas.microsoft.com/office/drawing/2014/main" id="{5169F844-C646-40C8-5476-F357CA41C644}"/>
                  </a:ext>
                </a:extLst>
              </p:cNvPr>
              <p:cNvGrpSpPr/>
              <p:nvPr/>
            </p:nvGrpSpPr>
            <p:grpSpPr>
              <a:xfrm>
                <a:off x="4405324" y="1364609"/>
                <a:ext cx="2647750" cy="279691"/>
                <a:chOff x="4495800" y="1404970"/>
                <a:chExt cx="2819400" cy="307751"/>
              </a:xfrm>
            </p:grpSpPr>
            <p:sp>
              <p:nvSpPr>
                <p:cNvPr id="95" name="Rectangle 12">
                  <a:extLst>
                    <a:ext uri="{FF2B5EF4-FFF2-40B4-BE49-F238E27FC236}">
                      <a16:creationId xmlns:a16="http://schemas.microsoft.com/office/drawing/2014/main" id="{AE3BB28F-26D6-0E8D-E49A-2EA0270DD135}"/>
                    </a:ext>
                  </a:extLst>
                </p:cNvPr>
                <p:cNvSpPr/>
                <p:nvPr/>
              </p:nvSpPr>
              <p:spPr bwMode="auto">
                <a:xfrm>
                  <a:off x="4495800" y="1404974"/>
                  <a:ext cx="2819400" cy="307747"/>
                </a:xfrm>
                <a:prstGeom prst="rect">
                  <a:avLst/>
                </a:prstGeom>
                <a:solidFill>
                  <a:srgbClr val="99FF66"/>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b="1">
                    <a:solidFill>
                      <a:srgbClr val="000000"/>
                    </a:solidFill>
                    <a:latin typeface="Arial Narrow" pitchFamily="34" charset="0"/>
                    <a:ea typeface="微软雅黑"/>
                  </a:endParaRPr>
                </a:p>
              </p:txBody>
            </p:sp>
            <p:cxnSp>
              <p:nvCxnSpPr>
                <p:cNvPr id="96" name="Straight Connector 18">
                  <a:extLst>
                    <a:ext uri="{FF2B5EF4-FFF2-40B4-BE49-F238E27FC236}">
                      <a16:creationId xmlns:a16="http://schemas.microsoft.com/office/drawing/2014/main" id="{93FBBCF8-FE30-075E-B434-50F46F4F0D6D}"/>
                    </a:ext>
                  </a:extLst>
                </p:cNvPr>
                <p:cNvCxnSpPr>
                  <a:stCxn id="95" idx="0"/>
                  <a:endCxn id="95" idx="2"/>
                </p:cNvCxnSpPr>
                <p:nvPr/>
              </p:nvCxnSpPr>
              <p:spPr bwMode="auto">
                <a:xfrm>
                  <a:off x="5905500" y="1404970"/>
                  <a:ext cx="0" cy="307746"/>
                </a:xfrm>
                <a:prstGeom prst="line">
                  <a:avLst/>
                </a:prstGeom>
                <a:noFill/>
                <a:ln w="12700" cap="flat" cmpd="sng" algn="ctr">
                  <a:solidFill>
                    <a:schemeClr val="tx1"/>
                  </a:solidFill>
                  <a:prstDash val="solid"/>
                  <a:round/>
                  <a:headEnd type="none" w="med" len="med"/>
                  <a:tailEnd type="none" w="med" len="med"/>
                </a:ln>
                <a:effectLst/>
              </p:spPr>
            </p:cxnSp>
          </p:grpSp>
          <p:sp>
            <p:nvSpPr>
              <p:cNvPr id="94" name="TextBox 52">
                <a:extLst>
                  <a:ext uri="{FF2B5EF4-FFF2-40B4-BE49-F238E27FC236}">
                    <a16:creationId xmlns:a16="http://schemas.microsoft.com/office/drawing/2014/main" id="{F3A342F9-520A-DE49-0794-CB48468B16C2}"/>
                  </a:ext>
                </a:extLst>
              </p:cNvPr>
              <p:cNvSpPr txBox="1"/>
              <p:nvPr/>
            </p:nvSpPr>
            <p:spPr>
              <a:xfrm>
                <a:off x="3846841" y="1348998"/>
                <a:ext cx="506870" cy="332213"/>
              </a:xfrm>
              <a:prstGeom prst="rect">
                <a:avLst/>
              </a:prstGeom>
              <a:noFill/>
            </p:spPr>
            <p:txBody>
              <a:bodyPr wrap="none" rtlCol="0">
                <a:spAutoFit/>
              </a:bodyPr>
              <a:lstStyle/>
              <a:p>
                <a:pPr eaLnBrk="0" fontAlgn="base" hangingPunct="0">
                  <a:spcBef>
                    <a:spcPct val="0"/>
                  </a:spcBef>
                  <a:spcAft>
                    <a:spcPct val="0"/>
                  </a:spcAft>
                </a:pPr>
                <a:r>
                  <a:rPr lang="en-US" sz="1400" b="1" dirty="0">
                    <a:solidFill>
                      <a:srgbClr val="000000"/>
                    </a:solidFill>
                    <a:latin typeface="Courier New" pitchFamily="49" charset="0"/>
                    <a:ea typeface="微软雅黑"/>
                    <a:cs typeface="Courier New" pitchFamily="49" charset="0"/>
                  </a:rPr>
                  <a:t>%</a:t>
                </a:r>
                <a:r>
                  <a:rPr lang="en-US" altLang="zh-CN" sz="1400" b="1" dirty="0">
                    <a:solidFill>
                      <a:srgbClr val="000000"/>
                    </a:solidFill>
                    <a:latin typeface="Courier New" pitchFamily="49" charset="0"/>
                    <a:ea typeface="微软雅黑"/>
                    <a:cs typeface="Courier New" pitchFamily="49" charset="0"/>
                  </a:rPr>
                  <a:t>d</a:t>
                </a:r>
                <a:r>
                  <a:rPr lang="en-US" sz="1400" b="1" dirty="0">
                    <a:solidFill>
                      <a:srgbClr val="000000"/>
                    </a:solidFill>
                    <a:latin typeface="Courier New" pitchFamily="49" charset="0"/>
                    <a:ea typeface="微软雅黑"/>
                    <a:cs typeface="Courier New" pitchFamily="49" charset="0"/>
                  </a:rPr>
                  <a:t>x</a:t>
                </a:r>
              </a:p>
            </p:txBody>
          </p:sp>
        </p:grpSp>
        <p:sp>
          <p:nvSpPr>
            <p:cNvPr id="84" name="TextBox 60">
              <a:extLst>
                <a:ext uri="{FF2B5EF4-FFF2-40B4-BE49-F238E27FC236}">
                  <a16:creationId xmlns:a16="http://schemas.microsoft.com/office/drawing/2014/main" id="{719D6507-433A-8891-5EE4-5F3D69CFE432}"/>
                </a:ext>
              </a:extLst>
            </p:cNvPr>
            <p:cNvSpPr txBox="1"/>
            <p:nvPr/>
          </p:nvSpPr>
          <p:spPr>
            <a:xfrm>
              <a:off x="4788488" y="1785165"/>
              <a:ext cx="506870" cy="307777"/>
            </a:xfrm>
            <a:prstGeom prst="rect">
              <a:avLst/>
            </a:prstGeom>
            <a:noFill/>
          </p:spPr>
          <p:txBody>
            <a:bodyPr wrap="none" rtlCol="0">
              <a:spAutoFit/>
            </a:bodyPr>
            <a:lstStyle/>
            <a:p>
              <a:pPr eaLnBrk="0" fontAlgn="base" hangingPunct="0">
                <a:spcBef>
                  <a:spcPct val="0"/>
                </a:spcBef>
                <a:spcAft>
                  <a:spcPct val="0"/>
                </a:spcAft>
              </a:pPr>
              <a:r>
                <a:rPr lang="en-US" sz="1400" b="1" dirty="0">
                  <a:solidFill>
                    <a:srgbClr val="000000"/>
                  </a:solidFill>
                  <a:latin typeface="Courier New" pitchFamily="49" charset="0"/>
                  <a:ea typeface="微软雅黑"/>
                  <a:cs typeface="Courier New" pitchFamily="49" charset="0"/>
                </a:rPr>
                <a:t>%</a:t>
              </a:r>
              <a:r>
                <a:rPr lang="en-US" altLang="zh-CN" sz="1400" b="1" dirty="0">
                  <a:solidFill>
                    <a:srgbClr val="000000"/>
                  </a:solidFill>
                  <a:latin typeface="Courier New" pitchFamily="49" charset="0"/>
                  <a:ea typeface="微软雅黑"/>
                  <a:cs typeface="Courier New" pitchFamily="49" charset="0"/>
                </a:rPr>
                <a:t>d</a:t>
              </a:r>
              <a:r>
                <a:rPr lang="en-US" sz="1400" b="1" dirty="0">
                  <a:solidFill>
                    <a:srgbClr val="000000"/>
                  </a:solidFill>
                  <a:latin typeface="Courier New" pitchFamily="49" charset="0"/>
                  <a:ea typeface="微软雅黑"/>
                  <a:cs typeface="Courier New" pitchFamily="49" charset="0"/>
                </a:rPr>
                <a:t>h</a:t>
              </a:r>
            </a:p>
          </p:txBody>
        </p:sp>
        <p:sp>
          <p:nvSpPr>
            <p:cNvPr id="85" name="TextBox 68">
              <a:extLst>
                <a:ext uri="{FF2B5EF4-FFF2-40B4-BE49-F238E27FC236}">
                  <a16:creationId xmlns:a16="http://schemas.microsoft.com/office/drawing/2014/main" id="{73E7E345-171B-9D67-D575-88904FFB9A5D}"/>
                </a:ext>
              </a:extLst>
            </p:cNvPr>
            <p:cNvSpPr txBox="1"/>
            <p:nvPr/>
          </p:nvSpPr>
          <p:spPr>
            <a:xfrm>
              <a:off x="6169586" y="1785166"/>
              <a:ext cx="506870" cy="307777"/>
            </a:xfrm>
            <a:prstGeom prst="rect">
              <a:avLst/>
            </a:prstGeom>
            <a:noFill/>
          </p:spPr>
          <p:txBody>
            <a:bodyPr wrap="none" rtlCol="0">
              <a:spAutoFit/>
            </a:bodyPr>
            <a:lstStyle/>
            <a:p>
              <a:pPr eaLnBrk="0" fontAlgn="base" hangingPunct="0">
                <a:spcBef>
                  <a:spcPct val="0"/>
                </a:spcBef>
                <a:spcAft>
                  <a:spcPct val="0"/>
                </a:spcAft>
              </a:pPr>
              <a:r>
                <a:rPr lang="en-US" sz="1400" b="1" dirty="0">
                  <a:solidFill>
                    <a:srgbClr val="000000"/>
                  </a:solidFill>
                  <a:latin typeface="Courier New" pitchFamily="49" charset="0"/>
                  <a:ea typeface="微软雅黑"/>
                  <a:cs typeface="Courier New" pitchFamily="49" charset="0"/>
                </a:rPr>
                <a:t>%</a:t>
              </a:r>
              <a:r>
                <a:rPr lang="en-US" altLang="zh-CN" sz="1400" b="1" dirty="0">
                  <a:solidFill>
                    <a:srgbClr val="000000"/>
                  </a:solidFill>
                  <a:latin typeface="Courier New" pitchFamily="49" charset="0"/>
                  <a:ea typeface="微软雅黑"/>
                  <a:cs typeface="Courier New" pitchFamily="49" charset="0"/>
                </a:rPr>
                <a:t>d</a:t>
              </a:r>
              <a:r>
                <a:rPr lang="en-US" sz="1400" b="1" dirty="0">
                  <a:solidFill>
                    <a:srgbClr val="000000"/>
                  </a:solidFill>
                  <a:latin typeface="Courier New" pitchFamily="49" charset="0"/>
                  <a:ea typeface="微软雅黑"/>
                  <a:cs typeface="Courier New" pitchFamily="49" charset="0"/>
                </a:rPr>
                <a:t>l</a:t>
              </a:r>
            </a:p>
          </p:txBody>
        </p:sp>
        <p:grpSp>
          <p:nvGrpSpPr>
            <p:cNvPr id="86" name="组合 85">
              <a:extLst>
                <a:ext uri="{FF2B5EF4-FFF2-40B4-BE49-F238E27FC236}">
                  <a16:creationId xmlns:a16="http://schemas.microsoft.com/office/drawing/2014/main" id="{18584C91-E7A0-DEAF-D0CA-4212120CEF58}"/>
                </a:ext>
              </a:extLst>
            </p:cNvPr>
            <p:cNvGrpSpPr/>
            <p:nvPr/>
          </p:nvGrpSpPr>
          <p:grpSpPr>
            <a:xfrm>
              <a:off x="3883762" y="2128535"/>
              <a:ext cx="3206233" cy="307777"/>
              <a:chOff x="3846841" y="1348998"/>
              <a:chExt cx="3206233" cy="332213"/>
            </a:xfrm>
          </p:grpSpPr>
          <p:grpSp>
            <p:nvGrpSpPr>
              <p:cNvPr id="89" name="Group 21">
                <a:extLst>
                  <a:ext uri="{FF2B5EF4-FFF2-40B4-BE49-F238E27FC236}">
                    <a16:creationId xmlns:a16="http://schemas.microsoft.com/office/drawing/2014/main" id="{6C2648A9-ACD7-61CA-FA8C-9802FF6F45C2}"/>
                  </a:ext>
                </a:extLst>
              </p:cNvPr>
              <p:cNvGrpSpPr/>
              <p:nvPr/>
            </p:nvGrpSpPr>
            <p:grpSpPr>
              <a:xfrm>
                <a:off x="4405324" y="1364609"/>
                <a:ext cx="2647750" cy="279691"/>
                <a:chOff x="4495800" y="1404970"/>
                <a:chExt cx="2819400" cy="307751"/>
              </a:xfrm>
            </p:grpSpPr>
            <p:sp>
              <p:nvSpPr>
                <p:cNvPr id="91" name="Rectangle 12">
                  <a:extLst>
                    <a:ext uri="{FF2B5EF4-FFF2-40B4-BE49-F238E27FC236}">
                      <a16:creationId xmlns:a16="http://schemas.microsoft.com/office/drawing/2014/main" id="{16145613-CA1B-CDA9-2CAB-8BD293520550}"/>
                    </a:ext>
                  </a:extLst>
                </p:cNvPr>
                <p:cNvSpPr/>
                <p:nvPr/>
              </p:nvSpPr>
              <p:spPr bwMode="auto">
                <a:xfrm>
                  <a:off x="4495800" y="1404974"/>
                  <a:ext cx="2819400" cy="307747"/>
                </a:xfrm>
                <a:prstGeom prst="rect">
                  <a:avLst/>
                </a:prstGeom>
                <a:solidFill>
                  <a:srgbClr val="99FF66"/>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b="1">
                    <a:solidFill>
                      <a:srgbClr val="000000"/>
                    </a:solidFill>
                    <a:latin typeface="Arial Narrow" pitchFamily="34" charset="0"/>
                    <a:ea typeface="微软雅黑"/>
                  </a:endParaRPr>
                </a:p>
              </p:txBody>
            </p:sp>
            <p:cxnSp>
              <p:nvCxnSpPr>
                <p:cNvPr id="92" name="Straight Connector 18">
                  <a:extLst>
                    <a:ext uri="{FF2B5EF4-FFF2-40B4-BE49-F238E27FC236}">
                      <a16:creationId xmlns:a16="http://schemas.microsoft.com/office/drawing/2014/main" id="{4285E234-4606-743F-A6EF-A6BF393FE5FF}"/>
                    </a:ext>
                  </a:extLst>
                </p:cNvPr>
                <p:cNvCxnSpPr>
                  <a:stCxn id="91" idx="0"/>
                  <a:endCxn id="91" idx="2"/>
                </p:cNvCxnSpPr>
                <p:nvPr/>
              </p:nvCxnSpPr>
              <p:spPr bwMode="auto">
                <a:xfrm>
                  <a:off x="5905500" y="1404970"/>
                  <a:ext cx="0" cy="307746"/>
                </a:xfrm>
                <a:prstGeom prst="line">
                  <a:avLst/>
                </a:prstGeom>
                <a:noFill/>
                <a:ln w="12700" cap="flat" cmpd="sng" algn="ctr">
                  <a:solidFill>
                    <a:schemeClr val="tx1"/>
                  </a:solidFill>
                  <a:prstDash val="solid"/>
                  <a:round/>
                  <a:headEnd type="none" w="med" len="med"/>
                  <a:tailEnd type="none" w="med" len="med"/>
                </a:ln>
                <a:effectLst/>
              </p:spPr>
            </p:cxnSp>
          </p:grpSp>
          <p:sp>
            <p:nvSpPr>
              <p:cNvPr id="90" name="TextBox 52">
                <a:extLst>
                  <a:ext uri="{FF2B5EF4-FFF2-40B4-BE49-F238E27FC236}">
                    <a16:creationId xmlns:a16="http://schemas.microsoft.com/office/drawing/2014/main" id="{8B5842FA-DD19-C5EC-43C0-59D4E369B111}"/>
                  </a:ext>
                </a:extLst>
              </p:cNvPr>
              <p:cNvSpPr txBox="1"/>
              <p:nvPr/>
            </p:nvSpPr>
            <p:spPr>
              <a:xfrm>
                <a:off x="3846841" y="1348998"/>
                <a:ext cx="506870" cy="332213"/>
              </a:xfrm>
              <a:prstGeom prst="rect">
                <a:avLst/>
              </a:prstGeom>
              <a:noFill/>
            </p:spPr>
            <p:txBody>
              <a:bodyPr wrap="none" rtlCol="0">
                <a:spAutoFit/>
              </a:bodyPr>
              <a:lstStyle/>
              <a:p>
                <a:pPr eaLnBrk="0" fontAlgn="base" hangingPunct="0">
                  <a:spcBef>
                    <a:spcPct val="0"/>
                  </a:spcBef>
                  <a:spcAft>
                    <a:spcPct val="0"/>
                  </a:spcAft>
                </a:pPr>
                <a:r>
                  <a:rPr lang="en-US" sz="1400" b="1" dirty="0">
                    <a:solidFill>
                      <a:srgbClr val="000000"/>
                    </a:solidFill>
                    <a:latin typeface="Courier New" pitchFamily="49" charset="0"/>
                    <a:ea typeface="微软雅黑"/>
                    <a:cs typeface="Courier New" pitchFamily="49" charset="0"/>
                  </a:rPr>
                  <a:t>%</a:t>
                </a:r>
                <a:r>
                  <a:rPr lang="en-US" altLang="zh-CN" sz="1400" b="1" dirty="0" err="1">
                    <a:solidFill>
                      <a:srgbClr val="000000"/>
                    </a:solidFill>
                    <a:latin typeface="Courier New" pitchFamily="49" charset="0"/>
                    <a:ea typeface="微软雅黑"/>
                    <a:cs typeface="Courier New" pitchFamily="49" charset="0"/>
                  </a:rPr>
                  <a:t>b</a:t>
                </a:r>
                <a:r>
                  <a:rPr lang="en-US" sz="1400" b="1" dirty="0" err="1">
                    <a:solidFill>
                      <a:srgbClr val="000000"/>
                    </a:solidFill>
                    <a:latin typeface="Courier New" pitchFamily="49" charset="0"/>
                    <a:ea typeface="微软雅黑"/>
                    <a:cs typeface="Courier New" pitchFamily="49" charset="0"/>
                  </a:rPr>
                  <a:t>x</a:t>
                </a:r>
                <a:endParaRPr lang="en-US" sz="1400" b="1" dirty="0">
                  <a:solidFill>
                    <a:srgbClr val="000000"/>
                  </a:solidFill>
                  <a:latin typeface="Courier New" pitchFamily="49" charset="0"/>
                  <a:ea typeface="微软雅黑"/>
                  <a:cs typeface="Courier New" pitchFamily="49" charset="0"/>
                </a:endParaRPr>
              </a:p>
            </p:txBody>
          </p:sp>
        </p:grpSp>
        <p:sp>
          <p:nvSpPr>
            <p:cNvPr id="87" name="TextBox 60">
              <a:extLst>
                <a:ext uri="{FF2B5EF4-FFF2-40B4-BE49-F238E27FC236}">
                  <a16:creationId xmlns:a16="http://schemas.microsoft.com/office/drawing/2014/main" id="{2E78019B-78C3-0F07-D030-3E94DBDCBBC2}"/>
                </a:ext>
              </a:extLst>
            </p:cNvPr>
            <p:cNvSpPr txBox="1"/>
            <p:nvPr/>
          </p:nvSpPr>
          <p:spPr>
            <a:xfrm>
              <a:off x="4799046" y="2125014"/>
              <a:ext cx="506870" cy="307777"/>
            </a:xfrm>
            <a:prstGeom prst="rect">
              <a:avLst/>
            </a:prstGeom>
            <a:noFill/>
          </p:spPr>
          <p:txBody>
            <a:bodyPr wrap="none" rtlCol="0">
              <a:spAutoFit/>
            </a:bodyPr>
            <a:lstStyle/>
            <a:p>
              <a:pPr eaLnBrk="0" fontAlgn="base" hangingPunct="0">
                <a:spcBef>
                  <a:spcPct val="0"/>
                </a:spcBef>
                <a:spcAft>
                  <a:spcPct val="0"/>
                </a:spcAft>
              </a:pPr>
              <a:r>
                <a:rPr lang="en-US" sz="1400" b="1" dirty="0">
                  <a:solidFill>
                    <a:srgbClr val="000000"/>
                  </a:solidFill>
                  <a:latin typeface="Courier New" pitchFamily="49" charset="0"/>
                  <a:ea typeface="微软雅黑"/>
                  <a:cs typeface="Courier New" pitchFamily="49" charset="0"/>
                </a:rPr>
                <a:t>%</a:t>
              </a:r>
              <a:r>
                <a:rPr lang="en-US" altLang="zh-CN" sz="1400" b="1" dirty="0" err="1">
                  <a:solidFill>
                    <a:srgbClr val="000000"/>
                  </a:solidFill>
                  <a:latin typeface="Courier New" pitchFamily="49" charset="0"/>
                  <a:ea typeface="微软雅黑"/>
                  <a:cs typeface="Courier New" pitchFamily="49" charset="0"/>
                </a:rPr>
                <a:t>b</a:t>
              </a:r>
              <a:r>
                <a:rPr lang="en-US" sz="1400" b="1" dirty="0" err="1">
                  <a:solidFill>
                    <a:srgbClr val="000000"/>
                  </a:solidFill>
                  <a:latin typeface="Courier New" pitchFamily="49" charset="0"/>
                  <a:ea typeface="微软雅黑"/>
                  <a:cs typeface="Courier New" pitchFamily="49" charset="0"/>
                </a:rPr>
                <a:t>h</a:t>
              </a:r>
              <a:endParaRPr lang="en-US" sz="1400" b="1" dirty="0">
                <a:solidFill>
                  <a:srgbClr val="000000"/>
                </a:solidFill>
                <a:latin typeface="Courier New" pitchFamily="49" charset="0"/>
                <a:ea typeface="微软雅黑"/>
                <a:cs typeface="Courier New" pitchFamily="49" charset="0"/>
              </a:endParaRPr>
            </a:p>
          </p:txBody>
        </p:sp>
        <p:sp>
          <p:nvSpPr>
            <p:cNvPr id="88" name="TextBox 68">
              <a:extLst>
                <a:ext uri="{FF2B5EF4-FFF2-40B4-BE49-F238E27FC236}">
                  <a16:creationId xmlns:a16="http://schemas.microsoft.com/office/drawing/2014/main" id="{41E2C615-838C-54FD-6FA5-F95053D3273A}"/>
                </a:ext>
              </a:extLst>
            </p:cNvPr>
            <p:cNvSpPr txBox="1"/>
            <p:nvPr/>
          </p:nvSpPr>
          <p:spPr>
            <a:xfrm>
              <a:off x="6169586" y="2118434"/>
              <a:ext cx="506870" cy="307777"/>
            </a:xfrm>
            <a:prstGeom prst="rect">
              <a:avLst/>
            </a:prstGeom>
            <a:noFill/>
          </p:spPr>
          <p:txBody>
            <a:bodyPr wrap="none" rtlCol="0">
              <a:spAutoFit/>
            </a:bodyPr>
            <a:lstStyle/>
            <a:p>
              <a:pPr eaLnBrk="0" fontAlgn="base" hangingPunct="0">
                <a:spcBef>
                  <a:spcPct val="0"/>
                </a:spcBef>
                <a:spcAft>
                  <a:spcPct val="0"/>
                </a:spcAft>
              </a:pPr>
              <a:r>
                <a:rPr lang="en-US" sz="1400" b="1" dirty="0">
                  <a:solidFill>
                    <a:srgbClr val="000000"/>
                  </a:solidFill>
                  <a:latin typeface="Courier New" pitchFamily="49" charset="0"/>
                  <a:ea typeface="微软雅黑"/>
                  <a:cs typeface="Courier New" pitchFamily="49" charset="0"/>
                </a:rPr>
                <a:t>%</a:t>
              </a:r>
              <a:r>
                <a:rPr lang="en-US" altLang="zh-CN" sz="1400" b="1" dirty="0" err="1">
                  <a:solidFill>
                    <a:srgbClr val="000000"/>
                  </a:solidFill>
                  <a:latin typeface="Courier New" pitchFamily="49" charset="0"/>
                  <a:ea typeface="微软雅黑"/>
                  <a:cs typeface="Courier New" pitchFamily="49" charset="0"/>
                </a:rPr>
                <a:t>b</a:t>
              </a:r>
              <a:r>
                <a:rPr lang="en-US" sz="1400" b="1" dirty="0" err="1">
                  <a:solidFill>
                    <a:srgbClr val="000000"/>
                  </a:solidFill>
                  <a:latin typeface="Courier New" pitchFamily="49" charset="0"/>
                  <a:ea typeface="微软雅黑"/>
                  <a:cs typeface="Courier New" pitchFamily="49" charset="0"/>
                </a:rPr>
                <a:t>l</a:t>
              </a:r>
              <a:endParaRPr lang="en-US" sz="1400" b="1" dirty="0">
                <a:solidFill>
                  <a:srgbClr val="000000"/>
                </a:solidFill>
                <a:latin typeface="Courier New" pitchFamily="49" charset="0"/>
                <a:ea typeface="微软雅黑"/>
                <a:cs typeface="Courier New" pitchFamily="49" charset="0"/>
              </a:endParaRPr>
            </a:p>
          </p:txBody>
        </p:sp>
      </p:grpSp>
      <p:grpSp>
        <p:nvGrpSpPr>
          <p:cNvPr id="101" name="组合 100">
            <a:extLst>
              <a:ext uri="{FF2B5EF4-FFF2-40B4-BE49-F238E27FC236}">
                <a16:creationId xmlns:a16="http://schemas.microsoft.com/office/drawing/2014/main" id="{E3FF0515-0D4E-06A4-7243-581990CCA512}"/>
              </a:ext>
            </a:extLst>
          </p:cNvPr>
          <p:cNvGrpSpPr/>
          <p:nvPr/>
        </p:nvGrpSpPr>
        <p:grpSpPr>
          <a:xfrm>
            <a:off x="8280174" y="2433042"/>
            <a:ext cx="2647750" cy="1327205"/>
            <a:chOff x="4442245" y="2441325"/>
            <a:chExt cx="2647750" cy="1327205"/>
          </a:xfrm>
        </p:grpSpPr>
        <p:grpSp>
          <p:nvGrpSpPr>
            <p:cNvPr id="102" name="组合 101">
              <a:extLst>
                <a:ext uri="{FF2B5EF4-FFF2-40B4-BE49-F238E27FC236}">
                  <a16:creationId xmlns:a16="http://schemas.microsoft.com/office/drawing/2014/main" id="{AAB357E6-F217-43CD-EDB0-975CA4693222}"/>
                </a:ext>
              </a:extLst>
            </p:cNvPr>
            <p:cNvGrpSpPr/>
            <p:nvPr/>
          </p:nvGrpSpPr>
          <p:grpSpPr>
            <a:xfrm>
              <a:off x="4442245" y="2441325"/>
              <a:ext cx="2647750" cy="307777"/>
              <a:chOff x="4442245" y="2441325"/>
              <a:chExt cx="2647750" cy="307777"/>
            </a:xfrm>
          </p:grpSpPr>
          <p:sp>
            <p:nvSpPr>
              <p:cNvPr id="112" name="Rectangle 12">
                <a:extLst>
                  <a:ext uri="{FF2B5EF4-FFF2-40B4-BE49-F238E27FC236}">
                    <a16:creationId xmlns:a16="http://schemas.microsoft.com/office/drawing/2014/main" id="{365F36D5-5C87-A5F8-8E8B-3F078C6D24F0}"/>
                  </a:ext>
                </a:extLst>
              </p:cNvPr>
              <p:cNvSpPr/>
              <p:nvPr/>
            </p:nvSpPr>
            <p:spPr bwMode="auto">
              <a:xfrm>
                <a:off x="4442245" y="2476268"/>
                <a:ext cx="2647750" cy="259115"/>
              </a:xfrm>
              <a:prstGeom prst="rect">
                <a:avLst/>
              </a:prstGeom>
              <a:solidFill>
                <a:srgbClr val="99FF66"/>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b="1">
                  <a:solidFill>
                    <a:srgbClr val="000000"/>
                  </a:solidFill>
                  <a:latin typeface="Arial Narrow" pitchFamily="34" charset="0"/>
                  <a:ea typeface="微软雅黑"/>
                </a:endParaRPr>
              </a:p>
            </p:txBody>
          </p:sp>
          <p:sp>
            <p:nvSpPr>
              <p:cNvPr id="113" name="TextBox 52">
                <a:extLst>
                  <a:ext uri="{FF2B5EF4-FFF2-40B4-BE49-F238E27FC236}">
                    <a16:creationId xmlns:a16="http://schemas.microsoft.com/office/drawing/2014/main" id="{D0540551-0D19-64C8-AFF7-BB23F5952FB4}"/>
                  </a:ext>
                </a:extLst>
              </p:cNvPr>
              <p:cNvSpPr txBox="1"/>
              <p:nvPr/>
            </p:nvSpPr>
            <p:spPr>
              <a:xfrm>
                <a:off x="5475619" y="2441325"/>
                <a:ext cx="506870" cy="307777"/>
              </a:xfrm>
              <a:prstGeom prst="rect">
                <a:avLst/>
              </a:prstGeom>
              <a:noFill/>
            </p:spPr>
            <p:txBody>
              <a:bodyPr wrap="none" rtlCol="0">
                <a:spAutoFit/>
              </a:bodyPr>
              <a:lstStyle/>
              <a:p>
                <a:pPr eaLnBrk="0" fontAlgn="base" hangingPunct="0">
                  <a:spcBef>
                    <a:spcPct val="0"/>
                  </a:spcBef>
                  <a:spcAft>
                    <a:spcPct val="0"/>
                  </a:spcAft>
                </a:pPr>
                <a:r>
                  <a:rPr lang="en-US" sz="1400" b="1" dirty="0">
                    <a:solidFill>
                      <a:srgbClr val="000000"/>
                    </a:solidFill>
                    <a:latin typeface="Courier New" pitchFamily="49" charset="0"/>
                    <a:ea typeface="微软雅黑"/>
                    <a:cs typeface="Courier New" pitchFamily="49" charset="0"/>
                  </a:rPr>
                  <a:t>%</a:t>
                </a:r>
                <a:r>
                  <a:rPr lang="en-US" altLang="zh-CN" sz="1400" b="1" dirty="0" err="1">
                    <a:solidFill>
                      <a:srgbClr val="000000"/>
                    </a:solidFill>
                    <a:latin typeface="Courier New" pitchFamily="49" charset="0"/>
                    <a:ea typeface="微软雅黑"/>
                    <a:cs typeface="Courier New" pitchFamily="49" charset="0"/>
                  </a:rPr>
                  <a:t>si</a:t>
                </a:r>
                <a:endParaRPr lang="en-US" sz="1400" b="1" dirty="0">
                  <a:solidFill>
                    <a:srgbClr val="000000"/>
                  </a:solidFill>
                  <a:latin typeface="Courier New" pitchFamily="49" charset="0"/>
                  <a:ea typeface="微软雅黑"/>
                  <a:cs typeface="Courier New" pitchFamily="49" charset="0"/>
                </a:endParaRPr>
              </a:p>
            </p:txBody>
          </p:sp>
        </p:grpSp>
        <p:grpSp>
          <p:nvGrpSpPr>
            <p:cNvPr id="103" name="组合 102">
              <a:extLst>
                <a:ext uri="{FF2B5EF4-FFF2-40B4-BE49-F238E27FC236}">
                  <a16:creationId xmlns:a16="http://schemas.microsoft.com/office/drawing/2014/main" id="{81965C1E-D355-6379-2A3E-F49E3A0B8C3E}"/>
                </a:ext>
              </a:extLst>
            </p:cNvPr>
            <p:cNvGrpSpPr/>
            <p:nvPr/>
          </p:nvGrpSpPr>
          <p:grpSpPr>
            <a:xfrm>
              <a:off x="4442245" y="2788541"/>
              <a:ext cx="2647750" cy="307777"/>
              <a:chOff x="4442245" y="2788541"/>
              <a:chExt cx="2647750" cy="307777"/>
            </a:xfrm>
          </p:grpSpPr>
          <p:sp>
            <p:nvSpPr>
              <p:cNvPr id="110" name="Rectangle 12">
                <a:extLst>
                  <a:ext uri="{FF2B5EF4-FFF2-40B4-BE49-F238E27FC236}">
                    <a16:creationId xmlns:a16="http://schemas.microsoft.com/office/drawing/2014/main" id="{AD4F8ED6-821B-A8AC-8F2A-A6E911DD15C6}"/>
                  </a:ext>
                </a:extLst>
              </p:cNvPr>
              <p:cNvSpPr/>
              <p:nvPr/>
            </p:nvSpPr>
            <p:spPr bwMode="auto">
              <a:xfrm>
                <a:off x="4442245" y="2809535"/>
                <a:ext cx="2647750" cy="259115"/>
              </a:xfrm>
              <a:prstGeom prst="rect">
                <a:avLst/>
              </a:prstGeom>
              <a:solidFill>
                <a:srgbClr val="99FF66"/>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b="1">
                  <a:solidFill>
                    <a:srgbClr val="000000"/>
                  </a:solidFill>
                  <a:latin typeface="Arial Narrow" pitchFamily="34" charset="0"/>
                  <a:ea typeface="微软雅黑"/>
                </a:endParaRPr>
              </a:p>
            </p:txBody>
          </p:sp>
          <p:sp>
            <p:nvSpPr>
              <p:cNvPr id="111" name="TextBox 52">
                <a:extLst>
                  <a:ext uri="{FF2B5EF4-FFF2-40B4-BE49-F238E27FC236}">
                    <a16:creationId xmlns:a16="http://schemas.microsoft.com/office/drawing/2014/main" id="{2B89FD27-620A-B424-A89E-0728DFD5EF18}"/>
                  </a:ext>
                </a:extLst>
              </p:cNvPr>
              <p:cNvSpPr txBox="1"/>
              <p:nvPr/>
            </p:nvSpPr>
            <p:spPr>
              <a:xfrm>
                <a:off x="5489615" y="2788541"/>
                <a:ext cx="506870" cy="307777"/>
              </a:xfrm>
              <a:prstGeom prst="rect">
                <a:avLst/>
              </a:prstGeom>
              <a:noFill/>
            </p:spPr>
            <p:txBody>
              <a:bodyPr wrap="none" rtlCol="0">
                <a:spAutoFit/>
              </a:bodyPr>
              <a:lstStyle/>
              <a:p>
                <a:pPr eaLnBrk="0" fontAlgn="base" hangingPunct="0">
                  <a:spcBef>
                    <a:spcPct val="0"/>
                  </a:spcBef>
                  <a:spcAft>
                    <a:spcPct val="0"/>
                  </a:spcAft>
                </a:pPr>
                <a:r>
                  <a:rPr lang="en-US" sz="1400" b="1" dirty="0">
                    <a:solidFill>
                      <a:srgbClr val="000000"/>
                    </a:solidFill>
                    <a:latin typeface="Courier New" pitchFamily="49" charset="0"/>
                    <a:ea typeface="微软雅黑"/>
                    <a:cs typeface="Courier New" pitchFamily="49" charset="0"/>
                  </a:rPr>
                  <a:t>%</a:t>
                </a:r>
                <a:r>
                  <a:rPr lang="en-US" altLang="zh-CN" sz="1400" b="1" dirty="0">
                    <a:solidFill>
                      <a:srgbClr val="000000"/>
                    </a:solidFill>
                    <a:latin typeface="Courier New" pitchFamily="49" charset="0"/>
                    <a:ea typeface="微软雅黑"/>
                    <a:cs typeface="Courier New" pitchFamily="49" charset="0"/>
                  </a:rPr>
                  <a:t>di</a:t>
                </a:r>
                <a:endParaRPr lang="en-US" sz="1400" b="1" dirty="0">
                  <a:solidFill>
                    <a:srgbClr val="000000"/>
                  </a:solidFill>
                  <a:latin typeface="Courier New" pitchFamily="49" charset="0"/>
                  <a:ea typeface="微软雅黑"/>
                  <a:cs typeface="Courier New" pitchFamily="49" charset="0"/>
                </a:endParaRPr>
              </a:p>
            </p:txBody>
          </p:sp>
        </p:grpSp>
        <p:grpSp>
          <p:nvGrpSpPr>
            <p:cNvPr id="104" name="组合 103">
              <a:extLst>
                <a:ext uri="{FF2B5EF4-FFF2-40B4-BE49-F238E27FC236}">
                  <a16:creationId xmlns:a16="http://schemas.microsoft.com/office/drawing/2014/main" id="{910CA746-37CC-7A9E-9F90-BDBCA8720380}"/>
                </a:ext>
              </a:extLst>
            </p:cNvPr>
            <p:cNvGrpSpPr/>
            <p:nvPr/>
          </p:nvGrpSpPr>
          <p:grpSpPr>
            <a:xfrm>
              <a:off x="4442245" y="3128658"/>
              <a:ext cx="2647750" cy="307777"/>
              <a:chOff x="4442245" y="3128658"/>
              <a:chExt cx="2647750" cy="307777"/>
            </a:xfrm>
          </p:grpSpPr>
          <p:sp>
            <p:nvSpPr>
              <p:cNvPr id="108" name="Rectangle 12">
                <a:extLst>
                  <a:ext uri="{FF2B5EF4-FFF2-40B4-BE49-F238E27FC236}">
                    <a16:creationId xmlns:a16="http://schemas.microsoft.com/office/drawing/2014/main" id="{41C585C1-E308-E1FD-AA74-D0ED028FB566}"/>
                  </a:ext>
                </a:extLst>
              </p:cNvPr>
              <p:cNvSpPr/>
              <p:nvPr/>
            </p:nvSpPr>
            <p:spPr bwMode="auto">
              <a:xfrm>
                <a:off x="4442245" y="3142804"/>
                <a:ext cx="2647750" cy="259115"/>
              </a:xfrm>
              <a:prstGeom prst="rect">
                <a:avLst/>
              </a:prstGeom>
              <a:solidFill>
                <a:srgbClr val="99FF66"/>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b="1">
                  <a:solidFill>
                    <a:srgbClr val="000000"/>
                  </a:solidFill>
                  <a:latin typeface="Arial Narrow" pitchFamily="34" charset="0"/>
                  <a:ea typeface="微软雅黑"/>
                </a:endParaRPr>
              </a:p>
            </p:txBody>
          </p:sp>
          <p:sp>
            <p:nvSpPr>
              <p:cNvPr id="109" name="TextBox 52">
                <a:extLst>
                  <a:ext uri="{FF2B5EF4-FFF2-40B4-BE49-F238E27FC236}">
                    <a16:creationId xmlns:a16="http://schemas.microsoft.com/office/drawing/2014/main" id="{13B3C0A7-4425-77D6-B6B8-0E3CAB04E6C3}"/>
                  </a:ext>
                </a:extLst>
              </p:cNvPr>
              <p:cNvSpPr txBox="1"/>
              <p:nvPr/>
            </p:nvSpPr>
            <p:spPr>
              <a:xfrm>
                <a:off x="5508071" y="3128658"/>
                <a:ext cx="506870" cy="307777"/>
              </a:xfrm>
              <a:prstGeom prst="rect">
                <a:avLst/>
              </a:prstGeom>
              <a:noFill/>
            </p:spPr>
            <p:txBody>
              <a:bodyPr wrap="none" rtlCol="0">
                <a:spAutoFit/>
              </a:bodyPr>
              <a:lstStyle/>
              <a:p>
                <a:pPr eaLnBrk="0" fontAlgn="base" hangingPunct="0">
                  <a:spcBef>
                    <a:spcPct val="0"/>
                  </a:spcBef>
                  <a:spcAft>
                    <a:spcPct val="0"/>
                  </a:spcAft>
                </a:pPr>
                <a:r>
                  <a:rPr lang="en-US" sz="1400" b="1" dirty="0">
                    <a:solidFill>
                      <a:srgbClr val="000000"/>
                    </a:solidFill>
                    <a:latin typeface="Courier New" pitchFamily="49" charset="0"/>
                    <a:ea typeface="微软雅黑"/>
                    <a:cs typeface="Courier New" pitchFamily="49" charset="0"/>
                  </a:rPr>
                  <a:t>%</a:t>
                </a:r>
                <a:r>
                  <a:rPr lang="en-US" altLang="zh-CN" sz="1400" b="1" dirty="0" err="1">
                    <a:solidFill>
                      <a:srgbClr val="000000"/>
                    </a:solidFill>
                    <a:latin typeface="Courier New" pitchFamily="49" charset="0"/>
                    <a:ea typeface="微软雅黑"/>
                    <a:cs typeface="Courier New" pitchFamily="49" charset="0"/>
                  </a:rPr>
                  <a:t>sp</a:t>
                </a:r>
                <a:endParaRPr lang="en-US" sz="1400" b="1" dirty="0">
                  <a:solidFill>
                    <a:srgbClr val="000000"/>
                  </a:solidFill>
                  <a:latin typeface="Courier New" pitchFamily="49" charset="0"/>
                  <a:ea typeface="微软雅黑"/>
                  <a:cs typeface="Courier New" pitchFamily="49" charset="0"/>
                </a:endParaRPr>
              </a:p>
            </p:txBody>
          </p:sp>
        </p:grpSp>
        <p:grpSp>
          <p:nvGrpSpPr>
            <p:cNvPr id="105" name="组合 104">
              <a:extLst>
                <a:ext uri="{FF2B5EF4-FFF2-40B4-BE49-F238E27FC236}">
                  <a16:creationId xmlns:a16="http://schemas.microsoft.com/office/drawing/2014/main" id="{302468EC-FA82-9AC0-8AB2-7E5EEC48853C}"/>
                </a:ext>
              </a:extLst>
            </p:cNvPr>
            <p:cNvGrpSpPr/>
            <p:nvPr/>
          </p:nvGrpSpPr>
          <p:grpSpPr>
            <a:xfrm>
              <a:off x="4442245" y="3460753"/>
              <a:ext cx="2647750" cy="307777"/>
              <a:chOff x="4442245" y="3460753"/>
              <a:chExt cx="2647750" cy="307777"/>
            </a:xfrm>
          </p:grpSpPr>
          <p:sp>
            <p:nvSpPr>
              <p:cNvPr id="106" name="Rectangle 12">
                <a:extLst>
                  <a:ext uri="{FF2B5EF4-FFF2-40B4-BE49-F238E27FC236}">
                    <a16:creationId xmlns:a16="http://schemas.microsoft.com/office/drawing/2014/main" id="{8EB30110-DCA0-E6EE-57CD-3BA89168F24E}"/>
                  </a:ext>
                </a:extLst>
              </p:cNvPr>
              <p:cNvSpPr/>
              <p:nvPr/>
            </p:nvSpPr>
            <p:spPr bwMode="auto">
              <a:xfrm>
                <a:off x="4442245" y="3476072"/>
                <a:ext cx="2647750" cy="259115"/>
              </a:xfrm>
              <a:prstGeom prst="rect">
                <a:avLst/>
              </a:prstGeom>
              <a:solidFill>
                <a:srgbClr val="99FF66"/>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b="1">
                  <a:solidFill>
                    <a:srgbClr val="000000"/>
                  </a:solidFill>
                  <a:latin typeface="Arial Narrow" pitchFamily="34" charset="0"/>
                  <a:ea typeface="微软雅黑"/>
                </a:endParaRPr>
              </a:p>
            </p:txBody>
          </p:sp>
          <p:sp>
            <p:nvSpPr>
              <p:cNvPr id="107" name="TextBox 52">
                <a:extLst>
                  <a:ext uri="{FF2B5EF4-FFF2-40B4-BE49-F238E27FC236}">
                    <a16:creationId xmlns:a16="http://schemas.microsoft.com/office/drawing/2014/main" id="{D33824C6-E9B9-F2A0-2B81-0025844503B4}"/>
                  </a:ext>
                </a:extLst>
              </p:cNvPr>
              <p:cNvSpPr txBox="1"/>
              <p:nvPr/>
            </p:nvSpPr>
            <p:spPr>
              <a:xfrm>
                <a:off x="5508071" y="3460753"/>
                <a:ext cx="506870" cy="307777"/>
              </a:xfrm>
              <a:prstGeom prst="rect">
                <a:avLst/>
              </a:prstGeom>
              <a:noFill/>
            </p:spPr>
            <p:txBody>
              <a:bodyPr wrap="none" rtlCol="0">
                <a:spAutoFit/>
              </a:bodyPr>
              <a:lstStyle/>
              <a:p>
                <a:pPr eaLnBrk="0" fontAlgn="base" hangingPunct="0">
                  <a:spcBef>
                    <a:spcPct val="0"/>
                  </a:spcBef>
                  <a:spcAft>
                    <a:spcPct val="0"/>
                  </a:spcAft>
                </a:pPr>
                <a:r>
                  <a:rPr lang="en-US" sz="1400" b="1" dirty="0">
                    <a:solidFill>
                      <a:srgbClr val="000000"/>
                    </a:solidFill>
                    <a:latin typeface="Courier New" pitchFamily="49" charset="0"/>
                    <a:ea typeface="微软雅黑"/>
                    <a:cs typeface="Courier New" pitchFamily="49" charset="0"/>
                  </a:rPr>
                  <a:t>%</a:t>
                </a:r>
                <a:r>
                  <a:rPr lang="en-US" altLang="zh-CN" sz="1400" b="1" dirty="0" err="1">
                    <a:solidFill>
                      <a:srgbClr val="000000"/>
                    </a:solidFill>
                    <a:latin typeface="Courier New" pitchFamily="49" charset="0"/>
                    <a:ea typeface="微软雅黑"/>
                    <a:cs typeface="Courier New" pitchFamily="49" charset="0"/>
                  </a:rPr>
                  <a:t>bp</a:t>
                </a:r>
                <a:endParaRPr lang="en-US" sz="1400" b="1" dirty="0">
                  <a:solidFill>
                    <a:srgbClr val="000000"/>
                  </a:solidFill>
                  <a:latin typeface="Courier New" pitchFamily="49" charset="0"/>
                  <a:ea typeface="微软雅黑"/>
                  <a:cs typeface="Courier New" pitchFamily="49" charset="0"/>
                </a:endParaRPr>
              </a:p>
            </p:txBody>
          </p:sp>
        </p:grpSp>
      </p:grpSp>
      <p:grpSp>
        <p:nvGrpSpPr>
          <p:cNvPr id="114" name="组合 113">
            <a:extLst>
              <a:ext uri="{FF2B5EF4-FFF2-40B4-BE49-F238E27FC236}">
                <a16:creationId xmlns:a16="http://schemas.microsoft.com/office/drawing/2014/main" id="{A88C3315-89E3-FB15-9A8E-AC306F9EB555}"/>
              </a:ext>
            </a:extLst>
          </p:cNvPr>
          <p:cNvGrpSpPr/>
          <p:nvPr/>
        </p:nvGrpSpPr>
        <p:grpSpPr>
          <a:xfrm>
            <a:off x="8275560" y="3973083"/>
            <a:ext cx="2647750" cy="653431"/>
            <a:chOff x="4437631" y="3981366"/>
            <a:chExt cx="2647750" cy="653431"/>
          </a:xfrm>
        </p:grpSpPr>
        <p:grpSp>
          <p:nvGrpSpPr>
            <p:cNvPr id="115" name="组合 114">
              <a:extLst>
                <a:ext uri="{FF2B5EF4-FFF2-40B4-BE49-F238E27FC236}">
                  <a16:creationId xmlns:a16="http://schemas.microsoft.com/office/drawing/2014/main" id="{8A5CD970-35AB-D537-B092-5D0E507EB7A5}"/>
                </a:ext>
              </a:extLst>
            </p:cNvPr>
            <p:cNvGrpSpPr/>
            <p:nvPr/>
          </p:nvGrpSpPr>
          <p:grpSpPr>
            <a:xfrm>
              <a:off x="4437631" y="3981366"/>
              <a:ext cx="2647750" cy="307777"/>
              <a:chOff x="4437631" y="3981366"/>
              <a:chExt cx="2647750" cy="307777"/>
            </a:xfrm>
          </p:grpSpPr>
          <p:sp>
            <p:nvSpPr>
              <p:cNvPr id="119" name="Rectangle 12">
                <a:extLst>
                  <a:ext uri="{FF2B5EF4-FFF2-40B4-BE49-F238E27FC236}">
                    <a16:creationId xmlns:a16="http://schemas.microsoft.com/office/drawing/2014/main" id="{06B2B4EE-B8DF-8A31-545B-B0CDF8287533}"/>
                  </a:ext>
                </a:extLst>
              </p:cNvPr>
              <p:cNvSpPr/>
              <p:nvPr/>
            </p:nvSpPr>
            <p:spPr bwMode="auto">
              <a:xfrm>
                <a:off x="4437631" y="4019824"/>
                <a:ext cx="2647750" cy="259114"/>
              </a:xfrm>
              <a:prstGeom prst="rect">
                <a:avLst/>
              </a:prstGeom>
              <a:solidFill>
                <a:srgbClr val="99FF66"/>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b="1">
                  <a:solidFill>
                    <a:srgbClr val="000000"/>
                  </a:solidFill>
                  <a:latin typeface="Arial Narrow" pitchFamily="34" charset="0"/>
                  <a:ea typeface="微软雅黑"/>
                </a:endParaRPr>
              </a:p>
            </p:txBody>
          </p:sp>
          <p:sp>
            <p:nvSpPr>
              <p:cNvPr id="120" name="TextBox 60">
                <a:extLst>
                  <a:ext uri="{FF2B5EF4-FFF2-40B4-BE49-F238E27FC236}">
                    <a16:creationId xmlns:a16="http://schemas.microsoft.com/office/drawing/2014/main" id="{F8D7BE02-099D-1F76-B8C4-0D189D17A614}"/>
                  </a:ext>
                </a:extLst>
              </p:cNvPr>
              <p:cNvSpPr txBox="1"/>
              <p:nvPr/>
            </p:nvSpPr>
            <p:spPr>
              <a:xfrm>
                <a:off x="5543316" y="3981366"/>
                <a:ext cx="399468" cy="307777"/>
              </a:xfrm>
              <a:prstGeom prst="rect">
                <a:avLst/>
              </a:prstGeom>
              <a:noFill/>
            </p:spPr>
            <p:txBody>
              <a:bodyPr wrap="none" rtlCol="0">
                <a:spAutoFit/>
              </a:bodyPr>
              <a:lstStyle/>
              <a:p>
                <a:pPr eaLnBrk="0" fontAlgn="base" hangingPunct="0">
                  <a:spcBef>
                    <a:spcPct val="0"/>
                  </a:spcBef>
                  <a:spcAft>
                    <a:spcPct val="0"/>
                  </a:spcAft>
                </a:pPr>
                <a:r>
                  <a:rPr lang="en-US" altLang="zh-CN" sz="1400" b="1" dirty="0" err="1">
                    <a:solidFill>
                      <a:srgbClr val="000000"/>
                    </a:solidFill>
                    <a:latin typeface="Courier New" pitchFamily="49" charset="0"/>
                    <a:ea typeface="微软雅黑"/>
                    <a:cs typeface="Courier New" pitchFamily="49" charset="0"/>
                  </a:rPr>
                  <a:t>ip</a:t>
                </a:r>
                <a:endParaRPr lang="en-US" sz="1400" b="1" dirty="0">
                  <a:solidFill>
                    <a:srgbClr val="000000"/>
                  </a:solidFill>
                  <a:latin typeface="Courier New" pitchFamily="49" charset="0"/>
                  <a:ea typeface="微软雅黑"/>
                  <a:cs typeface="Courier New" pitchFamily="49" charset="0"/>
                </a:endParaRPr>
              </a:p>
            </p:txBody>
          </p:sp>
        </p:grpSp>
        <p:grpSp>
          <p:nvGrpSpPr>
            <p:cNvPr id="116" name="组合 115">
              <a:extLst>
                <a:ext uri="{FF2B5EF4-FFF2-40B4-BE49-F238E27FC236}">
                  <a16:creationId xmlns:a16="http://schemas.microsoft.com/office/drawing/2014/main" id="{625B176B-7452-9073-D15C-FF7E36E6CC36}"/>
                </a:ext>
              </a:extLst>
            </p:cNvPr>
            <p:cNvGrpSpPr/>
            <p:nvPr/>
          </p:nvGrpSpPr>
          <p:grpSpPr>
            <a:xfrm>
              <a:off x="4437631" y="4327020"/>
              <a:ext cx="2647750" cy="307777"/>
              <a:chOff x="4437631" y="4327020"/>
              <a:chExt cx="2647750" cy="307777"/>
            </a:xfrm>
          </p:grpSpPr>
          <p:sp>
            <p:nvSpPr>
              <p:cNvPr id="117" name="Rectangle 12">
                <a:extLst>
                  <a:ext uri="{FF2B5EF4-FFF2-40B4-BE49-F238E27FC236}">
                    <a16:creationId xmlns:a16="http://schemas.microsoft.com/office/drawing/2014/main" id="{5F3CDA33-542C-EAB2-6013-1C39A52CB43E}"/>
                  </a:ext>
                </a:extLst>
              </p:cNvPr>
              <p:cNvSpPr/>
              <p:nvPr/>
            </p:nvSpPr>
            <p:spPr bwMode="auto">
              <a:xfrm>
                <a:off x="4437631" y="4353097"/>
                <a:ext cx="2647750" cy="259115"/>
              </a:xfrm>
              <a:prstGeom prst="rect">
                <a:avLst/>
              </a:prstGeom>
              <a:solidFill>
                <a:srgbClr val="99FF66"/>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b="1">
                  <a:solidFill>
                    <a:srgbClr val="000000"/>
                  </a:solidFill>
                  <a:latin typeface="Arial Narrow" pitchFamily="34" charset="0"/>
                  <a:ea typeface="微软雅黑"/>
                </a:endParaRPr>
              </a:p>
            </p:txBody>
          </p:sp>
          <p:sp>
            <p:nvSpPr>
              <p:cNvPr id="118" name="TextBox 60">
                <a:extLst>
                  <a:ext uri="{FF2B5EF4-FFF2-40B4-BE49-F238E27FC236}">
                    <a16:creationId xmlns:a16="http://schemas.microsoft.com/office/drawing/2014/main" id="{C395AF39-0829-405C-AC5C-1E44A2E6F67F}"/>
                  </a:ext>
                </a:extLst>
              </p:cNvPr>
              <p:cNvSpPr txBox="1"/>
              <p:nvPr/>
            </p:nvSpPr>
            <p:spPr>
              <a:xfrm>
                <a:off x="5457332" y="4327020"/>
                <a:ext cx="721672" cy="307777"/>
              </a:xfrm>
              <a:prstGeom prst="rect">
                <a:avLst/>
              </a:prstGeom>
              <a:noFill/>
            </p:spPr>
            <p:txBody>
              <a:bodyPr wrap="none" rtlCol="0">
                <a:spAutoFit/>
              </a:bodyPr>
              <a:lstStyle/>
              <a:p>
                <a:pPr eaLnBrk="0" fontAlgn="base" hangingPunct="0">
                  <a:spcBef>
                    <a:spcPct val="0"/>
                  </a:spcBef>
                  <a:spcAft>
                    <a:spcPct val="0"/>
                  </a:spcAft>
                </a:pPr>
                <a:r>
                  <a:rPr lang="en-US" altLang="zh-CN" sz="1400" b="1" dirty="0">
                    <a:solidFill>
                      <a:srgbClr val="000000"/>
                    </a:solidFill>
                    <a:latin typeface="Courier New" pitchFamily="49" charset="0"/>
                    <a:ea typeface="微软雅黑"/>
                    <a:cs typeface="Courier New" pitchFamily="49" charset="0"/>
                  </a:rPr>
                  <a:t>flags</a:t>
                </a:r>
                <a:endParaRPr lang="en-US" sz="1400" b="1" dirty="0">
                  <a:solidFill>
                    <a:srgbClr val="000000"/>
                  </a:solidFill>
                  <a:latin typeface="Courier New" pitchFamily="49" charset="0"/>
                  <a:ea typeface="微软雅黑"/>
                  <a:cs typeface="Courier New" pitchFamily="49" charset="0"/>
                </a:endParaRPr>
              </a:p>
            </p:txBody>
          </p:sp>
        </p:grpSp>
      </p:grpSp>
      <p:grpSp>
        <p:nvGrpSpPr>
          <p:cNvPr id="121" name="组合 120">
            <a:extLst>
              <a:ext uri="{FF2B5EF4-FFF2-40B4-BE49-F238E27FC236}">
                <a16:creationId xmlns:a16="http://schemas.microsoft.com/office/drawing/2014/main" id="{BFE22A56-9670-E6CE-A223-27F6E2545542}"/>
              </a:ext>
            </a:extLst>
          </p:cNvPr>
          <p:cNvGrpSpPr/>
          <p:nvPr/>
        </p:nvGrpSpPr>
        <p:grpSpPr>
          <a:xfrm>
            <a:off x="8314851" y="4863224"/>
            <a:ext cx="2647750" cy="307777"/>
            <a:chOff x="4476922" y="4871507"/>
            <a:chExt cx="2647750" cy="307777"/>
          </a:xfrm>
        </p:grpSpPr>
        <p:sp>
          <p:nvSpPr>
            <p:cNvPr id="122" name="Rectangle 12">
              <a:extLst>
                <a:ext uri="{FF2B5EF4-FFF2-40B4-BE49-F238E27FC236}">
                  <a16:creationId xmlns:a16="http://schemas.microsoft.com/office/drawing/2014/main" id="{DD853D12-C0A0-E445-B71B-C1FB578B6486}"/>
                </a:ext>
              </a:extLst>
            </p:cNvPr>
            <p:cNvSpPr/>
            <p:nvPr/>
          </p:nvSpPr>
          <p:spPr bwMode="auto">
            <a:xfrm>
              <a:off x="4476922" y="4890023"/>
              <a:ext cx="2647750" cy="259114"/>
            </a:xfrm>
            <a:prstGeom prst="rect">
              <a:avLst/>
            </a:prstGeom>
            <a:solidFill>
              <a:srgbClr val="FFC000"/>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b="1">
                <a:solidFill>
                  <a:srgbClr val="000000"/>
                </a:solidFill>
                <a:latin typeface="Arial Narrow" pitchFamily="34" charset="0"/>
                <a:ea typeface="微软雅黑"/>
              </a:endParaRPr>
            </a:p>
          </p:txBody>
        </p:sp>
        <p:sp>
          <p:nvSpPr>
            <p:cNvPr id="123" name="TextBox 52">
              <a:extLst>
                <a:ext uri="{FF2B5EF4-FFF2-40B4-BE49-F238E27FC236}">
                  <a16:creationId xmlns:a16="http://schemas.microsoft.com/office/drawing/2014/main" id="{21E76AA2-09FD-2A45-93E0-D6D588860EBA}"/>
                </a:ext>
              </a:extLst>
            </p:cNvPr>
            <p:cNvSpPr txBox="1"/>
            <p:nvPr/>
          </p:nvSpPr>
          <p:spPr>
            <a:xfrm>
              <a:off x="5081147" y="4871507"/>
              <a:ext cx="1595309" cy="307777"/>
            </a:xfrm>
            <a:prstGeom prst="rect">
              <a:avLst/>
            </a:prstGeom>
            <a:noFill/>
          </p:spPr>
          <p:txBody>
            <a:bodyPr wrap="none" rtlCol="0">
              <a:spAutoFit/>
            </a:bodyPr>
            <a:lstStyle/>
            <a:p>
              <a:pPr eaLnBrk="0" fontAlgn="base" hangingPunct="0">
                <a:spcBef>
                  <a:spcPct val="0"/>
                </a:spcBef>
                <a:spcAft>
                  <a:spcPct val="0"/>
                </a:spcAft>
              </a:pPr>
              <a:r>
                <a:rPr lang="en-US" sz="1400" b="1" dirty="0">
                  <a:solidFill>
                    <a:srgbClr val="000000"/>
                  </a:solidFill>
                  <a:latin typeface="Courier New" pitchFamily="49" charset="0"/>
                  <a:ea typeface="微软雅黑"/>
                  <a:cs typeface="Courier New" pitchFamily="49" charset="0"/>
                </a:rPr>
                <a:t>CS(</a:t>
              </a:r>
              <a:r>
                <a:rPr lang="zh-CN" altLang="en-US" sz="1100" b="1" dirty="0">
                  <a:solidFill>
                    <a:srgbClr val="000000"/>
                  </a:solidFill>
                  <a:latin typeface="Courier New" pitchFamily="49" charset="0"/>
                  <a:ea typeface="微软雅黑"/>
                  <a:cs typeface="Courier New" pitchFamily="49" charset="0"/>
                </a:rPr>
                <a:t>代码段</a:t>
              </a:r>
              <a:r>
                <a:rPr lang="en-US" sz="1400" b="1" dirty="0">
                  <a:solidFill>
                    <a:srgbClr val="000000"/>
                  </a:solidFill>
                  <a:latin typeface="Courier New" pitchFamily="49" charset="0"/>
                  <a:ea typeface="微软雅黑"/>
                  <a:cs typeface="Courier New" pitchFamily="49" charset="0"/>
                </a:rPr>
                <a:t>)</a:t>
              </a:r>
              <a:r>
                <a:rPr lang="en-US" sz="1100" b="1" dirty="0">
                  <a:solidFill>
                    <a:srgbClr val="000000"/>
                  </a:solidFill>
                  <a:latin typeface="Courier New" pitchFamily="49" charset="0"/>
                  <a:ea typeface="微软雅黑"/>
                  <a:cs typeface="Courier New" pitchFamily="49" charset="0"/>
                </a:rPr>
                <a:t>16</a:t>
              </a:r>
              <a:r>
                <a:rPr lang="en-US" altLang="zh-CN" sz="1100" b="1" dirty="0">
                  <a:solidFill>
                    <a:srgbClr val="000000"/>
                  </a:solidFill>
                  <a:latin typeface="Courier New" pitchFamily="49" charset="0"/>
                  <a:ea typeface="微软雅黑"/>
                  <a:cs typeface="Courier New" pitchFamily="49" charset="0"/>
                </a:rPr>
                <a:t>bits</a:t>
              </a:r>
              <a:endParaRPr lang="en-US" sz="1400" b="1" dirty="0">
                <a:solidFill>
                  <a:srgbClr val="000000"/>
                </a:solidFill>
                <a:latin typeface="Courier New" pitchFamily="49" charset="0"/>
                <a:ea typeface="微软雅黑"/>
                <a:cs typeface="Courier New" pitchFamily="49" charset="0"/>
              </a:endParaRPr>
            </a:p>
          </p:txBody>
        </p:sp>
      </p:grpSp>
      <p:grpSp>
        <p:nvGrpSpPr>
          <p:cNvPr id="124" name="组合 123">
            <a:extLst>
              <a:ext uri="{FF2B5EF4-FFF2-40B4-BE49-F238E27FC236}">
                <a16:creationId xmlns:a16="http://schemas.microsoft.com/office/drawing/2014/main" id="{79B0066D-8CE3-93AC-A3DB-490AB30F4E86}"/>
              </a:ext>
            </a:extLst>
          </p:cNvPr>
          <p:cNvGrpSpPr/>
          <p:nvPr/>
        </p:nvGrpSpPr>
        <p:grpSpPr>
          <a:xfrm>
            <a:off x="8314851" y="5129676"/>
            <a:ext cx="2647750" cy="307777"/>
            <a:chOff x="4405324" y="1330306"/>
            <a:chExt cx="2647750" cy="332214"/>
          </a:xfrm>
          <a:solidFill>
            <a:srgbClr val="FFC000"/>
          </a:solidFill>
        </p:grpSpPr>
        <p:sp>
          <p:nvSpPr>
            <p:cNvPr id="125" name="Rectangle 12">
              <a:extLst>
                <a:ext uri="{FF2B5EF4-FFF2-40B4-BE49-F238E27FC236}">
                  <a16:creationId xmlns:a16="http://schemas.microsoft.com/office/drawing/2014/main" id="{173EC9A0-8EC0-1744-6D9E-95EB26141C56}"/>
                </a:ext>
              </a:extLst>
            </p:cNvPr>
            <p:cNvSpPr/>
            <p:nvPr/>
          </p:nvSpPr>
          <p:spPr bwMode="auto">
            <a:xfrm>
              <a:off x="4405324" y="1364611"/>
              <a:ext cx="2647750" cy="279687"/>
            </a:xfrm>
            <a:prstGeom prst="rect">
              <a:avLst/>
            </a:prstGeom>
            <a:grp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b="1">
                <a:solidFill>
                  <a:srgbClr val="000000"/>
                </a:solidFill>
                <a:latin typeface="Arial Narrow" pitchFamily="34" charset="0"/>
                <a:ea typeface="微软雅黑"/>
              </a:endParaRPr>
            </a:p>
          </p:txBody>
        </p:sp>
        <p:sp>
          <p:nvSpPr>
            <p:cNvPr id="126" name="TextBox 52">
              <a:extLst>
                <a:ext uri="{FF2B5EF4-FFF2-40B4-BE49-F238E27FC236}">
                  <a16:creationId xmlns:a16="http://schemas.microsoft.com/office/drawing/2014/main" id="{841C3518-5602-51AE-9E75-AAEB4CC0B11B}"/>
                </a:ext>
              </a:extLst>
            </p:cNvPr>
            <p:cNvSpPr txBox="1"/>
            <p:nvPr/>
          </p:nvSpPr>
          <p:spPr>
            <a:xfrm>
              <a:off x="5221668" y="1330306"/>
              <a:ext cx="1037463" cy="332214"/>
            </a:xfrm>
            <a:prstGeom prst="rect">
              <a:avLst/>
            </a:prstGeom>
            <a:noFill/>
          </p:spPr>
          <p:txBody>
            <a:bodyPr wrap="none" rtlCol="0">
              <a:spAutoFit/>
            </a:bodyPr>
            <a:lstStyle/>
            <a:p>
              <a:pPr eaLnBrk="0" fontAlgn="base" hangingPunct="0">
                <a:spcBef>
                  <a:spcPct val="0"/>
                </a:spcBef>
                <a:spcAft>
                  <a:spcPct val="0"/>
                </a:spcAft>
              </a:pPr>
              <a:r>
                <a:rPr lang="en-US" altLang="zh-CN" sz="1400" b="1" dirty="0">
                  <a:solidFill>
                    <a:srgbClr val="000000"/>
                  </a:solidFill>
                  <a:latin typeface="Courier New" pitchFamily="49" charset="0"/>
                  <a:ea typeface="微软雅黑"/>
                  <a:cs typeface="Courier New" pitchFamily="49" charset="0"/>
                </a:rPr>
                <a:t>S</a:t>
              </a:r>
              <a:r>
                <a:rPr lang="en-US" sz="1400" b="1" dirty="0">
                  <a:solidFill>
                    <a:srgbClr val="000000"/>
                  </a:solidFill>
                  <a:latin typeface="Courier New" pitchFamily="49" charset="0"/>
                  <a:ea typeface="微软雅黑"/>
                  <a:cs typeface="Courier New" pitchFamily="49" charset="0"/>
                </a:rPr>
                <a:t>S(</a:t>
              </a:r>
              <a:r>
                <a:rPr lang="zh-CN" altLang="en-US" sz="1100" b="1" dirty="0">
                  <a:solidFill>
                    <a:srgbClr val="000000"/>
                  </a:solidFill>
                  <a:latin typeface="Courier New" pitchFamily="49" charset="0"/>
                  <a:ea typeface="微软雅黑"/>
                  <a:cs typeface="Courier New" pitchFamily="49" charset="0"/>
                </a:rPr>
                <a:t>堆栈段</a:t>
              </a:r>
              <a:r>
                <a:rPr lang="en-US" sz="1400" b="1" dirty="0">
                  <a:solidFill>
                    <a:srgbClr val="000000"/>
                  </a:solidFill>
                  <a:latin typeface="Courier New" pitchFamily="49" charset="0"/>
                  <a:ea typeface="微软雅黑"/>
                  <a:cs typeface="Courier New" pitchFamily="49" charset="0"/>
                </a:rPr>
                <a:t>)</a:t>
              </a:r>
            </a:p>
          </p:txBody>
        </p:sp>
      </p:grpSp>
      <p:grpSp>
        <p:nvGrpSpPr>
          <p:cNvPr id="127" name="组合 126">
            <a:extLst>
              <a:ext uri="{FF2B5EF4-FFF2-40B4-BE49-F238E27FC236}">
                <a16:creationId xmlns:a16="http://schemas.microsoft.com/office/drawing/2014/main" id="{91B3837D-AE1E-D1B2-F11C-340BE1F16DA7}"/>
              </a:ext>
            </a:extLst>
          </p:cNvPr>
          <p:cNvGrpSpPr/>
          <p:nvPr/>
        </p:nvGrpSpPr>
        <p:grpSpPr>
          <a:xfrm>
            <a:off x="8314851" y="5420572"/>
            <a:ext cx="2647750" cy="307777"/>
            <a:chOff x="4405324" y="1342369"/>
            <a:chExt cx="2647750" cy="332214"/>
          </a:xfrm>
          <a:solidFill>
            <a:srgbClr val="FFC000"/>
          </a:solidFill>
        </p:grpSpPr>
        <p:sp>
          <p:nvSpPr>
            <p:cNvPr id="128" name="Rectangle 12">
              <a:extLst>
                <a:ext uri="{FF2B5EF4-FFF2-40B4-BE49-F238E27FC236}">
                  <a16:creationId xmlns:a16="http://schemas.microsoft.com/office/drawing/2014/main" id="{0D0CF647-1D7A-E7A3-7A16-BAA984B20A87}"/>
                </a:ext>
              </a:extLst>
            </p:cNvPr>
            <p:cNvSpPr/>
            <p:nvPr/>
          </p:nvSpPr>
          <p:spPr bwMode="auto">
            <a:xfrm>
              <a:off x="4405324" y="1364611"/>
              <a:ext cx="2647750" cy="279687"/>
            </a:xfrm>
            <a:prstGeom prst="rect">
              <a:avLst/>
            </a:prstGeom>
            <a:grp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b="1">
                <a:solidFill>
                  <a:srgbClr val="000000"/>
                </a:solidFill>
                <a:latin typeface="Arial Narrow" pitchFamily="34" charset="0"/>
                <a:ea typeface="微软雅黑"/>
              </a:endParaRPr>
            </a:p>
          </p:txBody>
        </p:sp>
        <p:sp>
          <p:nvSpPr>
            <p:cNvPr id="129" name="TextBox 52">
              <a:extLst>
                <a:ext uri="{FF2B5EF4-FFF2-40B4-BE49-F238E27FC236}">
                  <a16:creationId xmlns:a16="http://schemas.microsoft.com/office/drawing/2014/main" id="{3EF47C91-0F6B-B99A-E446-7A8BCAEB142B}"/>
                </a:ext>
              </a:extLst>
            </p:cNvPr>
            <p:cNvSpPr txBox="1"/>
            <p:nvPr/>
          </p:nvSpPr>
          <p:spPr>
            <a:xfrm>
              <a:off x="5226282" y="1342369"/>
              <a:ext cx="1075936" cy="332214"/>
            </a:xfrm>
            <a:prstGeom prst="rect">
              <a:avLst/>
            </a:prstGeom>
            <a:noFill/>
          </p:spPr>
          <p:txBody>
            <a:bodyPr wrap="none" rtlCol="0">
              <a:spAutoFit/>
            </a:bodyPr>
            <a:lstStyle/>
            <a:p>
              <a:pPr eaLnBrk="0" fontAlgn="base" hangingPunct="0">
                <a:spcBef>
                  <a:spcPct val="0"/>
                </a:spcBef>
                <a:spcAft>
                  <a:spcPct val="0"/>
                </a:spcAft>
              </a:pPr>
              <a:r>
                <a:rPr lang="en-US" altLang="zh-CN" sz="1400" b="1" dirty="0">
                  <a:solidFill>
                    <a:srgbClr val="000000"/>
                  </a:solidFill>
                  <a:latin typeface="Courier New" pitchFamily="49" charset="0"/>
                  <a:ea typeface="微软雅黑"/>
                  <a:cs typeface="Courier New" pitchFamily="49" charset="0"/>
                </a:rPr>
                <a:t>D</a:t>
              </a:r>
              <a:r>
                <a:rPr lang="en-US" sz="1400" b="1" dirty="0">
                  <a:solidFill>
                    <a:srgbClr val="000000"/>
                  </a:solidFill>
                  <a:latin typeface="Courier New" pitchFamily="49" charset="0"/>
                  <a:ea typeface="微软雅黑"/>
                  <a:cs typeface="Courier New" pitchFamily="49" charset="0"/>
                </a:rPr>
                <a:t>S(</a:t>
              </a:r>
              <a:r>
                <a:rPr lang="zh-CN" altLang="en-US" sz="1100" b="1" dirty="0">
                  <a:solidFill>
                    <a:srgbClr val="000000"/>
                  </a:solidFill>
                  <a:latin typeface="Courier New" pitchFamily="49" charset="0"/>
                  <a:ea typeface="微软雅黑"/>
                  <a:cs typeface="Courier New" pitchFamily="49" charset="0"/>
                </a:rPr>
                <a:t>数据段</a:t>
              </a:r>
              <a:r>
                <a:rPr lang="en-US" sz="1400" b="1" dirty="0">
                  <a:solidFill>
                    <a:srgbClr val="000000"/>
                  </a:solidFill>
                  <a:latin typeface="Courier New" pitchFamily="49" charset="0"/>
                  <a:ea typeface="微软雅黑"/>
                  <a:cs typeface="Courier New" pitchFamily="49" charset="0"/>
                </a:rPr>
                <a:t>)</a:t>
              </a:r>
            </a:p>
          </p:txBody>
        </p:sp>
      </p:grpSp>
      <p:grpSp>
        <p:nvGrpSpPr>
          <p:cNvPr id="130" name="组合 129">
            <a:extLst>
              <a:ext uri="{FF2B5EF4-FFF2-40B4-BE49-F238E27FC236}">
                <a16:creationId xmlns:a16="http://schemas.microsoft.com/office/drawing/2014/main" id="{B476AC60-AAC5-E6F1-5C1D-1A03FAF74E94}"/>
              </a:ext>
            </a:extLst>
          </p:cNvPr>
          <p:cNvGrpSpPr/>
          <p:nvPr/>
        </p:nvGrpSpPr>
        <p:grpSpPr>
          <a:xfrm>
            <a:off x="8314851" y="5696566"/>
            <a:ext cx="2647750" cy="307777"/>
            <a:chOff x="4405324" y="1338347"/>
            <a:chExt cx="2647750" cy="332214"/>
          </a:xfrm>
          <a:solidFill>
            <a:srgbClr val="FFC000"/>
          </a:solidFill>
        </p:grpSpPr>
        <p:sp>
          <p:nvSpPr>
            <p:cNvPr id="131" name="Rectangle 12">
              <a:extLst>
                <a:ext uri="{FF2B5EF4-FFF2-40B4-BE49-F238E27FC236}">
                  <a16:creationId xmlns:a16="http://schemas.microsoft.com/office/drawing/2014/main" id="{B5713EF3-EDB8-0C2D-0C0D-BC0EA9FA096D}"/>
                </a:ext>
              </a:extLst>
            </p:cNvPr>
            <p:cNvSpPr/>
            <p:nvPr/>
          </p:nvSpPr>
          <p:spPr bwMode="auto">
            <a:xfrm>
              <a:off x="4405324" y="1364611"/>
              <a:ext cx="2647750" cy="279687"/>
            </a:xfrm>
            <a:prstGeom prst="rect">
              <a:avLst/>
            </a:prstGeom>
            <a:grp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b="1">
                <a:solidFill>
                  <a:srgbClr val="000000"/>
                </a:solidFill>
                <a:latin typeface="Arial Narrow" pitchFamily="34" charset="0"/>
                <a:ea typeface="微软雅黑"/>
              </a:endParaRPr>
            </a:p>
          </p:txBody>
        </p:sp>
        <p:sp>
          <p:nvSpPr>
            <p:cNvPr id="132" name="TextBox 52">
              <a:extLst>
                <a:ext uri="{FF2B5EF4-FFF2-40B4-BE49-F238E27FC236}">
                  <a16:creationId xmlns:a16="http://schemas.microsoft.com/office/drawing/2014/main" id="{B670AB74-F6D4-B177-6817-A489ED83AA28}"/>
                </a:ext>
              </a:extLst>
            </p:cNvPr>
            <p:cNvSpPr txBox="1"/>
            <p:nvPr/>
          </p:nvSpPr>
          <p:spPr>
            <a:xfrm>
              <a:off x="5230896" y="1338347"/>
              <a:ext cx="1075936" cy="332214"/>
            </a:xfrm>
            <a:prstGeom prst="rect">
              <a:avLst/>
            </a:prstGeom>
            <a:noFill/>
          </p:spPr>
          <p:txBody>
            <a:bodyPr wrap="none" rtlCol="0">
              <a:spAutoFit/>
            </a:bodyPr>
            <a:lstStyle/>
            <a:p>
              <a:pPr eaLnBrk="0" fontAlgn="base" hangingPunct="0">
                <a:spcBef>
                  <a:spcPct val="0"/>
                </a:spcBef>
                <a:spcAft>
                  <a:spcPct val="0"/>
                </a:spcAft>
              </a:pPr>
              <a:r>
                <a:rPr lang="en-US" altLang="zh-CN" sz="1400" b="1" dirty="0">
                  <a:solidFill>
                    <a:srgbClr val="000000"/>
                  </a:solidFill>
                  <a:latin typeface="Courier New" pitchFamily="49" charset="0"/>
                  <a:ea typeface="微软雅黑"/>
                  <a:cs typeface="Courier New" pitchFamily="49" charset="0"/>
                </a:rPr>
                <a:t>E</a:t>
              </a:r>
              <a:r>
                <a:rPr lang="en-US" sz="1400" b="1" dirty="0">
                  <a:solidFill>
                    <a:srgbClr val="000000"/>
                  </a:solidFill>
                  <a:latin typeface="Courier New" pitchFamily="49" charset="0"/>
                  <a:ea typeface="微软雅黑"/>
                  <a:cs typeface="Courier New" pitchFamily="49" charset="0"/>
                </a:rPr>
                <a:t>S(</a:t>
              </a:r>
              <a:r>
                <a:rPr lang="zh-CN" altLang="en-US" sz="1100" b="1" dirty="0">
                  <a:solidFill>
                    <a:srgbClr val="000000"/>
                  </a:solidFill>
                  <a:latin typeface="Courier New" pitchFamily="49" charset="0"/>
                  <a:ea typeface="微软雅黑"/>
                  <a:cs typeface="Courier New" pitchFamily="49" charset="0"/>
                </a:rPr>
                <a:t>附加段</a:t>
              </a:r>
              <a:r>
                <a:rPr lang="en-US" sz="1400" b="1" dirty="0">
                  <a:solidFill>
                    <a:srgbClr val="000000"/>
                  </a:solidFill>
                  <a:latin typeface="Courier New" pitchFamily="49" charset="0"/>
                  <a:ea typeface="微软雅黑"/>
                  <a:cs typeface="Courier New" pitchFamily="49" charset="0"/>
                </a:rPr>
                <a:t>)</a:t>
              </a:r>
            </a:p>
          </p:txBody>
        </p:sp>
      </p:grpSp>
      <p:grpSp>
        <p:nvGrpSpPr>
          <p:cNvPr id="133" name="组合 132">
            <a:extLst>
              <a:ext uri="{FF2B5EF4-FFF2-40B4-BE49-F238E27FC236}">
                <a16:creationId xmlns:a16="http://schemas.microsoft.com/office/drawing/2014/main" id="{3F6AD3F9-4CEC-F7D3-848B-FA510FBB23A7}"/>
              </a:ext>
            </a:extLst>
          </p:cNvPr>
          <p:cNvGrpSpPr/>
          <p:nvPr/>
        </p:nvGrpSpPr>
        <p:grpSpPr>
          <a:xfrm>
            <a:off x="8314851" y="5972561"/>
            <a:ext cx="2647750" cy="307777"/>
            <a:chOff x="4405324" y="1334326"/>
            <a:chExt cx="2647750" cy="332214"/>
          </a:xfrm>
          <a:solidFill>
            <a:srgbClr val="FFC000"/>
          </a:solidFill>
        </p:grpSpPr>
        <p:sp>
          <p:nvSpPr>
            <p:cNvPr id="134" name="Rectangle 12">
              <a:extLst>
                <a:ext uri="{FF2B5EF4-FFF2-40B4-BE49-F238E27FC236}">
                  <a16:creationId xmlns:a16="http://schemas.microsoft.com/office/drawing/2014/main" id="{22EF1477-6152-376D-6387-EE06A6326194}"/>
                </a:ext>
              </a:extLst>
            </p:cNvPr>
            <p:cNvSpPr/>
            <p:nvPr/>
          </p:nvSpPr>
          <p:spPr bwMode="auto">
            <a:xfrm>
              <a:off x="4405324" y="1364611"/>
              <a:ext cx="2647750" cy="279687"/>
            </a:xfrm>
            <a:prstGeom prst="rect">
              <a:avLst/>
            </a:prstGeom>
            <a:grp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b="1">
                <a:solidFill>
                  <a:srgbClr val="000000"/>
                </a:solidFill>
                <a:latin typeface="Arial Narrow" pitchFamily="34" charset="0"/>
                <a:ea typeface="微软雅黑"/>
              </a:endParaRPr>
            </a:p>
          </p:txBody>
        </p:sp>
        <p:sp>
          <p:nvSpPr>
            <p:cNvPr id="135" name="TextBox 52">
              <a:extLst>
                <a:ext uri="{FF2B5EF4-FFF2-40B4-BE49-F238E27FC236}">
                  <a16:creationId xmlns:a16="http://schemas.microsoft.com/office/drawing/2014/main" id="{30685624-59A9-BAB4-C14A-6F185ECD388C}"/>
                </a:ext>
              </a:extLst>
            </p:cNvPr>
            <p:cNvSpPr txBox="1"/>
            <p:nvPr/>
          </p:nvSpPr>
          <p:spPr>
            <a:xfrm>
              <a:off x="5224309" y="1334326"/>
              <a:ext cx="1037463" cy="332214"/>
            </a:xfrm>
            <a:prstGeom prst="rect">
              <a:avLst/>
            </a:prstGeom>
            <a:noFill/>
          </p:spPr>
          <p:txBody>
            <a:bodyPr wrap="none" rtlCol="0">
              <a:spAutoFit/>
            </a:bodyPr>
            <a:lstStyle/>
            <a:p>
              <a:pPr eaLnBrk="0" fontAlgn="base" hangingPunct="0">
                <a:spcBef>
                  <a:spcPct val="0"/>
                </a:spcBef>
                <a:spcAft>
                  <a:spcPct val="0"/>
                </a:spcAft>
              </a:pPr>
              <a:r>
                <a:rPr lang="en-US" altLang="zh-CN" sz="1400" b="1" dirty="0">
                  <a:solidFill>
                    <a:srgbClr val="000000"/>
                  </a:solidFill>
                  <a:latin typeface="Courier New" pitchFamily="49" charset="0"/>
                  <a:ea typeface="微软雅黑"/>
                  <a:cs typeface="Courier New" pitchFamily="49" charset="0"/>
                </a:rPr>
                <a:t>F</a:t>
              </a:r>
              <a:r>
                <a:rPr lang="en-US" sz="1400" b="1" dirty="0">
                  <a:solidFill>
                    <a:srgbClr val="000000"/>
                  </a:solidFill>
                  <a:latin typeface="Courier New" pitchFamily="49" charset="0"/>
                  <a:ea typeface="微软雅黑"/>
                  <a:cs typeface="Courier New" pitchFamily="49" charset="0"/>
                </a:rPr>
                <a:t>S(</a:t>
              </a:r>
              <a:r>
                <a:rPr lang="zh-CN" altLang="en-US" sz="1100" b="1" dirty="0">
                  <a:solidFill>
                    <a:srgbClr val="000000"/>
                  </a:solidFill>
                  <a:latin typeface="Courier New" pitchFamily="49" charset="0"/>
                  <a:ea typeface="微软雅黑"/>
                  <a:cs typeface="Courier New" pitchFamily="49" charset="0"/>
                </a:rPr>
                <a:t>附加段</a:t>
              </a:r>
              <a:r>
                <a:rPr lang="en-US" sz="1400" b="1" dirty="0">
                  <a:solidFill>
                    <a:srgbClr val="000000"/>
                  </a:solidFill>
                  <a:latin typeface="Courier New" pitchFamily="49" charset="0"/>
                  <a:ea typeface="微软雅黑"/>
                  <a:cs typeface="Courier New" pitchFamily="49" charset="0"/>
                </a:rPr>
                <a:t>)</a:t>
              </a:r>
            </a:p>
          </p:txBody>
        </p:sp>
      </p:grpSp>
      <p:grpSp>
        <p:nvGrpSpPr>
          <p:cNvPr id="136" name="组合 135">
            <a:extLst>
              <a:ext uri="{FF2B5EF4-FFF2-40B4-BE49-F238E27FC236}">
                <a16:creationId xmlns:a16="http://schemas.microsoft.com/office/drawing/2014/main" id="{91266493-3FF9-8E3D-77AF-51F11C82CC6F}"/>
              </a:ext>
            </a:extLst>
          </p:cNvPr>
          <p:cNvGrpSpPr/>
          <p:nvPr/>
        </p:nvGrpSpPr>
        <p:grpSpPr>
          <a:xfrm>
            <a:off x="8314851" y="6252440"/>
            <a:ext cx="2647750" cy="307777"/>
            <a:chOff x="4405324" y="1334498"/>
            <a:chExt cx="2647750" cy="332214"/>
          </a:xfrm>
          <a:solidFill>
            <a:srgbClr val="FFC000"/>
          </a:solidFill>
        </p:grpSpPr>
        <p:sp>
          <p:nvSpPr>
            <p:cNvPr id="137" name="Rectangle 12">
              <a:extLst>
                <a:ext uri="{FF2B5EF4-FFF2-40B4-BE49-F238E27FC236}">
                  <a16:creationId xmlns:a16="http://schemas.microsoft.com/office/drawing/2014/main" id="{54B4243C-C3A4-2A2D-E2B1-94B1B48FFB04}"/>
                </a:ext>
              </a:extLst>
            </p:cNvPr>
            <p:cNvSpPr/>
            <p:nvPr/>
          </p:nvSpPr>
          <p:spPr bwMode="auto">
            <a:xfrm>
              <a:off x="4405324" y="1364611"/>
              <a:ext cx="2647750" cy="279687"/>
            </a:xfrm>
            <a:prstGeom prst="rect">
              <a:avLst/>
            </a:prstGeom>
            <a:grp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b="1">
                <a:solidFill>
                  <a:srgbClr val="000000"/>
                </a:solidFill>
                <a:latin typeface="Arial Narrow" pitchFamily="34" charset="0"/>
                <a:ea typeface="微软雅黑"/>
              </a:endParaRPr>
            </a:p>
          </p:txBody>
        </p:sp>
        <p:sp>
          <p:nvSpPr>
            <p:cNvPr id="138" name="TextBox 52">
              <a:extLst>
                <a:ext uri="{FF2B5EF4-FFF2-40B4-BE49-F238E27FC236}">
                  <a16:creationId xmlns:a16="http://schemas.microsoft.com/office/drawing/2014/main" id="{809DFF4C-28A4-4468-624D-E7EF724E4F47}"/>
                </a:ext>
              </a:extLst>
            </p:cNvPr>
            <p:cNvSpPr txBox="1"/>
            <p:nvPr/>
          </p:nvSpPr>
          <p:spPr>
            <a:xfrm>
              <a:off x="5219695" y="1334498"/>
              <a:ext cx="1037463" cy="332214"/>
            </a:xfrm>
            <a:prstGeom prst="rect">
              <a:avLst/>
            </a:prstGeom>
            <a:noFill/>
          </p:spPr>
          <p:txBody>
            <a:bodyPr wrap="none" rtlCol="0">
              <a:spAutoFit/>
            </a:bodyPr>
            <a:lstStyle/>
            <a:p>
              <a:pPr eaLnBrk="0" fontAlgn="base" hangingPunct="0">
                <a:spcBef>
                  <a:spcPct val="0"/>
                </a:spcBef>
                <a:spcAft>
                  <a:spcPct val="0"/>
                </a:spcAft>
              </a:pPr>
              <a:r>
                <a:rPr lang="en-US" altLang="zh-CN" sz="1400" b="1" dirty="0">
                  <a:solidFill>
                    <a:srgbClr val="000000"/>
                  </a:solidFill>
                  <a:latin typeface="Courier New" pitchFamily="49" charset="0"/>
                  <a:ea typeface="微软雅黑"/>
                  <a:cs typeface="Courier New" pitchFamily="49" charset="0"/>
                </a:rPr>
                <a:t>G</a:t>
              </a:r>
              <a:r>
                <a:rPr lang="en-US" sz="1400" b="1" dirty="0">
                  <a:solidFill>
                    <a:srgbClr val="000000"/>
                  </a:solidFill>
                  <a:latin typeface="Courier New" pitchFamily="49" charset="0"/>
                  <a:ea typeface="微软雅黑"/>
                  <a:cs typeface="Courier New" pitchFamily="49" charset="0"/>
                </a:rPr>
                <a:t>S(</a:t>
              </a:r>
              <a:r>
                <a:rPr lang="zh-CN" altLang="en-US" sz="1100" b="1" dirty="0">
                  <a:solidFill>
                    <a:srgbClr val="000000"/>
                  </a:solidFill>
                  <a:latin typeface="Courier New" pitchFamily="49" charset="0"/>
                  <a:ea typeface="微软雅黑"/>
                  <a:cs typeface="Courier New" pitchFamily="49" charset="0"/>
                </a:rPr>
                <a:t>附加段</a:t>
              </a:r>
              <a:r>
                <a:rPr lang="en-US" sz="1400" b="1" dirty="0">
                  <a:solidFill>
                    <a:srgbClr val="000000"/>
                  </a:solidFill>
                  <a:latin typeface="Courier New" pitchFamily="49" charset="0"/>
                  <a:ea typeface="微软雅黑"/>
                  <a:cs typeface="Courier New" pitchFamily="49" charset="0"/>
                </a:rPr>
                <a:t>)</a:t>
              </a:r>
            </a:p>
          </p:txBody>
        </p:sp>
      </p:grpSp>
      <p:sp>
        <p:nvSpPr>
          <p:cNvPr id="139" name="左大括号 138">
            <a:extLst>
              <a:ext uri="{FF2B5EF4-FFF2-40B4-BE49-F238E27FC236}">
                <a16:creationId xmlns:a16="http://schemas.microsoft.com/office/drawing/2014/main" id="{6D062E02-E0A5-E1C7-0C03-5534D9B1A84B}"/>
              </a:ext>
            </a:extLst>
          </p:cNvPr>
          <p:cNvSpPr/>
          <p:nvPr/>
        </p:nvSpPr>
        <p:spPr>
          <a:xfrm>
            <a:off x="3773312" y="1145949"/>
            <a:ext cx="566670" cy="2460409"/>
          </a:xfrm>
          <a:prstGeom prst="leftBrace">
            <a:avLst>
              <a:gd name="adj1" fmla="val 8333"/>
              <a:gd name="adj2" fmla="val 57852"/>
            </a:avLst>
          </a:prstGeom>
          <a:ln w="38100"/>
        </p:spPr>
        <p:style>
          <a:lnRef idx="3">
            <a:schemeClr val="accent5"/>
          </a:lnRef>
          <a:fillRef idx="0">
            <a:schemeClr val="accent5"/>
          </a:fillRef>
          <a:effectRef idx="2">
            <a:schemeClr val="accent5"/>
          </a:effectRef>
          <a:fontRef idx="minor">
            <a:schemeClr val="tx1"/>
          </a:fontRef>
        </p:style>
        <p:txBody>
          <a:bodyPr rtlCol="0" anchor="ctr"/>
          <a:lstStyle/>
          <a:p>
            <a:pPr algn="ctr"/>
            <a:endParaRPr kumimoji="1" lang="zh-CN" altLang="en-US"/>
          </a:p>
        </p:txBody>
      </p:sp>
      <p:sp>
        <p:nvSpPr>
          <p:cNvPr id="140" name="左大括号 139">
            <a:extLst>
              <a:ext uri="{FF2B5EF4-FFF2-40B4-BE49-F238E27FC236}">
                <a16:creationId xmlns:a16="http://schemas.microsoft.com/office/drawing/2014/main" id="{824169ED-C192-5F06-A9D5-3FF0C77E90F5}"/>
              </a:ext>
            </a:extLst>
          </p:cNvPr>
          <p:cNvSpPr/>
          <p:nvPr/>
        </p:nvSpPr>
        <p:spPr>
          <a:xfrm>
            <a:off x="3771323" y="4008646"/>
            <a:ext cx="566670" cy="582077"/>
          </a:xfrm>
          <a:prstGeom prst="leftBrace">
            <a:avLst>
              <a:gd name="adj1" fmla="val 8333"/>
              <a:gd name="adj2" fmla="val 49002"/>
            </a:avLst>
          </a:prstGeom>
          <a:ln w="38100">
            <a:solidFill>
              <a:schemeClr val="accent1"/>
            </a:solidFill>
          </a:ln>
        </p:spPr>
        <p:style>
          <a:lnRef idx="3">
            <a:schemeClr val="accent5"/>
          </a:lnRef>
          <a:fillRef idx="0">
            <a:schemeClr val="accent5"/>
          </a:fillRef>
          <a:effectRef idx="2">
            <a:schemeClr val="accent5"/>
          </a:effectRef>
          <a:fontRef idx="minor">
            <a:schemeClr val="tx1"/>
          </a:fontRef>
        </p:style>
        <p:txBody>
          <a:bodyPr rtlCol="0" anchor="ctr"/>
          <a:lstStyle/>
          <a:p>
            <a:pPr algn="ctr"/>
            <a:endParaRPr kumimoji="1" lang="zh-CN" altLang="en-US"/>
          </a:p>
        </p:txBody>
      </p:sp>
      <p:sp>
        <p:nvSpPr>
          <p:cNvPr id="141" name="左大括号 140">
            <a:extLst>
              <a:ext uri="{FF2B5EF4-FFF2-40B4-BE49-F238E27FC236}">
                <a16:creationId xmlns:a16="http://schemas.microsoft.com/office/drawing/2014/main" id="{497CD61B-E4A4-5D4A-85D7-EF7D746402AF}"/>
              </a:ext>
            </a:extLst>
          </p:cNvPr>
          <p:cNvSpPr/>
          <p:nvPr/>
        </p:nvSpPr>
        <p:spPr>
          <a:xfrm>
            <a:off x="3771323" y="4972209"/>
            <a:ext cx="566670" cy="1567244"/>
          </a:xfrm>
          <a:prstGeom prst="leftBrace">
            <a:avLst>
              <a:gd name="adj1" fmla="val 8333"/>
              <a:gd name="adj2" fmla="val 29912"/>
            </a:avLst>
          </a:prstGeom>
          <a:ln w="38100">
            <a:solidFill>
              <a:schemeClr val="accent3"/>
            </a:solidFill>
          </a:ln>
        </p:spPr>
        <p:style>
          <a:lnRef idx="3">
            <a:schemeClr val="accent5"/>
          </a:lnRef>
          <a:fillRef idx="0">
            <a:schemeClr val="accent5"/>
          </a:fillRef>
          <a:effectRef idx="2">
            <a:schemeClr val="accent5"/>
          </a:effectRef>
          <a:fontRef idx="minor">
            <a:schemeClr val="tx1"/>
          </a:fontRef>
        </p:style>
        <p:txBody>
          <a:bodyPr rtlCol="0" anchor="ctr"/>
          <a:lstStyle/>
          <a:p>
            <a:pPr algn="ctr"/>
            <a:endParaRPr kumimoji="1" lang="zh-CN" altLang="en-US"/>
          </a:p>
        </p:txBody>
      </p:sp>
      <p:cxnSp>
        <p:nvCxnSpPr>
          <p:cNvPr id="143" name="直线箭头连接符 142">
            <a:extLst>
              <a:ext uri="{FF2B5EF4-FFF2-40B4-BE49-F238E27FC236}">
                <a16:creationId xmlns:a16="http://schemas.microsoft.com/office/drawing/2014/main" id="{74AA6CAC-3A43-BF49-014C-CDBDEE28B26C}"/>
              </a:ext>
            </a:extLst>
          </p:cNvPr>
          <p:cNvCxnSpPr/>
          <p:nvPr/>
        </p:nvCxnSpPr>
        <p:spPr>
          <a:xfrm flipH="1">
            <a:off x="2936383" y="2575775"/>
            <a:ext cx="834940" cy="0"/>
          </a:xfrm>
          <a:prstGeom prst="straightConnector1">
            <a:avLst/>
          </a:prstGeom>
          <a:ln w="38100">
            <a:solidFill>
              <a:schemeClr val="accent5"/>
            </a:solidFill>
            <a:tailEnd type="triangle"/>
          </a:ln>
        </p:spPr>
        <p:style>
          <a:lnRef idx="3">
            <a:schemeClr val="accent4"/>
          </a:lnRef>
          <a:fillRef idx="0">
            <a:schemeClr val="accent4"/>
          </a:fillRef>
          <a:effectRef idx="2">
            <a:schemeClr val="accent4"/>
          </a:effectRef>
          <a:fontRef idx="minor">
            <a:schemeClr val="tx1"/>
          </a:fontRef>
        </p:style>
      </p:cxnSp>
      <p:cxnSp>
        <p:nvCxnSpPr>
          <p:cNvPr id="144" name="直线箭头连接符 143">
            <a:extLst>
              <a:ext uri="{FF2B5EF4-FFF2-40B4-BE49-F238E27FC236}">
                <a16:creationId xmlns:a16="http://schemas.microsoft.com/office/drawing/2014/main" id="{E306D204-BF45-E63C-30DD-1B3E91EECBA5}"/>
              </a:ext>
            </a:extLst>
          </p:cNvPr>
          <p:cNvCxnSpPr>
            <a:cxnSpLocks/>
          </p:cNvCxnSpPr>
          <p:nvPr/>
        </p:nvCxnSpPr>
        <p:spPr>
          <a:xfrm flipH="1" flipV="1">
            <a:off x="2936383" y="3134521"/>
            <a:ext cx="834940" cy="1156740"/>
          </a:xfrm>
          <a:prstGeom prst="straightConnector1">
            <a:avLst/>
          </a:prstGeom>
          <a:ln w="38100">
            <a:solidFill>
              <a:schemeClr val="accent1"/>
            </a:solidFill>
            <a:tailEnd type="triangle"/>
          </a:ln>
        </p:spPr>
        <p:style>
          <a:lnRef idx="3">
            <a:schemeClr val="accent4"/>
          </a:lnRef>
          <a:fillRef idx="0">
            <a:schemeClr val="accent4"/>
          </a:fillRef>
          <a:effectRef idx="2">
            <a:schemeClr val="accent4"/>
          </a:effectRef>
          <a:fontRef idx="minor">
            <a:schemeClr val="tx1"/>
          </a:fontRef>
        </p:style>
      </p:cxnSp>
      <p:cxnSp>
        <p:nvCxnSpPr>
          <p:cNvPr id="147" name="直线箭头连接符 146">
            <a:extLst>
              <a:ext uri="{FF2B5EF4-FFF2-40B4-BE49-F238E27FC236}">
                <a16:creationId xmlns:a16="http://schemas.microsoft.com/office/drawing/2014/main" id="{2B27145B-1BCD-584F-41DC-2B19A6B4D067}"/>
              </a:ext>
            </a:extLst>
          </p:cNvPr>
          <p:cNvCxnSpPr>
            <a:cxnSpLocks/>
          </p:cNvCxnSpPr>
          <p:nvPr/>
        </p:nvCxnSpPr>
        <p:spPr>
          <a:xfrm flipH="1" flipV="1">
            <a:off x="2511380" y="3726904"/>
            <a:ext cx="1259943" cy="1710549"/>
          </a:xfrm>
          <a:prstGeom prst="straightConnector1">
            <a:avLst/>
          </a:prstGeom>
          <a:ln w="38100">
            <a:solidFill>
              <a:schemeClr val="accent3"/>
            </a:solidFill>
            <a:tailEnd type="triangle"/>
          </a:ln>
        </p:spPr>
        <p:style>
          <a:lnRef idx="3">
            <a:schemeClr val="accent4"/>
          </a:lnRef>
          <a:fillRef idx="0">
            <a:schemeClr val="accent4"/>
          </a:fillRef>
          <a:effectRef idx="2">
            <a:schemeClr val="accent4"/>
          </a:effectRef>
          <a:fontRef idx="minor">
            <a:schemeClr val="tx1"/>
          </a:fontRef>
        </p:style>
      </p:cxnSp>
    </p:spTree>
    <p:custDataLst>
      <p:tags r:id="rId1"/>
    </p:custDataLst>
    <p:extLst>
      <p:ext uri="{BB962C8B-B14F-4D97-AF65-F5344CB8AC3E}">
        <p14:creationId xmlns:p14="http://schemas.microsoft.com/office/powerpoint/2010/main" val="1510495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9"/>
            <a:ext cx="8014563" cy="2073131"/>
            <a:chOff x="1887176" y="1780605"/>
            <a:chExt cx="1929582" cy="90676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871596" cy="564191"/>
            </a:xfrm>
            <a:prstGeom prst="rect">
              <a:avLst/>
            </a:prstGeom>
            <a:noFill/>
          </p:spPr>
          <p:txBody>
            <a:bodyPr wrap="square" rtlCol="0">
              <a:spAutoFit/>
            </a:bodyPr>
            <a:lstStyle/>
            <a:p>
              <a:pPr marL="285750" indent="-285750">
                <a:lnSpc>
                  <a:spcPct val="150000"/>
                </a:lnSpc>
                <a:buFont typeface="Wingdings" pitchFamily="2" charset="2"/>
                <a:buChar char="Ø"/>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16</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个通用寄存器</a:t>
              </a:r>
            </a:p>
            <a:p>
              <a:pPr marL="285750" indent="-285750">
                <a:lnSpc>
                  <a:spcPct val="15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可以访问低</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32</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位</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或低</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16</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、低</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8</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位</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lvl="0">
                <a:lnSpc>
                  <a:spcPct val="125000"/>
                </a:lnSpc>
              </a:pPr>
              <a:r>
                <a:rPr lang="en-US" altLang="zh-CN" sz="2800" dirty="0">
                  <a:solidFill>
                    <a:schemeClr val="tx1">
                      <a:lumMod val="85000"/>
                      <a:lumOff val="15000"/>
                    </a:schemeClr>
                  </a:solidFill>
                </a:rPr>
                <a:t>x86-64</a:t>
              </a:r>
              <a:r>
                <a:rPr lang="zh-CN" altLang="en-US" sz="2800" dirty="0">
                  <a:solidFill>
                    <a:schemeClr val="tx1">
                      <a:lumMod val="85000"/>
                      <a:lumOff val="15000"/>
                    </a:schemeClr>
                  </a:solidFill>
                </a:rPr>
                <a:t>整型寄存器</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指令集体系概述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2" name="组合 1">
            <a:extLst>
              <a:ext uri="{FF2B5EF4-FFF2-40B4-BE49-F238E27FC236}">
                <a16:creationId xmlns:a16="http://schemas.microsoft.com/office/drawing/2014/main" id="{26191079-FA12-7A78-221F-57F003119BEA}"/>
              </a:ext>
            </a:extLst>
          </p:cNvPr>
          <p:cNvGrpSpPr>
            <a:grpSpLocks noChangeAspect="1"/>
          </p:cNvGrpSpPr>
          <p:nvPr/>
        </p:nvGrpSpPr>
        <p:grpSpPr>
          <a:xfrm>
            <a:off x="1188831" y="4252510"/>
            <a:ext cx="2903133" cy="1800000"/>
            <a:chOff x="762000" y="1143000"/>
            <a:chExt cx="7518400" cy="4800600"/>
          </a:xfrm>
        </p:grpSpPr>
        <p:sp>
          <p:nvSpPr>
            <p:cNvPr id="4" name="Rectangle 1">
              <a:extLst>
                <a:ext uri="{FF2B5EF4-FFF2-40B4-BE49-F238E27FC236}">
                  <a16:creationId xmlns:a16="http://schemas.microsoft.com/office/drawing/2014/main" id="{DCA353BD-3D7C-8748-A78A-2286004EF90C}"/>
                </a:ext>
              </a:extLst>
            </p:cNvPr>
            <p:cNvSpPr>
              <a:spLocks/>
            </p:cNvSpPr>
            <p:nvPr/>
          </p:nvSpPr>
          <p:spPr bwMode="auto">
            <a:xfrm>
              <a:off x="762000" y="4800600"/>
              <a:ext cx="3556000" cy="533400"/>
            </a:xfrm>
            <a:prstGeom prst="rect">
              <a:avLst/>
            </a:prstGeom>
            <a:solidFill>
              <a:srgbClr val="EFBFBF"/>
            </a:solidFill>
            <a:ln w="25400" cap="flat">
              <a:solidFill>
                <a:schemeClr val="tx1"/>
              </a:solidFill>
              <a:prstDash val="solid"/>
              <a:miter lim="800000"/>
              <a:headEnd type="none" w="med" len="med"/>
              <a:tailEnd type="none" w="med" len="med"/>
            </a:ln>
          </p:spPr>
          <p:txBody>
            <a:bodyPr lIns="38100" tIns="38100" rIns="38100" bIns="38100" anchor="ctr"/>
            <a:lstStyle/>
            <a:p>
              <a:pPr eaLnBrk="0" fontAlgn="base" hangingPunct="0">
                <a:spcBef>
                  <a:spcPct val="0"/>
                </a:spcBef>
                <a:spcAft>
                  <a:spcPct val="0"/>
                </a:spcAft>
              </a:pPr>
              <a:r>
                <a:rPr lang="en-US" sz="1200" b="1">
                  <a:solidFill>
                    <a:srgbClr val="000000"/>
                  </a:solidFill>
                  <a:latin typeface="Courier New Bold" charset="0"/>
                  <a:ea typeface="微软雅黑"/>
                  <a:cs typeface="Courier New Bold" charset="0"/>
                  <a:sym typeface="Courier New Bold" charset="0"/>
                </a:rPr>
                <a:t>%rsp</a:t>
              </a:r>
            </a:p>
          </p:txBody>
        </p:sp>
        <p:sp>
          <p:nvSpPr>
            <p:cNvPr id="5" name="Rectangle 6">
              <a:extLst>
                <a:ext uri="{FF2B5EF4-FFF2-40B4-BE49-F238E27FC236}">
                  <a16:creationId xmlns:a16="http://schemas.microsoft.com/office/drawing/2014/main" id="{96CC89F0-F36D-8864-BE2E-98A92D6D7852}"/>
                </a:ext>
              </a:extLst>
            </p:cNvPr>
            <p:cNvSpPr>
              <a:spLocks/>
            </p:cNvSpPr>
            <p:nvPr/>
          </p:nvSpPr>
          <p:spPr bwMode="auto">
            <a:xfrm>
              <a:off x="2552700" y="1181100"/>
              <a:ext cx="1765300" cy="444500"/>
            </a:xfrm>
            <a:prstGeom prst="rect">
              <a:avLst/>
            </a:prstGeom>
            <a:solidFill>
              <a:srgbClr val="D8D8D8"/>
            </a:solidFill>
            <a:ln w="9525" cap="flat">
              <a:solidFill>
                <a:schemeClr val="tx1"/>
              </a:solidFill>
              <a:prstDash val="solid"/>
              <a:miter lim="800000"/>
              <a:headEnd type="none" w="med" len="med"/>
              <a:tailEnd type="none" w="med" len="med"/>
            </a:ln>
          </p:spPr>
          <p:txBody>
            <a:bodyPr lIns="38100" tIns="38100" rIns="38100" bIns="38100" anchor="ctr"/>
            <a:lstStyle/>
            <a:p>
              <a:pPr eaLnBrk="0" fontAlgn="base" hangingPunct="0">
                <a:spcBef>
                  <a:spcPct val="0"/>
                </a:spcBef>
                <a:spcAft>
                  <a:spcPct val="0"/>
                </a:spcAft>
              </a:pPr>
              <a:r>
                <a:rPr lang="en-US" sz="1200" b="1">
                  <a:solidFill>
                    <a:srgbClr val="000000"/>
                  </a:solidFill>
                  <a:latin typeface="Courier New Bold" charset="0"/>
                  <a:ea typeface="微软雅黑"/>
                  <a:cs typeface="Courier New Bold" charset="0"/>
                  <a:sym typeface="Courier New Bold" charset="0"/>
                </a:rPr>
                <a:t>%eax</a:t>
              </a:r>
            </a:p>
          </p:txBody>
        </p:sp>
        <p:sp>
          <p:nvSpPr>
            <p:cNvPr id="6" name="Rectangle 7">
              <a:extLst>
                <a:ext uri="{FF2B5EF4-FFF2-40B4-BE49-F238E27FC236}">
                  <a16:creationId xmlns:a16="http://schemas.microsoft.com/office/drawing/2014/main" id="{E093FCC2-2D5B-1CA5-2560-1EE2887F632D}"/>
                </a:ext>
              </a:extLst>
            </p:cNvPr>
            <p:cNvSpPr>
              <a:spLocks/>
            </p:cNvSpPr>
            <p:nvPr/>
          </p:nvSpPr>
          <p:spPr bwMode="auto">
            <a:xfrm>
              <a:off x="2552700" y="1790700"/>
              <a:ext cx="1765300" cy="444500"/>
            </a:xfrm>
            <a:prstGeom prst="rect">
              <a:avLst/>
            </a:prstGeom>
            <a:solidFill>
              <a:srgbClr val="D8D8D8"/>
            </a:solidFill>
            <a:ln w="9525" cap="flat">
              <a:solidFill>
                <a:schemeClr val="tx1"/>
              </a:solidFill>
              <a:prstDash val="solid"/>
              <a:miter lim="800000"/>
              <a:headEnd type="none" w="med" len="med"/>
              <a:tailEnd type="none" w="med" len="med"/>
            </a:ln>
          </p:spPr>
          <p:txBody>
            <a:bodyPr lIns="38100" tIns="38100" rIns="38100" bIns="38100" anchor="ctr"/>
            <a:lstStyle/>
            <a:p>
              <a:pPr eaLnBrk="0" fontAlgn="base" hangingPunct="0">
                <a:spcBef>
                  <a:spcPct val="0"/>
                </a:spcBef>
                <a:spcAft>
                  <a:spcPct val="0"/>
                </a:spcAft>
              </a:pPr>
              <a:r>
                <a:rPr lang="en-US" sz="1200" b="1">
                  <a:solidFill>
                    <a:srgbClr val="000000"/>
                  </a:solidFill>
                  <a:latin typeface="Courier New Bold" charset="0"/>
                  <a:ea typeface="微软雅黑"/>
                  <a:cs typeface="Courier New Bold" charset="0"/>
                  <a:sym typeface="Courier New Bold" charset="0"/>
                </a:rPr>
                <a:t>%ebx</a:t>
              </a:r>
            </a:p>
          </p:txBody>
        </p:sp>
        <p:sp>
          <p:nvSpPr>
            <p:cNvPr id="7" name="Rectangle 8">
              <a:extLst>
                <a:ext uri="{FF2B5EF4-FFF2-40B4-BE49-F238E27FC236}">
                  <a16:creationId xmlns:a16="http://schemas.microsoft.com/office/drawing/2014/main" id="{5975A4C2-F9F1-E2CC-1028-15EAABE1BF2C}"/>
                </a:ext>
              </a:extLst>
            </p:cNvPr>
            <p:cNvSpPr>
              <a:spLocks/>
            </p:cNvSpPr>
            <p:nvPr/>
          </p:nvSpPr>
          <p:spPr bwMode="auto">
            <a:xfrm>
              <a:off x="2552700" y="2400300"/>
              <a:ext cx="1765300" cy="444500"/>
            </a:xfrm>
            <a:prstGeom prst="rect">
              <a:avLst/>
            </a:prstGeom>
            <a:solidFill>
              <a:srgbClr val="D8D8D8"/>
            </a:solidFill>
            <a:ln w="9525" cap="flat">
              <a:solidFill>
                <a:schemeClr val="tx1"/>
              </a:solidFill>
              <a:prstDash val="solid"/>
              <a:miter lim="800000"/>
              <a:headEnd type="none" w="med" len="med"/>
              <a:tailEnd type="none" w="med" len="med"/>
            </a:ln>
          </p:spPr>
          <p:txBody>
            <a:bodyPr lIns="38100" tIns="38100" rIns="38100" bIns="38100" anchor="ctr"/>
            <a:lstStyle/>
            <a:p>
              <a:pPr eaLnBrk="0" fontAlgn="base" hangingPunct="0">
                <a:spcBef>
                  <a:spcPct val="0"/>
                </a:spcBef>
                <a:spcAft>
                  <a:spcPct val="0"/>
                </a:spcAft>
              </a:pPr>
              <a:r>
                <a:rPr lang="en-US" sz="1200" b="1">
                  <a:solidFill>
                    <a:srgbClr val="000000"/>
                  </a:solidFill>
                  <a:latin typeface="Courier New Bold" charset="0"/>
                  <a:ea typeface="微软雅黑"/>
                  <a:cs typeface="Courier New Bold" charset="0"/>
                  <a:sym typeface="Courier New Bold" charset="0"/>
                </a:rPr>
                <a:t>%ecx</a:t>
              </a:r>
            </a:p>
          </p:txBody>
        </p:sp>
        <p:sp>
          <p:nvSpPr>
            <p:cNvPr id="8" name="Rectangle 9">
              <a:extLst>
                <a:ext uri="{FF2B5EF4-FFF2-40B4-BE49-F238E27FC236}">
                  <a16:creationId xmlns:a16="http://schemas.microsoft.com/office/drawing/2014/main" id="{913EF55C-F27B-E3E1-A002-7F1F343C22C6}"/>
                </a:ext>
              </a:extLst>
            </p:cNvPr>
            <p:cNvSpPr>
              <a:spLocks/>
            </p:cNvSpPr>
            <p:nvPr/>
          </p:nvSpPr>
          <p:spPr bwMode="auto">
            <a:xfrm>
              <a:off x="2552700" y="3009900"/>
              <a:ext cx="1765300" cy="444500"/>
            </a:xfrm>
            <a:prstGeom prst="rect">
              <a:avLst/>
            </a:prstGeom>
            <a:solidFill>
              <a:srgbClr val="D8D8D8"/>
            </a:solidFill>
            <a:ln w="9525" cap="flat">
              <a:solidFill>
                <a:schemeClr val="tx1"/>
              </a:solidFill>
              <a:prstDash val="solid"/>
              <a:miter lim="800000"/>
              <a:headEnd type="none" w="med" len="med"/>
              <a:tailEnd type="none" w="med" len="med"/>
            </a:ln>
          </p:spPr>
          <p:txBody>
            <a:bodyPr lIns="38100" tIns="38100" rIns="38100" bIns="38100" anchor="ctr"/>
            <a:lstStyle/>
            <a:p>
              <a:pPr eaLnBrk="0" fontAlgn="base" hangingPunct="0">
                <a:spcBef>
                  <a:spcPct val="0"/>
                </a:spcBef>
                <a:spcAft>
                  <a:spcPct val="0"/>
                </a:spcAft>
              </a:pPr>
              <a:r>
                <a:rPr lang="en-US" sz="1200" b="1">
                  <a:solidFill>
                    <a:srgbClr val="000000"/>
                  </a:solidFill>
                  <a:latin typeface="Courier New Bold" charset="0"/>
                  <a:ea typeface="微软雅黑"/>
                  <a:cs typeface="Courier New Bold" charset="0"/>
                  <a:sym typeface="Courier New Bold" charset="0"/>
                </a:rPr>
                <a:t>%edx</a:t>
              </a:r>
            </a:p>
          </p:txBody>
        </p:sp>
        <p:sp>
          <p:nvSpPr>
            <p:cNvPr id="9" name="Rectangle 10">
              <a:extLst>
                <a:ext uri="{FF2B5EF4-FFF2-40B4-BE49-F238E27FC236}">
                  <a16:creationId xmlns:a16="http://schemas.microsoft.com/office/drawing/2014/main" id="{3F48FFC1-BFB2-F2D7-E04C-FE0F97ADFF23}"/>
                </a:ext>
              </a:extLst>
            </p:cNvPr>
            <p:cNvSpPr>
              <a:spLocks/>
            </p:cNvSpPr>
            <p:nvPr/>
          </p:nvSpPr>
          <p:spPr bwMode="auto">
            <a:xfrm>
              <a:off x="2552700" y="3619500"/>
              <a:ext cx="1765300" cy="444500"/>
            </a:xfrm>
            <a:prstGeom prst="rect">
              <a:avLst/>
            </a:prstGeom>
            <a:solidFill>
              <a:srgbClr val="D8D8D8"/>
            </a:solidFill>
            <a:ln w="9525" cap="flat">
              <a:solidFill>
                <a:schemeClr val="tx1"/>
              </a:solidFill>
              <a:prstDash val="solid"/>
              <a:miter lim="800000"/>
              <a:headEnd type="none" w="med" len="med"/>
              <a:tailEnd type="none" w="med" len="med"/>
            </a:ln>
          </p:spPr>
          <p:txBody>
            <a:bodyPr lIns="38100" tIns="38100" rIns="38100" bIns="38100" anchor="ctr"/>
            <a:lstStyle/>
            <a:p>
              <a:pPr eaLnBrk="0" fontAlgn="base" hangingPunct="0">
                <a:spcBef>
                  <a:spcPct val="0"/>
                </a:spcBef>
                <a:spcAft>
                  <a:spcPct val="0"/>
                </a:spcAft>
              </a:pPr>
              <a:r>
                <a:rPr lang="en-US" sz="1200" b="1">
                  <a:solidFill>
                    <a:srgbClr val="000000"/>
                  </a:solidFill>
                  <a:latin typeface="Courier New Bold" charset="0"/>
                  <a:ea typeface="微软雅黑"/>
                  <a:cs typeface="Courier New Bold" charset="0"/>
                  <a:sym typeface="Courier New Bold" charset="0"/>
                </a:rPr>
                <a:t>%esi</a:t>
              </a:r>
            </a:p>
          </p:txBody>
        </p:sp>
        <p:sp>
          <p:nvSpPr>
            <p:cNvPr id="10" name="Rectangle 11">
              <a:extLst>
                <a:ext uri="{FF2B5EF4-FFF2-40B4-BE49-F238E27FC236}">
                  <a16:creationId xmlns:a16="http://schemas.microsoft.com/office/drawing/2014/main" id="{87C30D61-5544-387B-3D63-0D2A1CFE9AC8}"/>
                </a:ext>
              </a:extLst>
            </p:cNvPr>
            <p:cNvSpPr>
              <a:spLocks/>
            </p:cNvSpPr>
            <p:nvPr/>
          </p:nvSpPr>
          <p:spPr bwMode="auto">
            <a:xfrm>
              <a:off x="2552700" y="4229100"/>
              <a:ext cx="1765300" cy="444500"/>
            </a:xfrm>
            <a:prstGeom prst="rect">
              <a:avLst/>
            </a:prstGeom>
            <a:solidFill>
              <a:srgbClr val="D8D8D8"/>
            </a:solidFill>
            <a:ln w="9525" cap="flat">
              <a:solidFill>
                <a:schemeClr val="tx1"/>
              </a:solidFill>
              <a:prstDash val="solid"/>
              <a:miter lim="800000"/>
              <a:headEnd type="none" w="med" len="med"/>
              <a:tailEnd type="none" w="med" len="med"/>
            </a:ln>
          </p:spPr>
          <p:txBody>
            <a:bodyPr lIns="38100" tIns="38100" rIns="38100" bIns="38100" anchor="ctr"/>
            <a:lstStyle/>
            <a:p>
              <a:pPr eaLnBrk="0" fontAlgn="base" hangingPunct="0">
                <a:spcBef>
                  <a:spcPct val="0"/>
                </a:spcBef>
                <a:spcAft>
                  <a:spcPct val="0"/>
                </a:spcAft>
              </a:pPr>
              <a:r>
                <a:rPr lang="en-US" sz="1200" b="1">
                  <a:solidFill>
                    <a:srgbClr val="000000"/>
                  </a:solidFill>
                  <a:latin typeface="Courier New Bold" charset="0"/>
                  <a:ea typeface="微软雅黑"/>
                  <a:cs typeface="Courier New Bold" charset="0"/>
                  <a:sym typeface="Courier New Bold" charset="0"/>
                </a:rPr>
                <a:t>%edi</a:t>
              </a:r>
            </a:p>
          </p:txBody>
        </p:sp>
        <p:sp>
          <p:nvSpPr>
            <p:cNvPr id="11" name="Rectangle 12">
              <a:extLst>
                <a:ext uri="{FF2B5EF4-FFF2-40B4-BE49-F238E27FC236}">
                  <a16:creationId xmlns:a16="http://schemas.microsoft.com/office/drawing/2014/main" id="{4AA24A6A-9F0F-165E-E31E-2C6C84BAA3CE}"/>
                </a:ext>
              </a:extLst>
            </p:cNvPr>
            <p:cNvSpPr>
              <a:spLocks/>
            </p:cNvSpPr>
            <p:nvPr/>
          </p:nvSpPr>
          <p:spPr bwMode="auto">
            <a:xfrm>
              <a:off x="2552700" y="4838700"/>
              <a:ext cx="1752600" cy="444500"/>
            </a:xfrm>
            <a:prstGeom prst="rect">
              <a:avLst/>
            </a:prstGeom>
            <a:solidFill>
              <a:srgbClr val="FF9999"/>
            </a:solidFill>
            <a:ln w="12700" cap="flat">
              <a:solidFill>
                <a:schemeClr val="tx1"/>
              </a:solidFill>
              <a:prstDash val="solid"/>
              <a:miter lim="800000"/>
              <a:headEnd type="none" w="med" len="med"/>
              <a:tailEnd type="none" w="med" len="med"/>
            </a:ln>
          </p:spPr>
          <p:txBody>
            <a:bodyPr lIns="38100" tIns="38100" rIns="38100" bIns="38100" anchor="ctr"/>
            <a:lstStyle/>
            <a:p>
              <a:pPr eaLnBrk="0" fontAlgn="base" hangingPunct="0">
                <a:spcBef>
                  <a:spcPct val="0"/>
                </a:spcBef>
                <a:spcAft>
                  <a:spcPct val="0"/>
                </a:spcAft>
              </a:pPr>
              <a:r>
                <a:rPr lang="en-US" sz="1200" b="1">
                  <a:solidFill>
                    <a:srgbClr val="000000"/>
                  </a:solidFill>
                  <a:latin typeface="Courier New Bold" charset="0"/>
                  <a:ea typeface="微软雅黑"/>
                  <a:cs typeface="Courier New Bold" charset="0"/>
                  <a:sym typeface="Courier New Bold" charset="0"/>
                </a:rPr>
                <a:t>%esp</a:t>
              </a:r>
            </a:p>
          </p:txBody>
        </p:sp>
        <p:sp>
          <p:nvSpPr>
            <p:cNvPr id="12" name="Rectangle 13">
              <a:extLst>
                <a:ext uri="{FF2B5EF4-FFF2-40B4-BE49-F238E27FC236}">
                  <a16:creationId xmlns:a16="http://schemas.microsoft.com/office/drawing/2014/main" id="{3FE0A21F-A6B6-B545-8CEE-81F3D86F0983}"/>
                </a:ext>
              </a:extLst>
            </p:cNvPr>
            <p:cNvSpPr>
              <a:spLocks/>
            </p:cNvSpPr>
            <p:nvPr/>
          </p:nvSpPr>
          <p:spPr bwMode="auto">
            <a:xfrm>
              <a:off x="2552700" y="5435600"/>
              <a:ext cx="1765300" cy="444500"/>
            </a:xfrm>
            <a:prstGeom prst="rect">
              <a:avLst/>
            </a:prstGeom>
            <a:solidFill>
              <a:srgbClr val="D8D8D8"/>
            </a:solidFill>
            <a:ln w="9525" cap="flat">
              <a:solidFill>
                <a:schemeClr val="tx1"/>
              </a:solidFill>
              <a:prstDash val="solid"/>
              <a:miter lim="800000"/>
              <a:headEnd type="none" w="med" len="med"/>
              <a:tailEnd type="none" w="med" len="med"/>
            </a:ln>
          </p:spPr>
          <p:txBody>
            <a:bodyPr lIns="38100" tIns="38100" rIns="38100" bIns="38100" anchor="ctr"/>
            <a:lstStyle/>
            <a:p>
              <a:pPr eaLnBrk="0" fontAlgn="base" hangingPunct="0">
                <a:spcBef>
                  <a:spcPct val="0"/>
                </a:spcBef>
                <a:spcAft>
                  <a:spcPct val="0"/>
                </a:spcAft>
              </a:pPr>
              <a:r>
                <a:rPr lang="en-US" sz="1200" b="1">
                  <a:solidFill>
                    <a:srgbClr val="000000"/>
                  </a:solidFill>
                  <a:latin typeface="Courier New Bold" charset="0"/>
                  <a:ea typeface="微软雅黑"/>
                  <a:cs typeface="Courier New Bold" charset="0"/>
                  <a:sym typeface="Courier New Bold" charset="0"/>
                </a:rPr>
                <a:t>%ebp</a:t>
              </a:r>
            </a:p>
          </p:txBody>
        </p:sp>
        <p:sp>
          <p:nvSpPr>
            <p:cNvPr id="13" name="Rectangle 14">
              <a:extLst>
                <a:ext uri="{FF2B5EF4-FFF2-40B4-BE49-F238E27FC236}">
                  <a16:creationId xmlns:a16="http://schemas.microsoft.com/office/drawing/2014/main" id="{9A22628F-4772-CD79-77F5-D71902EB3CE0}"/>
                </a:ext>
              </a:extLst>
            </p:cNvPr>
            <p:cNvSpPr>
              <a:spLocks/>
            </p:cNvSpPr>
            <p:nvPr/>
          </p:nvSpPr>
          <p:spPr bwMode="auto">
            <a:xfrm>
              <a:off x="6515100" y="1181100"/>
              <a:ext cx="1765300" cy="444500"/>
            </a:xfrm>
            <a:prstGeom prst="rect">
              <a:avLst/>
            </a:prstGeom>
            <a:solidFill>
              <a:srgbClr val="D8D8D8"/>
            </a:solidFill>
            <a:ln w="9525" cap="flat">
              <a:solidFill>
                <a:schemeClr val="tx1"/>
              </a:solidFill>
              <a:prstDash val="solid"/>
              <a:miter lim="800000"/>
              <a:headEnd type="none" w="med" len="med"/>
              <a:tailEnd type="none" w="med" len="med"/>
            </a:ln>
          </p:spPr>
          <p:txBody>
            <a:bodyPr lIns="38100" tIns="38100" rIns="38100" bIns="38100" anchor="ctr"/>
            <a:lstStyle/>
            <a:p>
              <a:pPr eaLnBrk="0" fontAlgn="base" hangingPunct="0">
                <a:spcBef>
                  <a:spcPct val="0"/>
                </a:spcBef>
                <a:spcAft>
                  <a:spcPct val="0"/>
                </a:spcAft>
              </a:pPr>
              <a:r>
                <a:rPr lang="en-US" sz="1200" b="1">
                  <a:solidFill>
                    <a:srgbClr val="000000"/>
                  </a:solidFill>
                  <a:latin typeface="Courier New Bold" charset="0"/>
                  <a:ea typeface="微软雅黑"/>
                  <a:cs typeface="Courier New Bold" charset="0"/>
                  <a:sym typeface="Courier New Bold" charset="0"/>
                </a:rPr>
                <a:t>%r8d</a:t>
              </a:r>
            </a:p>
          </p:txBody>
        </p:sp>
        <p:sp>
          <p:nvSpPr>
            <p:cNvPr id="14" name="Rectangle 15">
              <a:extLst>
                <a:ext uri="{FF2B5EF4-FFF2-40B4-BE49-F238E27FC236}">
                  <a16:creationId xmlns:a16="http://schemas.microsoft.com/office/drawing/2014/main" id="{22F31FB4-CE9C-E5DC-9CDB-817BDDBE1293}"/>
                </a:ext>
              </a:extLst>
            </p:cNvPr>
            <p:cNvSpPr>
              <a:spLocks/>
            </p:cNvSpPr>
            <p:nvPr/>
          </p:nvSpPr>
          <p:spPr bwMode="auto">
            <a:xfrm>
              <a:off x="6515100" y="1790700"/>
              <a:ext cx="1765300" cy="444500"/>
            </a:xfrm>
            <a:prstGeom prst="rect">
              <a:avLst/>
            </a:prstGeom>
            <a:solidFill>
              <a:srgbClr val="D8D8D8"/>
            </a:solidFill>
            <a:ln w="9525" cap="flat">
              <a:solidFill>
                <a:schemeClr val="tx1"/>
              </a:solidFill>
              <a:prstDash val="solid"/>
              <a:miter lim="800000"/>
              <a:headEnd type="none" w="med" len="med"/>
              <a:tailEnd type="none" w="med" len="med"/>
            </a:ln>
          </p:spPr>
          <p:txBody>
            <a:bodyPr lIns="38100" tIns="38100" rIns="38100" bIns="38100" anchor="ctr"/>
            <a:lstStyle/>
            <a:p>
              <a:pPr eaLnBrk="0" fontAlgn="base" hangingPunct="0">
                <a:spcBef>
                  <a:spcPct val="0"/>
                </a:spcBef>
                <a:spcAft>
                  <a:spcPct val="0"/>
                </a:spcAft>
              </a:pPr>
              <a:r>
                <a:rPr lang="en-US" sz="1200" b="1">
                  <a:solidFill>
                    <a:srgbClr val="000000"/>
                  </a:solidFill>
                  <a:latin typeface="Courier New Bold" charset="0"/>
                  <a:ea typeface="微软雅黑"/>
                  <a:cs typeface="Courier New Bold" charset="0"/>
                  <a:sym typeface="Courier New Bold" charset="0"/>
                </a:rPr>
                <a:t>%r9d</a:t>
              </a:r>
            </a:p>
          </p:txBody>
        </p:sp>
        <p:sp>
          <p:nvSpPr>
            <p:cNvPr id="16" name="Rectangle 16">
              <a:extLst>
                <a:ext uri="{FF2B5EF4-FFF2-40B4-BE49-F238E27FC236}">
                  <a16:creationId xmlns:a16="http://schemas.microsoft.com/office/drawing/2014/main" id="{25869DDA-9E1E-3E63-1C90-DB47FB710EBE}"/>
                </a:ext>
              </a:extLst>
            </p:cNvPr>
            <p:cNvSpPr>
              <a:spLocks/>
            </p:cNvSpPr>
            <p:nvPr/>
          </p:nvSpPr>
          <p:spPr bwMode="auto">
            <a:xfrm>
              <a:off x="6515100" y="2400300"/>
              <a:ext cx="1765300" cy="444500"/>
            </a:xfrm>
            <a:prstGeom prst="rect">
              <a:avLst/>
            </a:prstGeom>
            <a:solidFill>
              <a:srgbClr val="D8D8D8"/>
            </a:solidFill>
            <a:ln w="9525" cap="flat">
              <a:solidFill>
                <a:schemeClr val="tx1"/>
              </a:solidFill>
              <a:prstDash val="solid"/>
              <a:miter lim="800000"/>
              <a:headEnd type="none" w="med" len="med"/>
              <a:tailEnd type="none" w="med" len="med"/>
            </a:ln>
          </p:spPr>
          <p:txBody>
            <a:bodyPr lIns="38100" tIns="38100" rIns="38100" bIns="38100" anchor="ctr"/>
            <a:lstStyle/>
            <a:p>
              <a:pPr eaLnBrk="0" fontAlgn="base" hangingPunct="0">
                <a:spcBef>
                  <a:spcPct val="0"/>
                </a:spcBef>
                <a:spcAft>
                  <a:spcPct val="0"/>
                </a:spcAft>
              </a:pPr>
              <a:r>
                <a:rPr lang="en-US" sz="1200" b="1">
                  <a:solidFill>
                    <a:srgbClr val="000000"/>
                  </a:solidFill>
                  <a:latin typeface="Courier New Bold" charset="0"/>
                  <a:ea typeface="微软雅黑"/>
                  <a:cs typeface="Courier New Bold" charset="0"/>
                  <a:sym typeface="Courier New Bold" charset="0"/>
                </a:rPr>
                <a:t>%r10d</a:t>
              </a:r>
            </a:p>
          </p:txBody>
        </p:sp>
        <p:sp>
          <p:nvSpPr>
            <p:cNvPr id="142" name="Rectangle 17">
              <a:extLst>
                <a:ext uri="{FF2B5EF4-FFF2-40B4-BE49-F238E27FC236}">
                  <a16:creationId xmlns:a16="http://schemas.microsoft.com/office/drawing/2014/main" id="{9D94295B-E614-A076-7CA6-5807D31C8BB3}"/>
                </a:ext>
              </a:extLst>
            </p:cNvPr>
            <p:cNvSpPr>
              <a:spLocks/>
            </p:cNvSpPr>
            <p:nvPr/>
          </p:nvSpPr>
          <p:spPr bwMode="auto">
            <a:xfrm>
              <a:off x="6515100" y="3009900"/>
              <a:ext cx="1765300" cy="444500"/>
            </a:xfrm>
            <a:prstGeom prst="rect">
              <a:avLst/>
            </a:prstGeom>
            <a:solidFill>
              <a:srgbClr val="D8D8D8"/>
            </a:solidFill>
            <a:ln w="9525" cap="flat">
              <a:solidFill>
                <a:schemeClr val="tx1"/>
              </a:solidFill>
              <a:prstDash val="solid"/>
              <a:miter lim="800000"/>
              <a:headEnd type="none" w="med" len="med"/>
              <a:tailEnd type="none" w="med" len="med"/>
            </a:ln>
          </p:spPr>
          <p:txBody>
            <a:bodyPr lIns="38100" tIns="38100" rIns="38100" bIns="38100" anchor="ctr"/>
            <a:lstStyle/>
            <a:p>
              <a:pPr eaLnBrk="0" fontAlgn="base" hangingPunct="0">
                <a:spcBef>
                  <a:spcPct val="0"/>
                </a:spcBef>
                <a:spcAft>
                  <a:spcPct val="0"/>
                </a:spcAft>
              </a:pPr>
              <a:r>
                <a:rPr lang="en-US" sz="1200" b="1">
                  <a:solidFill>
                    <a:srgbClr val="000000"/>
                  </a:solidFill>
                  <a:latin typeface="Courier New Bold" charset="0"/>
                  <a:ea typeface="微软雅黑"/>
                  <a:cs typeface="Courier New Bold" charset="0"/>
                  <a:sym typeface="Courier New Bold" charset="0"/>
                </a:rPr>
                <a:t>%r11d</a:t>
              </a:r>
            </a:p>
          </p:txBody>
        </p:sp>
        <p:sp>
          <p:nvSpPr>
            <p:cNvPr id="145" name="Rectangle 18">
              <a:extLst>
                <a:ext uri="{FF2B5EF4-FFF2-40B4-BE49-F238E27FC236}">
                  <a16:creationId xmlns:a16="http://schemas.microsoft.com/office/drawing/2014/main" id="{7B068D48-02A8-5482-DB38-517FCD6D0B30}"/>
                </a:ext>
              </a:extLst>
            </p:cNvPr>
            <p:cNvSpPr>
              <a:spLocks/>
            </p:cNvSpPr>
            <p:nvPr/>
          </p:nvSpPr>
          <p:spPr bwMode="auto">
            <a:xfrm>
              <a:off x="6515100" y="3619500"/>
              <a:ext cx="1765300" cy="444500"/>
            </a:xfrm>
            <a:prstGeom prst="rect">
              <a:avLst/>
            </a:prstGeom>
            <a:solidFill>
              <a:srgbClr val="D8D8D8"/>
            </a:solidFill>
            <a:ln w="9525" cap="flat">
              <a:solidFill>
                <a:schemeClr val="tx1"/>
              </a:solidFill>
              <a:prstDash val="solid"/>
              <a:miter lim="800000"/>
              <a:headEnd type="none" w="med" len="med"/>
              <a:tailEnd type="none" w="med" len="med"/>
            </a:ln>
          </p:spPr>
          <p:txBody>
            <a:bodyPr lIns="38100" tIns="38100" rIns="38100" bIns="38100" anchor="ctr"/>
            <a:lstStyle/>
            <a:p>
              <a:pPr eaLnBrk="0" fontAlgn="base" hangingPunct="0">
                <a:spcBef>
                  <a:spcPct val="0"/>
                </a:spcBef>
                <a:spcAft>
                  <a:spcPct val="0"/>
                </a:spcAft>
              </a:pPr>
              <a:r>
                <a:rPr lang="en-US" sz="1200" b="1">
                  <a:solidFill>
                    <a:srgbClr val="000000"/>
                  </a:solidFill>
                  <a:latin typeface="Courier New Bold" charset="0"/>
                  <a:ea typeface="微软雅黑"/>
                  <a:cs typeface="Courier New Bold" charset="0"/>
                  <a:sym typeface="Courier New Bold" charset="0"/>
                </a:rPr>
                <a:t>%r12d</a:t>
              </a:r>
            </a:p>
          </p:txBody>
        </p:sp>
        <p:sp>
          <p:nvSpPr>
            <p:cNvPr id="146" name="Rectangle 19">
              <a:extLst>
                <a:ext uri="{FF2B5EF4-FFF2-40B4-BE49-F238E27FC236}">
                  <a16:creationId xmlns:a16="http://schemas.microsoft.com/office/drawing/2014/main" id="{E5894E20-7365-FF58-A5D8-4A6AA62BBFBB}"/>
                </a:ext>
              </a:extLst>
            </p:cNvPr>
            <p:cNvSpPr>
              <a:spLocks/>
            </p:cNvSpPr>
            <p:nvPr/>
          </p:nvSpPr>
          <p:spPr bwMode="auto">
            <a:xfrm>
              <a:off x="6515100" y="4229100"/>
              <a:ext cx="1765300" cy="444500"/>
            </a:xfrm>
            <a:prstGeom prst="rect">
              <a:avLst/>
            </a:prstGeom>
            <a:solidFill>
              <a:srgbClr val="D8D8D8"/>
            </a:solidFill>
            <a:ln w="9525" cap="flat">
              <a:solidFill>
                <a:schemeClr val="tx1"/>
              </a:solidFill>
              <a:prstDash val="solid"/>
              <a:miter lim="800000"/>
              <a:headEnd type="none" w="med" len="med"/>
              <a:tailEnd type="none" w="med" len="med"/>
            </a:ln>
          </p:spPr>
          <p:txBody>
            <a:bodyPr lIns="38100" tIns="38100" rIns="38100" bIns="38100" anchor="ctr"/>
            <a:lstStyle/>
            <a:p>
              <a:pPr eaLnBrk="0" fontAlgn="base" hangingPunct="0">
                <a:spcBef>
                  <a:spcPct val="0"/>
                </a:spcBef>
                <a:spcAft>
                  <a:spcPct val="0"/>
                </a:spcAft>
              </a:pPr>
              <a:r>
                <a:rPr lang="en-US" sz="1200" b="1">
                  <a:solidFill>
                    <a:srgbClr val="000000"/>
                  </a:solidFill>
                  <a:latin typeface="Courier New Bold" charset="0"/>
                  <a:ea typeface="微软雅黑"/>
                  <a:cs typeface="Courier New Bold" charset="0"/>
                  <a:sym typeface="Courier New Bold" charset="0"/>
                </a:rPr>
                <a:t>%r13d</a:t>
              </a:r>
            </a:p>
          </p:txBody>
        </p:sp>
        <p:sp>
          <p:nvSpPr>
            <p:cNvPr id="148" name="Rectangle 20">
              <a:extLst>
                <a:ext uri="{FF2B5EF4-FFF2-40B4-BE49-F238E27FC236}">
                  <a16:creationId xmlns:a16="http://schemas.microsoft.com/office/drawing/2014/main" id="{1F4F6AED-F51D-DC8F-B30B-413D2CA78371}"/>
                </a:ext>
              </a:extLst>
            </p:cNvPr>
            <p:cNvSpPr>
              <a:spLocks/>
            </p:cNvSpPr>
            <p:nvPr/>
          </p:nvSpPr>
          <p:spPr bwMode="auto">
            <a:xfrm>
              <a:off x="6515100" y="4838700"/>
              <a:ext cx="1765300" cy="444500"/>
            </a:xfrm>
            <a:prstGeom prst="rect">
              <a:avLst/>
            </a:prstGeom>
            <a:solidFill>
              <a:srgbClr val="D8D8D8"/>
            </a:solidFill>
            <a:ln w="9525" cap="flat">
              <a:solidFill>
                <a:schemeClr val="tx1"/>
              </a:solidFill>
              <a:prstDash val="solid"/>
              <a:miter lim="800000"/>
              <a:headEnd type="none" w="med" len="med"/>
              <a:tailEnd type="none" w="med" len="med"/>
            </a:ln>
          </p:spPr>
          <p:txBody>
            <a:bodyPr lIns="38100" tIns="38100" rIns="38100" bIns="38100" anchor="ctr"/>
            <a:lstStyle/>
            <a:p>
              <a:pPr eaLnBrk="0" fontAlgn="base" hangingPunct="0">
                <a:spcBef>
                  <a:spcPct val="0"/>
                </a:spcBef>
                <a:spcAft>
                  <a:spcPct val="0"/>
                </a:spcAft>
              </a:pPr>
              <a:r>
                <a:rPr lang="en-US" sz="1200" b="1">
                  <a:solidFill>
                    <a:srgbClr val="000000"/>
                  </a:solidFill>
                  <a:latin typeface="Courier New Bold" charset="0"/>
                  <a:ea typeface="微软雅黑"/>
                  <a:cs typeface="Courier New Bold" charset="0"/>
                  <a:sym typeface="Courier New Bold" charset="0"/>
                </a:rPr>
                <a:t>%r14d</a:t>
              </a:r>
            </a:p>
          </p:txBody>
        </p:sp>
        <p:sp>
          <p:nvSpPr>
            <p:cNvPr id="149" name="Rectangle 21">
              <a:extLst>
                <a:ext uri="{FF2B5EF4-FFF2-40B4-BE49-F238E27FC236}">
                  <a16:creationId xmlns:a16="http://schemas.microsoft.com/office/drawing/2014/main" id="{EDDA56E2-FE90-E4EF-982A-75B9E1E1D13A}"/>
                </a:ext>
              </a:extLst>
            </p:cNvPr>
            <p:cNvSpPr>
              <a:spLocks/>
            </p:cNvSpPr>
            <p:nvPr/>
          </p:nvSpPr>
          <p:spPr bwMode="auto">
            <a:xfrm>
              <a:off x="6515100" y="5448300"/>
              <a:ext cx="1765300" cy="444500"/>
            </a:xfrm>
            <a:prstGeom prst="rect">
              <a:avLst/>
            </a:prstGeom>
            <a:solidFill>
              <a:srgbClr val="D8D8D8"/>
            </a:solidFill>
            <a:ln w="9525" cap="flat">
              <a:solidFill>
                <a:schemeClr val="tx1"/>
              </a:solidFill>
              <a:prstDash val="solid"/>
              <a:miter lim="800000"/>
              <a:headEnd type="none" w="med" len="med"/>
              <a:tailEnd type="none" w="med" len="med"/>
            </a:ln>
          </p:spPr>
          <p:txBody>
            <a:bodyPr lIns="38100" tIns="38100" rIns="38100" bIns="38100" anchor="ctr"/>
            <a:lstStyle/>
            <a:p>
              <a:pPr eaLnBrk="0" fontAlgn="base" hangingPunct="0">
                <a:spcBef>
                  <a:spcPct val="0"/>
                </a:spcBef>
                <a:spcAft>
                  <a:spcPct val="0"/>
                </a:spcAft>
              </a:pPr>
              <a:r>
                <a:rPr lang="en-US" sz="1200" b="1">
                  <a:solidFill>
                    <a:srgbClr val="000000"/>
                  </a:solidFill>
                  <a:latin typeface="Courier New Bold" charset="0"/>
                  <a:ea typeface="微软雅黑"/>
                  <a:cs typeface="Courier New Bold" charset="0"/>
                  <a:sym typeface="Courier New Bold" charset="0"/>
                </a:rPr>
                <a:t>%r15d</a:t>
              </a:r>
            </a:p>
          </p:txBody>
        </p:sp>
        <p:sp>
          <p:nvSpPr>
            <p:cNvPr id="150" name="Rectangle 22">
              <a:extLst>
                <a:ext uri="{FF2B5EF4-FFF2-40B4-BE49-F238E27FC236}">
                  <a16:creationId xmlns:a16="http://schemas.microsoft.com/office/drawing/2014/main" id="{9719CB3C-66F5-F35D-77EB-39D0B743674E}"/>
                </a:ext>
              </a:extLst>
            </p:cNvPr>
            <p:cNvSpPr>
              <a:spLocks/>
            </p:cNvSpPr>
            <p:nvPr/>
          </p:nvSpPr>
          <p:spPr bwMode="auto">
            <a:xfrm>
              <a:off x="4724400" y="11430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eaLnBrk="0" fontAlgn="base" hangingPunct="0">
                <a:spcBef>
                  <a:spcPct val="0"/>
                </a:spcBef>
                <a:spcAft>
                  <a:spcPct val="0"/>
                </a:spcAft>
              </a:pPr>
              <a:r>
                <a:rPr lang="en-US" sz="1200" b="1">
                  <a:solidFill>
                    <a:srgbClr val="000000"/>
                  </a:solidFill>
                  <a:latin typeface="Courier New Bold" charset="0"/>
                  <a:ea typeface="微软雅黑"/>
                  <a:cs typeface="Courier New Bold" charset="0"/>
                  <a:sym typeface="Courier New Bold" charset="0"/>
                </a:rPr>
                <a:t>%r8</a:t>
              </a:r>
            </a:p>
          </p:txBody>
        </p:sp>
        <p:sp>
          <p:nvSpPr>
            <p:cNvPr id="151" name="Rectangle 23">
              <a:extLst>
                <a:ext uri="{FF2B5EF4-FFF2-40B4-BE49-F238E27FC236}">
                  <a16:creationId xmlns:a16="http://schemas.microsoft.com/office/drawing/2014/main" id="{936F29BA-F72C-73F1-5EBE-8EBB19B96DD9}"/>
                </a:ext>
              </a:extLst>
            </p:cNvPr>
            <p:cNvSpPr>
              <a:spLocks/>
            </p:cNvSpPr>
            <p:nvPr/>
          </p:nvSpPr>
          <p:spPr bwMode="auto">
            <a:xfrm>
              <a:off x="4724400" y="17526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eaLnBrk="0" fontAlgn="base" hangingPunct="0">
                <a:spcBef>
                  <a:spcPct val="0"/>
                </a:spcBef>
                <a:spcAft>
                  <a:spcPct val="0"/>
                </a:spcAft>
              </a:pPr>
              <a:r>
                <a:rPr lang="en-US" sz="1200" b="1">
                  <a:solidFill>
                    <a:srgbClr val="000000"/>
                  </a:solidFill>
                  <a:latin typeface="Courier New Bold" charset="0"/>
                  <a:ea typeface="微软雅黑"/>
                  <a:cs typeface="Courier New Bold" charset="0"/>
                  <a:sym typeface="Courier New Bold" charset="0"/>
                </a:rPr>
                <a:t>%r9</a:t>
              </a:r>
            </a:p>
          </p:txBody>
        </p:sp>
        <p:sp>
          <p:nvSpPr>
            <p:cNvPr id="152" name="Rectangle 24">
              <a:extLst>
                <a:ext uri="{FF2B5EF4-FFF2-40B4-BE49-F238E27FC236}">
                  <a16:creationId xmlns:a16="http://schemas.microsoft.com/office/drawing/2014/main" id="{B5578AE1-01B3-A1A3-932C-DA565BA0D9EB}"/>
                </a:ext>
              </a:extLst>
            </p:cNvPr>
            <p:cNvSpPr>
              <a:spLocks/>
            </p:cNvSpPr>
            <p:nvPr/>
          </p:nvSpPr>
          <p:spPr bwMode="auto">
            <a:xfrm>
              <a:off x="4724400" y="23622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eaLnBrk="0" fontAlgn="base" hangingPunct="0">
                <a:spcBef>
                  <a:spcPct val="0"/>
                </a:spcBef>
                <a:spcAft>
                  <a:spcPct val="0"/>
                </a:spcAft>
              </a:pPr>
              <a:r>
                <a:rPr lang="en-US" sz="1200" b="1">
                  <a:solidFill>
                    <a:srgbClr val="000000"/>
                  </a:solidFill>
                  <a:latin typeface="Courier New Bold" charset="0"/>
                  <a:ea typeface="微软雅黑"/>
                  <a:cs typeface="Courier New Bold" charset="0"/>
                  <a:sym typeface="Courier New Bold" charset="0"/>
                </a:rPr>
                <a:t>%r10</a:t>
              </a:r>
            </a:p>
          </p:txBody>
        </p:sp>
        <p:sp>
          <p:nvSpPr>
            <p:cNvPr id="153" name="Rectangle 25">
              <a:extLst>
                <a:ext uri="{FF2B5EF4-FFF2-40B4-BE49-F238E27FC236}">
                  <a16:creationId xmlns:a16="http://schemas.microsoft.com/office/drawing/2014/main" id="{9DC57A8B-54F2-C9D9-99F8-ABF809576FDB}"/>
                </a:ext>
              </a:extLst>
            </p:cNvPr>
            <p:cNvSpPr>
              <a:spLocks/>
            </p:cNvSpPr>
            <p:nvPr/>
          </p:nvSpPr>
          <p:spPr bwMode="auto">
            <a:xfrm>
              <a:off x="4724400" y="29718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eaLnBrk="0" fontAlgn="base" hangingPunct="0">
                <a:spcBef>
                  <a:spcPct val="0"/>
                </a:spcBef>
                <a:spcAft>
                  <a:spcPct val="0"/>
                </a:spcAft>
              </a:pPr>
              <a:r>
                <a:rPr lang="en-US" sz="1200" b="1">
                  <a:solidFill>
                    <a:srgbClr val="000000"/>
                  </a:solidFill>
                  <a:latin typeface="Courier New Bold" charset="0"/>
                  <a:ea typeface="微软雅黑"/>
                  <a:cs typeface="Courier New Bold" charset="0"/>
                  <a:sym typeface="Courier New Bold" charset="0"/>
                </a:rPr>
                <a:t>%r11</a:t>
              </a:r>
            </a:p>
          </p:txBody>
        </p:sp>
        <p:sp>
          <p:nvSpPr>
            <p:cNvPr id="154" name="Rectangle 26">
              <a:extLst>
                <a:ext uri="{FF2B5EF4-FFF2-40B4-BE49-F238E27FC236}">
                  <a16:creationId xmlns:a16="http://schemas.microsoft.com/office/drawing/2014/main" id="{8B9060B1-7D05-BC02-7B41-A03DBD30D365}"/>
                </a:ext>
              </a:extLst>
            </p:cNvPr>
            <p:cNvSpPr>
              <a:spLocks/>
            </p:cNvSpPr>
            <p:nvPr/>
          </p:nvSpPr>
          <p:spPr bwMode="auto">
            <a:xfrm>
              <a:off x="4724400" y="35814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eaLnBrk="0" fontAlgn="base" hangingPunct="0">
                <a:spcBef>
                  <a:spcPct val="0"/>
                </a:spcBef>
                <a:spcAft>
                  <a:spcPct val="0"/>
                </a:spcAft>
              </a:pPr>
              <a:r>
                <a:rPr lang="en-US" sz="1200" b="1">
                  <a:solidFill>
                    <a:srgbClr val="000000"/>
                  </a:solidFill>
                  <a:latin typeface="Courier New Bold" charset="0"/>
                  <a:ea typeface="微软雅黑"/>
                  <a:cs typeface="Courier New Bold" charset="0"/>
                  <a:sym typeface="Courier New Bold" charset="0"/>
                </a:rPr>
                <a:t>%r12</a:t>
              </a:r>
            </a:p>
          </p:txBody>
        </p:sp>
        <p:sp>
          <p:nvSpPr>
            <p:cNvPr id="155" name="Rectangle 27">
              <a:extLst>
                <a:ext uri="{FF2B5EF4-FFF2-40B4-BE49-F238E27FC236}">
                  <a16:creationId xmlns:a16="http://schemas.microsoft.com/office/drawing/2014/main" id="{CD38B012-0A39-F52C-E551-7C18F846B850}"/>
                </a:ext>
              </a:extLst>
            </p:cNvPr>
            <p:cNvSpPr>
              <a:spLocks/>
            </p:cNvSpPr>
            <p:nvPr/>
          </p:nvSpPr>
          <p:spPr bwMode="auto">
            <a:xfrm>
              <a:off x="4724400" y="41910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eaLnBrk="0" fontAlgn="base" hangingPunct="0">
                <a:spcBef>
                  <a:spcPct val="0"/>
                </a:spcBef>
                <a:spcAft>
                  <a:spcPct val="0"/>
                </a:spcAft>
              </a:pPr>
              <a:r>
                <a:rPr lang="en-US" sz="1200" b="1">
                  <a:solidFill>
                    <a:srgbClr val="000000"/>
                  </a:solidFill>
                  <a:latin typeface="Courier New Bold" charset="0"/>
                  <a:ea typeface="微软雅黑"/>
                  <a:cs typeface="Courier New Bold" charset="0"/>
                  <a:sym typeface="Courier New Bold" charset="0"/>
                </a:rPr>
                <a:t>%r13</a:t>
              </a:r>
            </a:p>
          </p:txBody>
        </p:sp>
        <p:sp>
          <p:nvSpPr>
            <p:cNvPr id="156" name="Rectangle 28">
              <a:extLst>
                <a:ext uri="{FF2B5EF4-FFF2-40B4-BE49-F238E27FC236}">
                  <a16:creationId xmlns:a16="http://schemas.microsoft.com/office/drawing/2014/main" id="{E073740E-9C7E-0400-1FB5-5E2574969A9E}"/>
                </a:ext>
              </a:extLst>
            </p:cNvPr>
            <p:cNvSpPr>
              <a:spLocks/>
            </p:cNvSpPr>
            <p:nvPr/>
          </p:nvSpPr>
          <p:spPr bwMode="auto">
            <a:xfrm>
              <a:off x="4724400" y="48006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eaLnBrk="0" fontAlgn="base" hangingPunct="0">
                <a:spcBef>
                  <a:spcPct val="0"/>
                </a:spcBef>
                <a:spcAft>
                  <a:spcPct val="0"/>
                </a:spcAft>
              </a:pPr>
              <a:r>
                <a:rPr lang="en-US" sz="1200" b="1">
                  <a:solidFill>
                    <a:srgbClr val="000000"/>
                  </a:solidFill>
                  <a:latin typeface="Courier New Bold" charset="0"/>
                  <a:ea typeface="微软雅黑"/>
                  <a:cs typeface="Courier New Bold" charset="0"/>
                  <a:sym typeface="Courier New Bold" charset="0"/>
                </a:rPr>
                <a:t>%r14</a:t>
              </a:r>
            </a:p>
          </p:txBody>
        </p:sp>
        <p:sp>
          <p:nvSpPr>
            <p:cNvPr id="157" name="Rectangle 29">
              <a:extLst>
                <a:ext uri="{FF2B5EF4-FFF2-40B4-BE49-F238E27FC236}">
                  <a16:creationId xmlns:a16="http://schemas.microsoft.com/office/drawing/2014/main" id="{8956BF2C-51AE-18C1-CFDC-D62D54BF5A3D}"/>
                </a:ext>
              </a:extLst>
            </p:cNvPr>
            <p:cNvSpPr>
              <a:spLocks/>
            </p:cNvSpPr>
            <p:nvPr/>
          </p:nvSpPr>
          <p:spPr bwMode="auto">
            <a:xfrm>
              <a:off x="4724400" y="54102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eaLnBrk="0" fontAlgn="base" hangingPunct="0">
                <a:spcBef>
                  <a:spcPct val="0"/>
                </a:spcBef>
                <a:spcAft>
                  <a:spcPct val="0"/>
                </a:spcAft>
              </a:pPr>
              <a:r>
                <a:rPr lang="en-US" sz="1200" b="1">
                  <a:solidFill>
                    <a:srgbClr val="000000"/>
                  </a:solidFill>
                  <a:latin typeface="Courier New Bold" charset="0"/>
                  <a:ea typeface="微软雅黑"/>
                  <a:cs typeface="Courier New Bold" charset="0"/>
                  <a:sym typeface="Courier New Bold" charset="0"/>
                </a:rPr>
                <a:t>%r15</a:t>
              </a:r>
            </a:p>
          </p:txBody>
        </p:sp>
        <p:sp>
          <p:nvSpPr>
            <p:cNvPr id="158" name="Rectangle 30">
              <a:extLst>
                <a:ext uri="{FF2B5EF4-FFF2-40B4-BE49-F238E27FC236}">
                  <a16:creationId xmlns:a16="http://schemas.microsoft.com/office/drawing/2014/main" id="{57B82B45-C8EC-4A8B-209C-0A5472455692}"/>
                </a:ext>
              </a:extLst>
            </p:cNvPr>
            <p:cNvSpPr>
              <a:spLocks/>
            </p:cNvSpPr>
            <p:nvPr/>
          </p:nvSpPr>
          <p:spPr bwMode="auto">
            <a:xfrm>
              <a:off x="762000" y="11430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eaLnBrk="0" fontAlgn="base" hangingPunct="0">
                <a:spcBef>
                  <a:spcPct val="0"/>
                </a:spcBef>
                <a:spcAft>
                  <a:spcPct val="0"/>
                </a:spcAft>
              </a:pPr>
              <a:r>
                <a:rPr lang="en-US" sz="1200" b="1" dirty="0">
                  <a:solidFill>
                    <a:srgbClr val="000000"/>
                  </a:solidFill>
                  <a:latin typeface="Courier New Bold" charset="0"/>
                  <a:ea typeface="微软雅黑"/>
                  <a:cs typeface="Courier New Bold" charset="0"/>
                  <a:sym typeface="Courier New Bold" charset="0"/>
                </a:rPr>
                <a:t>%</a:t>
              </a:r>
              <a:r>
                <a:rPr lang="en-US" sz="1200" b="1" dirty="0" err="1">
                  <a:solidFill>
                    <a:srgbClr val="000000"/>
                  </a:solidFill>
                  <a:latin typeface="Courier New Bold" charset="0"/>
                  <a:ea typeface="微软雅黑"/>
                  <a:cs typeface="Courier New Bold" charset="0"/>
                  <a:sym typeface="Courier New Bold" charset="0"/>
                </a:rPr>
                <a:t>rax</a:t>
              </a:r>
              <a:endParaRPr lang="en-US" sz="1200" b="1" dirty="0">
                <a:solidFill>
                  <a:srgbClr val="000000"/>
                </a:solidFill>
                <a:latin typeface="Courier New Bold" charset="0"/>
                <a:ea typeface="微软雅黑"/>
                <a:cs typeface="Courier New Bold" charset="0"/>
                <a:sym typeface="Courier New Bold" charset="0"/>
              </a:endParaRPr>
            </a:p>
          </p:txBody>
        </p:sp>
        <p:sp>
          <p:nvSpPr>
            <p:cNvPr id="159" name="Rectangle 31">
              <a:extLst>
                <a:ext uri="{FF2B5EF4-FFF2-40B4-BE49-F238E27FC236}">
                  <a16:creationId xmlns:a16="http://schemas.microsoft.com/office/drawing/2014/main" id="{9E5626AD-B7AC-7B2E-1C8E-829593AC4F0B}"/>
                </a:ext>
              </a:extLst>
            </p:cNvPr>
            <p:cNvSpPr>
              <a:spLocks/>
            </p:cNvSpPr>
            <p:nvPr/>
          </p:nvSpPr>
          <p:spPr bwMode="auto">
            <a:xfrm>
              <a:off x="762000" y="17526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eaLnBrk="0" fontAlgn="base" hangingPunct="0">
                <a:spcBef>
                  <a:spcPct val="0"/>
                </a:spcBef>
                <a:spcAft>
                  <a:spcPct val="0"/>
                </a:spcAft>
              </a:pPr>
              <a:r>
                <a:rPr lang="en-US" sz="1200" b="1" dirty="0">
                  <a:solidFill>
                    <a:srgbClr val="000000"/>
                  </a:solidFill>
                  <a:latin typeface="Courier New Bold" charset="0"/>
                  <a:ea typeface="微软雅黑"/>
                  <a:cs typeface="Courier New Bold" charset="0"/>
                  <a:sym typeface="Courier New Bold" charset="0"/>
                </a:rPr>
                <a:t>%</a:t>
              </a:r>
              <a:r>
                <a:rPr lang="en-US" sz="1200" b="1" dirty="0" err="1">
                  <a:solidFill>
                    <a:srgbClr val="000000"/>
                  </a:solidFill>
                  <a:latin typeface="Courier New Bold" charset="0"/>
                  <a:ea typeface="微软雅黑"/>
                  <a:cs typeface="Courier New Bold" charset="0"/>
                  <a:sym typeface="Courier New Bold" charset="0"/>
                </a:rPr>
                <a:t>rbx</a:t>
              </a:r>
              <a:endParaRPr lang="en-US" sz="1200" b="1" dirty="0">
                <a:solidFill>
                  <a:srgbClr val="000000"/>
                </a:solidFill>
                <a:latin typeface="Courier New Bold" charset="0"/>
                <a:ea typeface="微软雅黑"/>
                <a:cs typeface="Courier New Bold" charset="0"/>
                <a:sym typeface="Courier New Bold" charset="0"/>
              </a:endParaRPr>
            </a:p>
          </p:txBody>
        </p:sp>
        <p:sp>
          <p:nvSpPr>
            <p:cNvPr id="160" name="Rectangle 32">
              <a:extLst>
                <a:ext uri="{FF2B5EF4-FFF2-40B4-BE49-F238E27FC236}">
                  <a16:creationId xmlns:a16="http://schemas.microsoft.com/office/drawing/2014/main" id="{D7333C68-EF1D-EA20-1C16-A9D95C72D1A8}"/>
                </a:ext>
              </a:extLst>
            </p:cNvPr>
            <p:cNvSpPr>
              <a:spLocks/>
            </p:cNvSpPr>
            <p:nvPr/>
          </p:nvSpPr>
          <p:spPr bwMode="auto">
            <a:xfrm>
              <a:off x="762000" y="23622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eaLnBrk="0" fontAlgn="base" hangingPunct="0">
                <a:spcBef>
                  <a:spcPct val="0"/>
                </a:spcBef>
                <a:spcAft>
                  <a:spcPct val="0"/>
                </a:spcAft>
              </a:pPr>
              <a:r>
                <a:rPr lang="en-US" sz="1200" b="1">
                  <a:solidFill>
                    <a:srgbClr val="000000"/>
                  </a:solidFill>
                  <a:latin typeface="Courier New Bold" charset="0"/>
                  <a:ea typeface="微软雅黑"/>
                  <a:cs typeface="Courier New Bold" charset="0"/>
                  <a:sym typeface="Courier New Bold" charset="0"/>
                </a:rPr>
                <a:t>%rcx</a:t>
              </a:r>
            </a:p>
          </p:txBody>
        </p:sp>
        <p:sp>
          <p:nvSpPr>
            <p:cNvPr id="161" name="Rectangle 33">
              <a:extLst>
                <a:ext uri="{FF2B5EF4-FFF2-40B4-BE49-F238E27FC236}">
                  <a16:creationId xmlns:a16="http://schemas.microsoft.com/office/drawing/2014/main" id="{6CCAEAC8-B6BE-D9C4-FED0-03E38E79139C}"/>
                </a:ext>
              </a:extLst>
            </p:cNvPr>
            <p:cNvSpPr>
              <a:spLocks/>
            </p:cNvSpPr>
            <p:nvPr/>
          </p:nvSpPr>
          <p:spPr bwMode="auto">
            <a:xfrm>
              <a:off x="762000" y="29718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eaLnBrk="0" fontAlgn="base" hangingPunct="0">
                <a:spcBef>
                  <a:spcPct val="0"/>
                </a:spcBef>
                <a:spcAft>
                  <a:spcPct val="0"/>
                </a:spcAft>
              </a:pPr>
              <a:r>
                <a:rPr lang="en-US" sz="1200" b="1">
                  <a:solidFill>
                    <a:srgbClr val="000000"/>
                  </a:solidFill>
                  <a:latin typeface="Courier New Bold" charset="0"/>
                  <a:ea typeface="微软雅黑"/>
                  <a:cs typeface="Courier New Bold" charset="0"/>
                  <a:sym typeface="Courier New Bold" charset="0"/>
                </a:rPr>
                <a:t>%rdx</a:t>
              </a:r>
            </a:p>
          </p:txBody>
        </p:sp>
        <p:sp>
          <p:nvSpPr>
            <p:cNvPr id="162" name="Rectangle 34">
              <a:extLst>
                <a:ext uri="{FF2B5EF4-FFF2-40B4-BE49-F238E27FC236}">
                  <a16:creationId xmlns:a16="http://schemas.microsoft.com/office/drawing/2014/main" id="{1DA40A17-22DC-9F4B-020A-51D11EF07BAC}"/>
                </a:ext>
              </a:extLst>
            </p:cNvPr>
            <p:cNvSpPr>
              <a:spLocks/>
            </p:cNvSpPr>
            <p:nvPr/>
          </p:nvSpPr>
          <p:spPr bwMode="auto">
            <a:xfrm>
              <a:off x="762000" y="35814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eaLnBrk="0" fontAlgn="base" hangingPunct="0">
                <a:spcBef>
                  <a:spcPct val="0"/>
                </a:spcBef>
                <a:spcAft>
                  <a:spcPct val="0"/>
                </a:spcAft>
              </a:pPr>
              <a:r>
                <a:rPr lang="en-US" sz="1200" b="1">
                  <a:solidFill>
                    <a:srgbClr val="000000"/>
                  </a:solidFill>
                  <a:latin typeface="Courier New Bold" charset="0"/>
                  <a:ea typeface="微软雅黑"/>
                  <a:cs typeface="Courier New Bold" charset="0"/>
                  <a:sym typeface="Courier New Bold" charset="0"/>
                </a:rPr>
                <a:t>%rsi</a:t>
              </a:r>
            </a:p>
          </p:txBody>
        </p:sp>
        <p:sp>
          <p:nvSpPr>
            <p:cNvPr id="163" name="Rectangle 35">
              <a:extLst>
                <a:ext uri="{FF2B5EF4-FFF2-40B4-BE49-F238E27FC236}">
                  <a16:creationId xmlns:a16="http://schemas.microsoft.com/office/drawing/2014/main" id="{74996A65-D8C1-2D07-A254-2D796AFBEB56}"/>
                </a:ext>
              </a:extLst>
            </p:cNvPr>
            <p:cNvSpPr>
              <a:spLocks/>
            </p:cNvSpPr>
            <p:nvPr/>
          </p:nvSpPr>
          <p:spPr bwMode="auto">
            <a:xfrm>
              <a:off x="762000" y="41910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eaLnBrk="0" fontAlgn="base" hangingPunct="0">
                <a:spcBef>
                  <a:spcPct val="0"/>
                </a:spcBef>
                <a:spcAft>
                  <a:spcPct val="0"/>
                </a:spcAft>
              </a:pPr>
              <a:r>
                <a:rPr lang="en-US" sz="1200" b="1">
                  <a:solidFill>
                    <a:srgbClr val="000000"/>
                  </a:solidFill>
                  <a:latin typeface="Courier New Bold" charset="0"/>
                  <a:ea typeface="微软雅黑"/>
                  <a:cs typeface="Courier New Bold" charset="0"/>
                  <a:sym typeface="Courier New Bold" charset="0"/>
                </a:rPr>
                <a:t>%rdi</a:t>
              </a:r>
            </a:p>
          </p:txBody>
        </p:sp>
        <p:sp>
          <p:nvSpPr>
            <p:cNvPr id="164" name="Rectangle 36">
              <a:extLst>
                <a:ext uri="{FF2B5EF4-FFF2-40B4-BE49-F238E27FC236}">
                  <a16:creationId xmlns:a16="http://schemas.microsoft.com/office/drawing/2014/main" id="{68A4A03C-375D-62DB-F45D-19003A0B8DA6}"/>
                </a:ext>
              </a:extLst>
            </p:cNvPr>
            <p:cNvSpPr>
              <a:spLocks/>
            </p:cNvSpPr>
            <p:nvPr/>
          </p:nvSpPr>
          <p:spPr bwMode="auto">
            <a:xfrm>
              <a:off x="762000" y="54102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eaLnBrk="0" fontAlgn="base" hangingPunct="0">
                <a:spcBef>
                  <a:spcPct val="0"/>
                </a:spcBef>
                <a:spcAft>
                  <a:spcPct val="0"/>
                </a:spcAft>
              </a:pPr>
              <a:r>
                <a:rPr lang="en-US" sz="1200" b="1">
                  <a:solidFill>
                    <a:srgbClr val="000000"/>
                  </a:solidFill>
                  <a:latin typeface="Courier New Bold" charset="0"/>
                  <a:ea typeface="微软雅黑"/>
                  <a:cs typeface="Courier New Bold" charset="0"/>
                  <a:sym typeface="Courier New Bold" charset="0"/>
                </a:rPr>
                <a:t>%rbp</a:t>
              </a:r>
            </a:p>
          </p:txBody>
        </p:sp>
      </p:grpSp>
      <p:pic>
        <p:nvPicPr>
          <p:cNvPr id="165" name="图片 164">
            <a:extLst>
              <a:ext uri="{FF2B5EF4-FFF2-40B4-BE49-F238E27FC236}">
                <a16:creationId xmlns:a16="http://schemas.microsoft.com/office/drawing/2014/main" id="{90126E1E-617A-8465-3D56-FDAC9F6FB750}"/>
              </a:ext>
            </a:extLst>
          </p:cNvPr>
          <p:cNvPicPr>
            <a:picLocks noChangeAspect="1"/>
          </p:cNvPicPr>
          <p:nvPr/>
        </p:nvPicPr>
        <p:blipFill>
          <a:blip r:embed="rId5"/>
          <a:stretch>
            <a:fillRect/>
          </a:stretch>
        </p:blipFill>
        <p:spPr>
          <a:xfrm>
            <a:off x="4977746" y="1032026"/>
            <a:ext cx="6777258" cy="5642095"/>
          </a:xfrm>
          <a:prstGeom prst="rect">
            <a:avLst/>
          </a:prstGeom>
        </p:spPr>
      </p:pic>
    </p:spTree>
    <p:custDataLst>
      <p:tags r:id="rId1"/>
    </p:custDataLst>
    <p:extLst>
      <p:ext uri="{BB962C8B-B14F-4D97-AF65-F5344CB8AC3E}">
        <p14:creationId xmlns:p14="http://schemas.microsoft.com/office/powerpoint/2010/main" val="4253091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9"/>
            <a:ext cx="8014563" cy="1657634"/>
            <a:chOff x="1887176" y="1780605"/>
            <a:chExt cx="1929582" cy="725032"/>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871596" cy="382457"/>
            </a:xfrm>
            <a:prstGeom prst="rect">
              <a:avLst/>
            </a:prstGeom>
            <a:noFill/>
          </p:spPr>
          <p:txBody>
            <a:bodyPr wrap="square" rtlCol="0">
              <a:spAutoFit/>
            </a:bodyPr>
            <a:lstStyle/>
            <a:p>
              <a:pPr marL="285750" indent="-285750">
                <a:lnSpc>
                  <a:spcPct val="150000"/>
                </a:lnSpc>
                <a:buFont typeface="Wingdings" pitchFamily="2" charset="2"/>
                <a:buChar char="Ø"/>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32</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个通用寄存器</a:t>
              </a:r>
            </a:p>
            <a:p>
              <a:pPr marL="285750" indent="-285750">
                <a:lnSpc>
                  <a:spcPct val="15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可以访问低</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32</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位</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lvl="0">
                <a:lnSpc>
                  <a:spcPct val="125000"/>
                </a:lnSpc>
              </a:pPr>
              <a:r>
                <a:rPr lang="en-US" altLang="zh-CN" sz="2800" dirty="0">
                  <a:solidFill>
                    <a:schemeClr val="tx1">
                      <a:lumMod val="85000"/>
                      <a:lumOff val="15000"/>
                    </a:schemeClr>
                  </a:solidFill>
                </a:rPr>
                <a:t>RISC-V</a:t>
              </a:r>
              <a:r>
                <a:rPr lang="zh-CN" altLang="en-US" sz="2800" dirty="0">
                  <a:solidFill>
                    <a:schemeClr val="tx1">
                      <a:lumMod val="85000"/>
                      <a:lumOff val="15000"/>
                    </a:schemeClr>
                  </a:solidFill>
                </a:rPr>
                <a:t>整型寄存器</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指令集体系概述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pic>
        <p:nvPicPr>
          <p:cNvPr id="17" name="Picture 2" descr="Registers - RISC-V - WikiChip">
            <a:extLst>
              <a:ext uri="{FF2B5EF4-FFF2-40B4-BE49-F238E27FC236}">
                <a16:creationId xmlns:a16="http://schemas.microsoft.com/office/drawing/2014/main" id="{6DBC22E9-6EA9-16B0-CA4F-6A8743BE8D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9886" y="2812670"/>
            <a:ext cx="2995719" cy="3534081"/>
          </a:xfrm>
          <a:prstGeom prst="rect">
            <a:avLst/>
          </a:prstGeom>
          <a:noFill/>
          <a:extLst>
            <a:ext uri="{909E8E84-426E-40DD-AFC4-6F175D3DCCD1}">
              <a14:hiddenFill xmlns:a14="http://schemas.microsoft.com/office/drawing/2010/main">
                <a:solidFill>
                  <a:srgbClr val="FFFFFF"/>
                </a:solidFill>
              </a14:hiddenFill>
            </a:ext>
          </a:extLst>
        </p:spPr>
      </p:pic>
      <p:pic>
        <p:nvPicPr>
          <p:cNvPr id="18" name="图片 17">
            <a:extLst>
              <a:ext uri="{FF2B5EF4-FFF2-40B4-BE49-F238E27FC236}">
                <a16:creationId xmlns:a16="http://schemas.microsoft.com/office/drawing/2014/main" id="{2B0CD5AF-041E-83FB-B796-637EBA7835F7}"/>
              </a:ext>
            </a:extLst>
          </p:cNvPr>
          <p:cNvPicPr>
            <a:picLocks noChangeAspect="1"/>
          </p:cNvPicPr>
          <p:nvPr/>
        </p:nvPicPr>
        <p:blipFill rotWithShape="1">
          <a:blip r:embed="rId6"/>
          <a:srcRect l="896" r="1"/>
          <a:stretch/>
        </p:blipFill>
        <p:spPr>
          <a:xfrm>
            <a:off x="6787165" y="1398973"/>
            <a:ext cx="5250109" cy="4947778"/>
          </a:xfrm>
          <a:prstGeom prst="rect">
            <a:avLst/>
          </a:prstGeom>
        </p:spPr>
      </p:pic>
    </p:spTree>
    <p:custDataLst>
      <p:tags r:id="rId1"/>
    </p:custDataLst>
    <p:extLst>
      <p:ext uri="{BB962C8B-B14F-4D97-AF65-F5344CB8AC3E}">
        <p14:creationId xmlns:p14="http://schemas.microsoft.com/office/powerpoint/2010/main" val="4081249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0"/>
            <a:ext cx="10325766" cy="3591112"/>
            <a:chOff x="1887176" y="1780605"/>
            <a:chExt cx="2486026" cy="1570715"/>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457406" cy="1228140"/>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字长：</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32</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位，</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4</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个字节（</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8bits</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为一个字节，</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byte</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通常来说，左边的字节被称为高字节</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右边的字节被称为低字节（模仿阅读习惯）</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数据的存储和排列顺序</a:t>
              </a:r>
            </a:p>
            <a:p>
              <a:pPr marL="742950" lvl="1" indent="-285750">
                <a:lnSpc>
                  <a:spcPct val="150000"/>
                </a:lnSpc>
                <a:buFont typeface="Arial" panose="020B0604020202020204" pitchFamily="34" charset="0"/>
                <a:buChar char="•"/>
              </a:pPr>
              <a:r>
                <a:rPr lang="zh-CN" altLang="en-US" dirty="0">
                  <a:solidFill>
                    <a:srgbClr val="B88F4D"/>
                  </a:solidFill>
                  <a:latin typeface="微软雅黑" panose="020B0503020204020204" pitchFamily="34" charset="-122"/>
                  <a:ea typeface="微软雅黑" panose="020B0503020204020204" pitchFamily="34" charset="-122"/>
                </a:rPr>
                <a:t>大端，</a:t>
              </a:r>
              <a:r>
                <a:rPr lang="en-US" altLang="zh-CN" dirty="0">
                  <a:solidFill>
                    <a:srgbClr val="B88F4D"/>
                  </a:solidFill>
                  <a:latin typeface="微软雅黑" panose="020B0503020204020204" pitchFamily="34" charset="-122"/>
                  <a:ea typeface="微软雅黑" panose="020B0503020204020204" pitchFamily="34" charset="-122"/>
                </a:rPr>
                <a:t>Big Endian</a:t>
              </a:r>
              <a:r>
                <a:rPr lang="zh-CN" altLang="en-US" dirty="0">
                  <a:solidFill>
                    <a:srgbClr val="B88F4D"/>
                  </a:solidFill>
                  <a:latin typeface="微软雅黑" panose="020B0503020204020204" pitchFamily="34" charset="-122"/>
                  <a:ea typeface="微软雅黑" panose="020B0503020204020204" pitchFamily="34" charset="-122"/>
                </a:rPr>
                <a:t>，高位优先</a:t>
              </a:r>
            </a:p>
            <a:p>
              <a:pPr marL="742950" lvl="1" indent="-285750">
                <a:lnSpc>
                  <a:spcPct val="150000"/>
                </a:lnSpc>
                <a:buFont typeface="Arial" panose="020B0604020202020204" pitchFamily="34" charset="0"/>
                <a:buChar char="•"/>
              </a:pPr>
              <a:r>
                <a:rPr lang="zh-CN" altLang="en-US" dirty="0">
                  <a:solidFill>
                    <a:srgbClr val="B88F4D"/>
                  </a:solidFill>
                  <a:latin typeface="微软雅黑" panose="020B0503020204020204" pitchFamily="34" charset="-122"/>
                  <a:ea typeface="微软雅黑" panose="020B0503020204020204" pitchFamily="34" charset="-122"/>
                </a:rPr>
                <a:t>小端，</a:t>
              </a:r>
              <a:r>
                <a:rPr lang="en-US" altLang="zh-CN" dirty="0">
                  <a:solidFill>
                    <a:srgbClr val="B88F4D"/>
                  </a:solidFill>
                  <a:latin typeface="微软雅黑" panose="020B0503020204020204" pitchFamily="34" charset="-122"/>
                  <a:ea typeface="微软雅黑" panose="020B0503020204020204" pitchFamily="34" charset="-122"/>
                </a:rPr>
                <a:t>Little Endian</a:t>
              </a:r>
              <a:r>
                <a:rPr lang="zh-CN" altLang="en-US" dirty="0">
                  <a:solidFill>
                    <a:srgbClr val="B88F4D"/>
                  </a:solidFill>
                  <a:latin typeface="微软雅黑" panose="020B0503020204020204" pitchFamily="34" charset="-122"/>
                  <a:ea typeface="微软雅黑" panose="020B0503020204020204" pitchFamily="34" charset="-122"/>
                </a:rPr>
                <a:t>，低位优先</a:t>
              </a:r>
              <a:endParaRPr lang="en-US" altLang="zh-CN" dirty="0">
                <a:solidFill>
                  <a:srgbClr val="B88F4D"/>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lvl="0">
                <a:lnSpc>
                  <a:spcPct val="125000"/>
                </a:lnSpc>
              </a:pPr>
              <a:r>
                <a:rPr lang="zh-CN" altLang="en-US" sz="2800" dirty="0">
                  <a:solidFill>
                    <a:schemeClr val="tx1">
                      <a:lumMod val="85000"/>
                      <a:lumOff val="15000"/>
                    </a:schemeClr>
                  </a:solidFill>
                </a:rPr>
                <a:t>寄存器的数据存储</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指令集体系概述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pic>
        <p:nvPicPr>
          <p:cNvPr id="2" name="图片 2">
            <a:extLst>
              <a:ext uri="{FF2B5EF4-FFF2-40B4-BE49-F238E27FC236}">
                <a16:creationId xmlns:a16="http://schemas.microsoft.com/office/drawing/2014/main" id="{8325D0A8-DC42-2C52-A742-DDD42E3AA3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4983" y="4314825"/>
            <a:ext cx="6708775"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E7E0264B-28D8-7048-1CE1-1C3314B3133A}"/>
              </a:ext>
            </a:extLst>
          </p:cNvPr>
          <p:cNvSpPr txBox="1"/>
          <p:nvPr/>
        </p:nvSpPr>
        <p:spPr>
          <a:xfrm>
            <a:off x="6400800" y="3945493"/>
            <a:ext cx="6104586" cy="369332"/>
          </a:xfrm>
          <a:prstGeom prst="rect">
            <a:avLst/>
          </a:prstGeom>
          <a:noFill/>
        </p:spPr>
        <p:txBody>
          <a:bodyPr wrap="square">
            <a:spAutoFit/>
          </a:bodyPr>
          <a:lstStyle/>
          <a:p>
            <a:r>
              <a:rPr lang="zh-CN" altLang="en-US" sz="1800" dirty="0"/>
              <a:t>当访问这个字时，只需使用其</a:t>
            </a:r>
            <a:r>
              <a:rPr lang="zh-CN" altLang="en-US" sz="1800" dirty="0">
                <a:solidFill>
                  <a:srgbClr val="C00000"/>
                </a:solidFill>
              </a:rPr>
              <a:t>起始地址</a:t>
            </a:r>
            <a:r>
              <a:rPr lang="en-US" altLang="zh-CN" sz="1800" dirty="0"/>
              <a:t>x4000 0000</a:t>
            </a:r>
            <a:r>
              <a:rPr lang="zh-CN" altLang="en-US" sz="1800" dirty="0"/>
              <a:t>即可</a:t>
            </a:r>
            <a:endParaRPr lang="zh-CN" altLang="en-US" dirty="0"/>
          </a:p>
        </p:txBody>
      </p:sp>
    </p:spTree>
    <p:custDataLst>
      <p:tags r:id="rId1"/>
    </p:custDataLst>
    <p:extLst>
      <p:ext uri="{BB962C8B-B14F-4D97-AF65-F5344CB8AC3E}">
        <p14:creationId xmlns:p14="http://schemas.microsoft.com/office/powerpoint/2010/main" val="1116827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1"/>
            <a:ext cx="10325766" cy="3129446"/>
            <a:chOff x="1887176" y="1780605"/>
            <a:chExt cx="2486026" cy="1368787"/>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457406" cy="1026212"/>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通用寄存器集（</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GPR</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存储在每一个寄存器中的位数通常是一个字，即</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32</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位</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每个寄存器需要被唯一标识</a:t>
              </a:r>
            </a:p>
            <a:p>
              <a:pPr marL="285750" indent="-285750">
                <a:lnSpc>
                  <a:spcPct val="150000"/>
                </a:lnSpc>
                <a:buFont typeface="Wingdings" pitchFamily="2" charset="2"/>
                <a:buChar char="Ø"/>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32</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个通用寄存器，使用</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5</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位编码来识别，分别被标记为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R0</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R1……R31</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注意，</a:t>
              </a:r>
              <a:r>
                <a:rPr lang="en-US" altLang="zh-CN" sz="2000" dirty="0">
                  <a:solidFill>
                    <a:srgbClr val="B88F4D"/>
                  </a:solidFill>
                  <a:latin typeface="微软雅黑" panose="020B0503020204020204" pitchFamily="34" charset="-122"/>
                  <a:ea typeface="微软雅黑" panose="020B0503020204020204" pitchFamily="34" charset="-122"/>
                </a:rPr>
                <a:t>R0</a:t>
              </a:r>
              <a:r>
                <a:rPr lang="zh-CN" altLang="en-US" sz="2000" dirty="0">
                  <a:solidFill>
                    <a:srgbClr val="B88F4D"/>
                  </a:solidFill>
                  <a:latin typeface="微软雅黑" panose="020B0503020204020204" pitchFamily="34" charset="-122"/>
                  <a:ea typeface="微软雅黑" panose="020B0503020204020204" pitchFamily="34" charset="-122"/>
                </a:rPr>
                <a:t>寄存器中的数据必须为零</a:t>
              </a:r>
              <a:endParaRPr lang="en-US" altLang="zh-CN" sz="2000" dirty="0">
                <a:solidFill>
                  <a:srgbClr val="B88F4D"/>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lvl="0">
                <a:lnSpc>
                  <a:spcPct val="125000"/>
                </a:lnSpc>
              </a:pPr>
              <a:r>
                <a:rPr lang="zh-CN" altLang="en-US" sz="2800" dirty="0">
                  <a:solidFill>
                    <a:schemeClr val="tx1">
                      <a:lumMod val="85000"/>
                      <a:lumOff val="15000"/>
                    </a:schemeClr>
                  </a:solidFill>
                </a:rPr>
                <a:t>寄存器的数据存储（以</a:t>
              </a: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为例）</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指令集体系概述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2553173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1"/>
            <a:ext cx="8014563" cy="2206116"/>
            <a:chOff x="1887176" y="1780605"/>
            <a:chExt cx="1929582" cy="964932"/>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1372158" cy="622357"/>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通过两组</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5</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位的读取地址，可以访问两个不同的寄存器</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通过一组</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5</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位的写入地址，可以修改一个寄存器</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lvl="0">
                <a:lnSpc>
                  <a:spcPct val="125000"/>
                </a:lnSpc>
              </a:pPr>
              <a:r>
                <a:rPr lang="zh-CN" altLang="en-US" sz="2800" dirty="0">
                  <a:solidFill>
                    <a:schemeClr val="tx1">
                      <a:lumMod val="85000"/>
                      <a:lumOff val="15000"/>
                    </a:schemeClr>
                  </a:solidFill>
                </a:rPr>
                <a:t>寄存器堆</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指令集体系概述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aphicFrame>
        <p:nvGraphicFramePr>
          <p:cNvPr id="2" name="表格 1">
            <a:extLst>
              <a:ext uri="{FF2B5EF4-FFF2-40B4-BE49-F238E27FC236}">
                <a16:creationId xmlns:a16="http://schemas.microsoft.com/office/drawing/2014/main" id="{58F52FD7-57CC-BDC7-CCC5-468F5BE9BF64}"/>
              </a:ext>
            </a:extLst>
          </p:cNvPr>
          <p:cNvGraphicFramePr>
            <a:graphicFrameLocks noGrp="1"/>
          </p:cNvGraphicFramePr>
          <p:nvPr>
            <p:extLst>
              <p:ext uri="{D42A27DB-BD31-4B8C-83A1-F6EECF244321}">
                <p14:modId xmlns:p14="http://schemas.microsoft.com/office/powerpoint/2010/main" val="488336717"/>
              </p:ext>
            </p:extLst>
          </p:nvPr>
        </p:nvGraphicFramePr>
        <p:xfrm>
          <a:off x="7710855" y="4227098"/>
          <a:ext cx="3869051" cy="2217420"/>
        </p:xfrm>
        <a:graphic>
          <a:graphicData uri="http://schemas.openxmlformats.org/drawingml/2006/table">
            <a:tbl>
              <a:tblPr>
                <a:tableStyleId>{284E427A-3D55-4303-BF80-6455036E1DE7}</a:tableStyleId>
              </a:tblPr>
              <a:tblGrid>
                <a:gridCol w="624155">
                  <a:extLst>
                    <a:ext uri="{9D8B030D-6E8A-4147-A177-3AD203B41FA5}">
                      <a16:colId xmlns:a16="http://schemas.microsoft.com/office/drawing/2014/main" val="20000"/>
                    </a:ext>
                  </a:extLst>
                </a:gridCol>
                <a:gridCol w="3244896">
                  <a:extLst>
                    <a:ext uri="{9D8B030D-6E8A-4147-A177-3AD203B41FA5}">
                      <a16:colId xmlns:a16="http://schemas.microsoft.com/office/drawing/2014/main" val="20001"/>
                    </a:ext>
                  </a:extLst>
                </a:gridCol>
              </a:tblGrid>
              <a:tr h="159985">
                <a:tc>
                  <a:txBody>
                    <a:bodyPr/>
                    <a:lstStyle/>
                    <a:p>
                      <a:pPr algn="just">
                        <a:lnSpc>
                          <a:spcPct val="150000"/>
                        </a:lnSpc>
                        <a:spcAft>
                          <a:spcPts val="0"/>
                        </a:spcAft>
                      </a:pPr>
                      <a:r>
                        <a:rPr lang="en-US" sz="1200" b="1" kern="100" dirty="0">
                          <a:solidFill>
                            <a:schemeClr val="tx1"/>
                          </a:solidFill>
                          <a:latin typeface="Cambria Math" panose="02040503050406030204" pitchFamily="18" charset="0"/>
                          <a:ea typeface="Cambria Math" panose="02040503050406030204" pitchFamily="18" charset="0"/>
                        </a:rPr>
                        <a:t>R0</a:t>
                      </a:r>
                      <a:endParaRPr lang="zh-CN" sz="1200" b="1" kern="100" dirty="0">
                        <a:solidFill>
                          <a:schemeClr val="tx1"/>
                        </a:solidFill>
                        <a:latin typeface="Cambria Math" panose="02040503050406030204" pitchFamily="18" charset="0"/>
                        <a:ea typeface="宋体"/>
                        <a:cs typeface="Times New Roman"/>
                      </a:endParaRPr>
                    </a:p>
                  </a:txBody>
                  <a:tcPr marL="68580" marR="68580" marT="0" marB="0"/>
                </a:tc>
                <a:tc>
                  <a:txBody>
                    <a:bodyPr/>
                    <a:lstStyle/>
                    <a:p>
                      <a:pPr algn="just">
                        <a:lnSpc>
                          <a:spcPct val="150000"/>
                        </a:lnSpc>
                        <a:spcAft>
                          <a:spcPts val="0"/>
                        </a:spcAft>
                      </a:pPr>
                      <a:r>
                        <a:rPr lang="en-US" sz="1200" b="1" kern="100" dirty="0">
                          <a:solidFill>
                            <a:schemeClr val="tx1"/>
                          </a:solidFill>
                          <a:highlight>
                            <a:srgbClr val="FFFF00"/>
                          </a:highlight>
                          <a:latin typeface="Cambria Math" panose="02040503050406030204" pitchFamily="18" charset="0"/>
                          <a:ea typeface="Cambria Math" panose="02040503050406030204" pitchFamily="18" charset="0"/>
                        </a:rPr>
                        <a:t>00000000000000000000000000000000</a:t>
                      </a:r>
                      <a:endParaRPr lang="zh-CN" sz="1200" b="1" kern="100" dirty="0">
                        <a:solidFill>
                          <a:schemeClr val="tx1"/>
                        </a:solidFill>
                        <a:highlight>
                          <a:srgbClr val="FFFF00"/>
                        </a:highlight>
                        <a:latin typeface="Cambria Math" panose="02040503050406030204" pitchFamily="18" charset="0"/>
                        <a:ea typeface="宋体"/>
                        <a:cs typeface="Times New Roman"/>
                      </a:endParaRPr>
                    </a:p>
                  </a:txBody>
                  <a:tcPr marL="68580" marR="68580" marT="0" marB="0"/>
                </a:tc>
                <a:extLst>
                  <a:ext uri="{0D108BD9-81ED-4DB2-BD59-A6C34878D82A}">
                    <a16:rowId xmlns:a16="http://schemas.microsoft.com/office/drawing/2014/main" val="10000"/>
                  </a:ext>
                </a:extLst>
              </a:tr>
              <a:tr h="159985">
                <a:tc>
                  <a:txBody>
                    <a:bodyPr/>
                    <a:lstStyle/>
                    <a:p>
                      <a:pPr algn="just">
                        <a:lnSpc>
                          <a:spcPct val="150000"/>
                        </a:lnSpc>
                        <a:spcAft>
                          <a:spcPts val="0"/>
                        </a:spcAft>
                      </a:pPr>
                      <a:r>
                        <a:rPr lang="en-US" sz="1200" b="1" kern="100">
                          <a:solidFill>
                            <a:schemeClr val="tx1"/>
                          </a:solidFill>
                          <a:latin typeface="Cambria Math" panose="02040503050406030204" pitchFamily="18" charset="0"/>
                          <a:ea typeface="Cambria Math" panose="02040503050406030204" pitchFamily="18" charset="0"/>
                        </a:rPr>
                        <a:t>R1</a:t>
                      </a:r>
                      <a:endParaRPr lang="zh-CN" sz="1200" b="1" kern="100">
                        <a:solidFill>
                          <a:schemeClr val="tx1"/>
                        </a:solidFill>
                        <a:latin typeface="Cambria Math" panose="02040503050406030204" pitchFamily="18" charset="0"/>
                        <a:ea typeface="宋体"/>
                        <a:cs typeface="Times New Roman"/>
                      </a:endParaRPr>
                    </a:p>
                  </a:txBody>
                  <a:tcPr marL="68580" marR="68580" marT="0" marB="0"/>
                </a:tc>
                <a:tc>
                  <a:txBody>
                    <a:bodyPr/>
                    <a:lstStyle/>
                    <a:p>
                      <a:pPr algn="just">
                        <a:lnSpc>
                          <a:spcPct val="150000"/>
                        </a:lnSpc>
                        <a:spcAft>
                          <a:spcPts val="0"/>
                        </a:spcAft>
                      </a:pPr>
                      <a:r>
                        <a:rPr lang="en-US" sz="1200" b="1" kern="100" dirty="0">
                          <a:solidFill>
                            <a:schemeClr val="tx1"/>
                          </a:solidFill>
                          <a:highlight>
                            <a:srgbClr val="FFFF00"/>
                          </a:highlight>
                          <a:latin typeface="Cambria Math" panose="02040503050406030204" pitchFamily="18" charset="0"/>
                          <a:ea typeface="Cambria Math" panose="02040503050406030204" pitchFamily="18" charset="0"/>
                        </a:rPr>
                        <a:t>00000000000000000000000000000011</a:t>
                      </a:r>
                      <a:endParaRPr lang="zh-CN" sz="1200" b="1" kern="100" dirty="0">
                        <a:solidFill>
                          <a:schemeClr val="tx1"/>
                        </a:solidFill>
                        <a:highlight>
                          <a:srgbClr val="FFFF00"/>
                        </a:highlight>
                        <a:latin typeface="Cambria Math" panose="02040503050406030204" pitchFamily="18" charset="0"/>
                        <a:ea typeface="宋体"/>
                        <a:cs typeface="Times New Roman"/>
                      </a:endParaRPr>
                    </a:p>
                  </a:txBody>
                  <a:tcPr marL="68580" marR="68580" marT="0" marB="0"/>
                </a:tc>
                <a:extLst>
                  <a:ext uri="{0D108BD9-81ED-4DB2-BD59-A6C34878D82A}">
                    <a16:rowId xmlns:a16="http://schemas.microsoft.com/office/drawing/2014/main" val="10001"/>
                  </a:ext>
                </a:extLst>
              </a:tr>
              <a:tr h="159985">
                <a:tc>
                  <a:txBody>
                    <a:bodyPr/>
                    <a:lstStyle/>
                    <a:p>
                      <a:pPr algn="just">
                        <a:lnSpc>
                          <a:spcPct val="150000"/>
                        </a:lnSpc>
                        <a:spcAft>
                          <a:spcPts val="0"/>
                        </a:spcAft>
                      </a:pPr>
                      <a:r>
                        <a:rPr lang="en-US" sz="1200" b="1" kern="100">
                          <a:solidFill>
                            <a:schemeClr val="tx1"/>
                          </a:solidFill>
                          <a:latin typeface="Cambria Math" panose="02040503050406030204" pitchFamily="18" charset="0"/>
                          <a:ea typeface="Cambria Math" panose="02040503050406030204" pitchFamily="18" charset="0"/>
                        </a:rPr>
                        <a:t>R2</a:t>
                      </a:r>
                      <a:endParaRPr lang="zh-CN" sz="1200" b="1" kern="100">
                        <a:solidFill>
                          <a:schemeClr val="tx1"/>
                        </a:solidFill>
                        <a:latin typeface="Cambria Math" panose="02040503050406030204" pitchFamily="18" charset="0"/>
                        <a:ea typeface="宋体"/>
                        <a:cs typeface="Times New Roman"/>
                      </a:endParaRPr>
                    </a:p>
                  </a:txBody>
                  <a:tcPr marL="68580" marR="68580" marT="0" marB="0"/>
                </a:tc>
                <a:tc>
                  <a:txBody>
                    <a:bodyPr/>
                    <a:lstStyle/>
                    <a:p>
                      <a:pPr algn="just">
                        <a:lnSpc>
                          <a:spcPct val="150000"/>
                        </a:lnSpc>
                        <a:spcAft>
                          <a:spcPts val="0"/>
                        </a:spcAft>
                      </a:pPr>
                      <a:r>
                        <a:rPr lang="en-US" sz="1200" b="1" kern="100" dirty="0">
                          <a:solidFill>
                            <a:srgbClr val="C00000"/>
                          </a:solidFill>
                          <a:highlight>
                            <a:srgbClr val="FFFF00"/>
                          </a:highlight>
                          <a:latin typeface="Cambria Math" panose="02040503050406030204" pitchFamily="18" charset="0"/>
                          <a:ea typeface="Cambria Math" panose="02040503050406030204" pitchFamily="18" charset="0"/>
                        </a:rPr>
                        <a:t>00000000000000000000000000000011</a:t>
                      </a:r>
                      <a:endParaRPr lang="zh-CN" sz="1200" b="1" kern="100" dirty="0">
                        <a:solidFill>
                          <a:srgbClr val="C00000"/>
                        </a:solidFill>
                        <a:highlight>
                          <a:srgbClr val="FFFF00"/>
                        </a:highlight>
                        <a:latin typeface="Cambria Math" panose="02040503050406030204" pitchFamily="18" charset="0"/>
                        <a:ea typeface="宋体"/>
                        <a:cs typeface="Times New Roman"/>
                      </a:endParaRPr>
                    </a:p>
                  </a:txBody>
                  <a:tcPr marL="68580" marR="68580" marT="0" marB="0"/>
                </a:tc>
                <a:extLst>
                  <a:ext uri="{0D108BD9-81ED-4DB2-BD59-A6C34878D82A}">
                    <a16:rowId xmlns:a16="http://schemas.microsoft.com/office/drawing/2014/main" val="10002"/>
                  </a:ext>
                </a:extLst>
              </a:tr>
              <a:tr h="159985">
                <a:tc>
                  <a:txBody>
                    <a:bodyPr/>
                    <a:lstStyle/>
                    <a:p>
                      <a:pPr algn="just">
                        <a:lnSpc>
                          <a:spcPct val="150000"/>
                        </a:lnSpc>
                        <a:spcAft>
                          <a:spcPts val="0"/>
                        </a:spcAft>
                      </a:pPr>
                      <a:r>
                        <a:rPr lang="en-US" sz="1200" b="1" kern="100">
                          <a:solidFill>
                            <a:schemeClr val="tx1"/>
                          </a:solidFill>
                          <a:latin typeface="Cambria Math" panose="02040503050406030204" pitchFamily="18" charset="0"/>
                          <a:ea typeface="Cambria Math" panose="02040503050406030204" pitchFamily="18" charset="0"/>
                        </a:rPr>
                        <a:t>R3</a:t>
                      </a:r>
                      <a:endParaRPr lang="zh-CN" sz="1200" b="1" kern="100">
                        <a:solidFill>
                          <a:schemeClr val="tx1"/>
                        </a:solidFill>
                        <a:latin typeface="Cambria Math" panose="02040503050406030204" pitchFamily="18" charset="0"/>
                        <a:ea typeface="宋体"/>
                        <a:cs typeface="Times New Roman"/>
                      </a:endParaRPr>
                    </a:p>
                  </a:txBody>
                  <a:tcPr marL="68580" marR="68580" marT="0" marB="0"/>
                </a:tc>
                <a:tc>
                  <a:txBody>
                    <a:bodyPr/>
                    <a:lstStyle/>
                    <a:p>
                      <a:pPr algn="just">
                        <a:lnSpc>
                          <a:spcPct val="150000"/>
                        </a:lnSpc>
                        <a:spcAft>
                          <a:spcPts val="0"/>
                        </a:spcAft>
                      </a:pPr>
                      <a:r>
                        <a:rPr lang="en-US" sz="1200" b="1" kern="100">
                          <a:solidFill>
                            <a:schemeClr val="tx1"/>
                          </a:solidFill>
                          <a:latin typeface="Cambria Math" panose="02040503050406030204" pitchFamily="18" charset="0"/>
                          <a:ea typeface="Cambria Math" panose="02040503050406030204" pitchFamily="18" charset="0"/>
                        </a:rPr>
                        <a:t>00000000000000000000000000000111</a:t>
                      </a:r>
                      <a:endParaRPr lang="zh-CN" sz="1200" b="1" kern="100">
                        <a:solidFill>
                          <a:schemeClr val="tx1"/>
                        </a:solidFill>
                        <a:latin typeface="Cambria Math" panose="02040503050406030204" pitchFamily="18" charset="0"/>
                        <a:ea typeface="宋体"/>
                        <a:cs typeface="Times New Roman"/>
                      </a:endParaRPr>
                    </a:p>
                  </a:txBody>
                  <a:tcPr marL="68580" marR="68580" marT="0" marB="0"/>
                </a:tc>
                <a:extLst>
                  <a:ext uri="{0D108BD9-81ED-4DB2-BD59-A6C34878D82A}">
                    <a16:rowId xmlns:a16="http://schemas.microsoft.com/office/drawing/2014/main" val="10003"/>
                  </a:ext>
                </a:extLst>
              </a:tr>
              <a:tr h="159985">
                <a:tc>
                  <a:txBody>
                    <a:bodyPr/>
                    <a:lstStyle/>
                    <a:p>
                      <a:pPr algn="just">
                        <a:lnSpc>
                          <a:spcPct val="150000"/>
                        </a:lnSpc>
                        <a:spcAft>
                          <a:spcPts val="0"/>
                        </a:spcAft>
                      </a:pPr>
                      <a:r>
                        <a:rPr lang="en-US" sz="1200" b="1" kern="100">
                          <a:solidFill>
                            <a:schemeClr val="tx1"/>
                          </a:solidFill>
                          <a:latin typeface="Cambria Math" panose="02040503050406030204" pitchFamily="18" charset="0"/>
                          <a:ea typeface="Cambria Math" panose="02040503050406030204" pitchFamily="18" charset="0"/>
                        </a:rPr>
                        <a:t>R4</a:t>
                      </a:r>
                      <a:endParaRPr lang="zh-CN" sz="1200" b="1" kern="100">
                        <a:solidFill>
                          <a:schemeClr val="tx1"/>
                        </a:solidFill>
                        <a:latin typeface="Cambria Math" panose="02040503050406030204" pitchFamily="18" charset="0"/>
                        <a:ea typeface="宋体"/>
                        <a:cs typeface="Times New Roman"/>
                      </a:endParaRPr>
                    </a:p>
                  </a:txBody>
                  <a:tcPr marL="68580" marR="68580" marT="0" marB="0"/>
                </a:tc>
                <a:tc>
                  <a:txBody>
                    <a:bodyPr/>
                    <a:lstStyle/>
                    <a:p>
                      <a:pPr algn="just">
                        <a:lnSpc>
                          <a:spcPct val="150000"/>
                        </a:lnSpc>
                        <a:spcAft>
                          <a:spcPts val="0"/>
                        </a:spcAft>
                      </a:pPr>
                      <a:r>
                        <a:rPr lang="en-US" sz="1200" b="1" kern="100">
                          <a:solidFill>
                            <a:schemeClr val="tx1"/>
                          </a:solidFill>
                          <a:latin typeface="Cambria Math" panose="02040503050406030204" pitchFamily="18" charset="0"/>
                          <a:ea typeface="Cambria Math" panose="02040503050406030204" pitchFamily="18" charset="0"/>
                        </a:rPr>
                        <a:t>11111111111111111111111111111110</a:t>
                      </a:r>
                      <a:endParaRPr lang="zh-CN" sz="1200" b="1" kern="100">
                        <a:solidFill>
                          <a:schemeClr val="tx1"/>
                        </a:solidFill>
                        <a:latin typeface="Cambria Math" panose="02040503050406030204" pitchFamily="18" charset="0"/>
                        <a:ea typeface="宋体"/>
                        <a:cs typeface="Times New Roman"/>
                      </a:endParaRPr>
                    </a:p>
                  </a:txBody>
                  <a:tcPr marL="68580" marR="68580" marT="0" marB="0"/>
                </a:tc>
                <a:extLst>
                  <a:ext uri="{0D108BD9-81ED-4DB2-BD59-A6C34878D82A}">
                    <a16:rowId xmlns:a16="http://schemas.microsoft.com/office/drawing/2014/main" val="10004"/>
                  </a:ext>
                </a:extLst>
              </a:tr>
              <a:tr h="159985">
                <a:tc>
                  <a:txBody>
                    <a:bodyPr/>
                    <a:lstStyle/>
                    <a:p>
                      <a:pPr algn="just">
                        <a:lnSpc>
                          <a:spcPct val="150000"/>
                        </a:lnSpc>
                        <a:spcAft>
                          <a:spcPts val="0"/>
                        </a:spcAft>
                      </a:pPr>
                      <a:endParaRPr lang="en-US" sz="1200" b="1" kern="100">
                        <a:solidFill>
                          <a:schemeClr val="tx1"/>
                        </a:solidFill>
                        <a:latin typeface="Cambria Math" panose="02040503050406030204" pitchFamily="18" charset="0"/>
                        <a:ea typeface="Cambria Math" panose="02040503050406030204" pitchFamily="18" charset="0"/>
                        <a:cs typeface="Times New Roman"/>
                      </a:endParaRPr>
                    </a:p>
                  </a:txBody>
                  <a:tcPr marL="68580" marR="68580" marT="0" marB="0"/>
                </a:tc>
                <a:tc>
                  <a:txBody>
                    <a:bodyPr/>
                    <a:lstStyle/>
                    <a:p>
                      <a:pPr algn="just">
                        <a:lnSpc>
                          <a:spcPct val="150000"/>
                        </a:lnSpc>
                        <a:spcAft>
                          <a:spcPts val="0"/>
                        </a:spcAft>
                      </a:pPr>
                      <a:r>
                        <a:rPr lang="en-US" sz="1200" b="1" kern="100" dirty="0">
                          <a:solidFill>
                            <a:schemeClr val="tx1"/>
                          </a:solidFill>
                          <a:latin typeface="Cambria Math" panose="02040503050406030204" pitchFamily="18" charset="0"/>
                          <a:ea typeface="Cambria Math" panose="02040503050406030204" pitchFamily="18" charset="0"/>
                          <a:cs typeface="Times New Roman"/>
                        </a:rPr>
                        <a:t>……</a:t>
                      </a:r>
                    </a:p>
                  </a:txBody>
                  <a:tcPr marL="68580" marR="68580" marT="0" marB="0"/>
                </a:tc>
                <a:extLst>
                  <a:ext uri="{0D108BD9-81ED-4DB2-BD59-A6C34878D82A}">
                    <a16:rowId xmlns:a16="http://schemas.microsoft.com/office/drawing/2014/main" val="10005"/>
                  </a:ext>
                </a:extLst>
              </a:tr>
              <a:tr h="159985">
                <a:tc>
                  <a:txBody>
                    <a:bodyPr/>
                    <a:lstStyle/>
                    <a:p>
                      <a:pPr algn="just">
                        <a:lnSpc>
                          <a:spcPct val="150000"/>
                        </a:lnSpc>
                        <a:spcAft>
                          <a:spcPts val="0"/>
                        </a:spcAft>
                      </a:pPr>
                      <a:r>
                        <a:rPr lang="en-US" sz="1200" b="1" kern="100">
                          <a:solidFill>
                            <a:schemeClr val="tx1"/>
                          </a:solidFill>
                          <a:latin typeface="Cambria Math" panose="02040503050406030204" pitchFamily="18" charset="0"/>
                          <a:ea typeface="Cambria Math" panose="02040503050406030204" pitchFamily="18" charset="0"/>
                        </a:rPr>
                        <a:t>R29</a:t>
                      </a:r>
                      <a:endParaRPr lang="zh-CN" sz="1200" b="1" kern="100">
                        <a:solidFill>
                          <a:schemeClr val="tx1"/>
                        </a:solidFill>
                        <a:latin typeface="Cambria Math" panose="02040503050406030204" pitchFamily="18" charset="0"/>
                        <a:ea typeface="宋体"/>
                        <a:cs typeface="Times New Roman"/>
                      </a:endParaRPr>
                    </a:p>
                  </a:txBody>
                  <a:tcPr marL="68580" marR="68580" marT="0" marB="0"/>
                </a:tc>
                <a:tc>
                  <a:txBody>
                    <a:bodyPr/>
                    <a:lstStyle/>
                    <a:p>
                      <a:pPr algn="just">
                        <a:lnSpc>
                          <a:spcPct val="150000"/>
                        </a:lnSpc>
                        <a:spcAft>
                          <a:spcPts val="0"/>
                        </a:spcAft>
                      </a:pPr>
                      <a:r>
                        <a:rPr lang="en-US" sz="1200" b="1" kern="100">
                          <a:solidFill>
                            <a:schemeClr val="tx1"/>
                          </a:solidFill>
                          <a:latin typeface="Cambria Math" panose="02040503050406030204" pitchFamily="18" charset="0"/>
                          <a:ea typeface="Cambria Math" panose="02040503050406030204" pitchFamily="18" charset="0"/>
                        </a:rPr>
                        <a:t>11111111111111111111111111111100</a:t>
                      </a:r>
                      <a:endParaRPr lang="zh-CN" sz="1200" b="1" kern="100">
                        <a:solidFill>
                          <a:schemeClr val="tx1"/>
                        </a:solidFill>
                        <a:latin typeface="Cambria Math" panose="02040503050406030204" pitchFamily="18" charset="0"/>
                        <a:ea typeface="宋体"/>
                        <a:cs typeface="Times New Roman"/>
                      </a:endParaRPr>
                    </a:p>
                  </a:txBody>
                  <a:tcPr marL="68580" marR="68580" marT="0" marB="0"/>
                </a:tc>
                <a:extLst>
                  <a:ext uri="{0D108BD9-81ED-4DB2-BD59-A6C34878D82A}">
                    <a16:rowId xmlns:a16="http://schemas.microsoft.com/office/drawing/2014/main" val="10006"/>
                  </a:ext>
                </a:extLst>
              </a:tr>
              <a:tr h="159985">
                <a:tc>
                  <a:txBody>
                    <a:bodyPr/>
                    <a:lstStyle/>
                    <a:p>
                      <a:pPr algn="just">
                        <a:lnSpc>
                          <a:spcPct val="150000"/>
                        </a:lnSpc>
                        <a:spcAft>
                          <a:spcPts val="0"/>
                        </a:spcAft>
                      </a:pPr>
                      <a:r>
                        <a:rPr lang="en-US" sz="1200" b="1" kern="100">
                          <a:solidFill>
                            <a:schemeClr val="tx1"/>
                          </a:solidFill>
                          <a:latin typeface="Cambria Math" panose="02040503050406030204" pitchFamily="18" charset="0"/>
                          <a:ea typeface="Cambria Math" panose="02040503050406030204" pitchFamily="18" charset="0"/>
                        </a:rPr>
                        <a:t>R30</a:t>
                      </a:r>
                      <a:endParaRPr lang="zh-CN" sz="1200" b="1" kern="100">
                        <a:solidFill>
                          <a:schemeClr val="tx1"/>
                        </a:solidFill>
                        <a:latin typeface="Cambria Math" panose="02040503050406030204" pitchFamily="18" charset="0"/>
                        <a:ea typeface="宋体"/>
                        <a:cs typeface="Times New Roman"/>
                      </a:endParaRPr>
                    </a:p>
                  </a:txBody>
                  <a:tcPr marL="68580" marR="68580" marT="0" marB="0"/>
                </a:tc>
                <a:tc>
                  <a:txBody>
                    <a:bodyPr/>
                    <a:lstStyle/>
                    <a:p>
                      <a:pPr algn="just">
                        <a:lnSpc>
                          <a:spcPct val="150000"/>
                        </a:lnSpc>
                        <a:spcAft>
                          <a:spcPts val="0"/>
                        </a:spcAft>
                      </a:pPr>
                      <a:r>
                        <a:rPr lang="en-US" sz="1200" b="1" kern="100">
                          <a:solidFill>
                            <a:schemeClr val="tx1"/>
                          </a:solidFill>
                          <a:latin typeface="Cambria Math" panose="02040503050406030204" pitchFamily="18" charset="0"/>
                          <a:ea typeface="Cambria Math" panose="02040503050406030204" pitchFamily="18" charset="0"/>
                        </a:rPr>
                        <a:t>11111111111111111111111111111010</a:t>
                      </a:r>
                      <a:endParaRPr lang="zh-CN" sz="1200" b="1" kern="100">
                        <a:solidFill>
                          <a:schemeClr val="tx1"/>
                        </a:solidFill>
                        <a:latin typeface="Cambria Math" panose="02040503050406030204" pitchFamily="18" charset="0"/>
                        <a:ea typeface="宋体"/>
                        <a:cs typeface="Times New Roman"/>
                      </a:endParaRPr>
                    </a:p>
                  </a:txBody>
                  <a:tcPr marL="68580" marR="68580" marT="0" marB="0"/>
                </a:tc>
                <a:extLst>
                  <a:ext uri="{0D108BD9-81ED-4DB2-BD59-A6C34878D82A}">
                    <a16:rowId xmlns:a16="http://schemas.microsoft.com/office/drawing/2014/main" val="10007"/>
                  </a:ext>
                </a:extLst>
              </a:tr>
              <a:tr h="159985">
                <a:tc>
                  <a:txBody>
                    <a:bodyPr/>
                    <a:lstStyle/>
                    <a:p>
                      <a:pPr algn="just">
                        <a:lnSpc>
                          <a:spcPct val="150000"/>
                        </a:lnSpc>
                        <a:spcAft>
                          <a:spcPts val="0"/>
                        </a:spcAft>
                      </a:pPr>
                      <a:r>
                        <a:rPr lang="en-US" sz="1200" b="1" kern="100">
                          <a:solidFill>
                            <a:schemeClr val="tx1"/>
                          </a:solidFill>
                          <a:latin typeface="Cambria Math" panose="02040503050406030204" pitchFamily="18" charset="0"/>
                          <a:ea typeface="Cambria Math" panose="02040503050406030204" pitchFamily="18" charset="0"/>
                        </a:rPr>
                        <a:t>R31</a:t>
                      </a:r>
                      <a:endParaRPr lang="zh-CN" sz="1200" b="1" kern="100">
                        <a:solidFill>
                          <a:schemeClr val="tx1"/>
                        </a:solidFill>
                        <a:latin typeface="Cambria Math" panose="02040503050406030204" pitchFamily="18" charset="0"/>
                        <a:ea typeface="宋体"/>
                        <a:cs typeface="Times New Roman"/>
                      </a:endParaRPr>
                    </a:p>
                  </a:txBody>
                  <a:tcPr marL="68580" marR="68580" marT="0" marB="0"/>
                </a:tc>
                <a:tc>
                  <a:txBody>
                    <a:bodyPr/>
                    <a:lstStyle/>
                    <a:p>
                      <a:pPr algn="just">
                        <a:lnSpc>
                          <a:spcPct val="150000"/>
                        </a:lnSpc>
                        <a:spcAft>
                          <a:spcPts val="0"/>
                        </a:spcAft>
                      </a:pPr>
                      <a:r>
                        <a:rPr lang="en-US" sz="1200" b="1" kern="100" dirty="0">
                          <a:solidFill>
                            <a:schemeClr val="tx1"/>
                          </a:solidFill>
                          <a:latin typeface="Cambria Math" panose="02040503050406030204" pitchFamily="18" charset="0"/>
                          <a:ea typeface="Cambria Math" panose="02040503050406030204" pitchFamily="18" charset="0"/>
                        </a:rPr>
                        <a:t>11111111111111111111111111111000</a:t>
                      </a:r>
                      <a:endParaRPr lang="zh-CN" sz="1200" b="1" kern="100" dirty="0">
                        <a:solidFill>
                          <a:schemeClr val="tx1"/>
                        </a:solidFill>
                        <a:latin typeface="Cambria Math" panose="02040503050406030204" pitchFamily="18" charset="0"/>
                        <a:ea typeface="宋体"/>
                        <a:cs typeface="Times New Roman"/>
                      </a:endParaRPr>
                    </a:p>
                  </a:txBody>
                  <a:tcPr marL="68580" marR="68580" marT="0" marB="0"/>
                </a:tc>
                <a:extLst>
                  <a:ext uri="{0D108BD9-81ED-4DB2-BD59-A6C34878D82A}">
                    <a16:rowId xmlns:a16="http://schemas.microsoft.com/office/drawing/2014/main" val="10008"/>
                  </a:ext>
                </a:extLst>
              </a:tr>
            </a:tbl>
          </a:graphicData>
        </a:graphic>
      </p:graphicFrame>
      <p:graphicFrame>
        <p:nvGraphicFramePr>
          <p:cNvPr id="4" name="表格 3">
            <a:extLst>
              <a:ext uri="{FF2B5EF4-FFF2-40B4-BE49-F238E27FC236}">
                <a16:creationId xmlns:a16="http://schemas.microsoft.com/office/drawing/2014/main" id="{D174F7CE-415F-3C35-ECCA-D5D0EA44788D}"/>
              </a:ext>
            </a:extLst>
          </p:cNvPr>
          <p:cNvGraphicFramePr>
            <a:graphicFrameLocks noGrp="1"/>
          </p:cNvGraphicFramePr>
          <p:nvPr>
            <p:extLst>
              <p:ext uri="{D42A27DB-BD31-4B8C-83A1-F6EECF244321}">
                <p14:modId xmlns:p14="http://schemas.microsoft.com/office/powerpoint/2010/main" val="1846274478"/>
              </p:ext>
            </p:extLst>
          </p:nvPr>
        </p:nvGraphicFramePr>
        <p:xfrm>
          <a:off x="7710855" y="1059575"/>
          <a:ext cx="3869051" cy="2217420"/>
        </p:xfrm>
        <a:graphic>
          <a:graphicData uri="http://schemas.openxmlformats.org/drawingml/2006/table">
            <a:tbl>
              <a:tblPr>
                <a:tableStyleId>{775DCB02-9BB8-47FD-8907-85C794F793BA}</a:tableStyleId>
              </a:tblPr>
              <a:tblGrid>
                <a:gridCol w="625915">
                  <a:extLst>
                    <a:ext uri="{9D8B030D-6E8A-4147-A177-3AD203B41FA5}">
                      <a16:colId xmlns:a16="http://schemas.microsoft.com/office/drawing/2014/main" val="20000"/>
                    </a:ext>
                  </a:extLst>
                </a:gridCol>
                <a:gridCol w="3243136">
                  <a:extLst>
                    <a:ext uri="{9D8B030D-6E8A-4147-A177-3AD203B41FA5}">
                      <a16:colId xmlns:a16="http://schemas.microsoft.com/office/drawing/2014/main" val="20001"/>
                    </a:ext>
                  </a:extLst>
                </a:gridCol>
              </a:tblGrid>
              <a:tr h="159985">
                <a:tc>
                  <a:txBody>
                    <a:bodyPr/>
                    <a:lstStyle/>
                    <a:p>
                      <a:pPr marL="0" algn="just" defTabSz="914400" rtl="0" eaLnBrk="1" latinLnBrk="0" hangingPunct="1">
                        <a:lnSpc>
                          <a:spcPct val="150000"/>
                        </a:lnSpc>
                        <a:spcAft>
                          <a:spcPts val="0"/>
                        </a:spcAft>
                      </a:pPr>
                      <a:r>
                        <a:rPr lang="en-US" sz="1200" b="1" kern="100" dirty="0">
                          <a:solidFill>
                            <a:schemeClr val="tx1"/>
                          </a:solidFill>
                          <a:latin typeface="Cambria Math" panose="02040503050406030204" pitchFamily="18" charset="0"/>
                          <a:ea typeface="Cambria Math" panose="02040503050406030204" pitchFamily="18" charset="0"/>
                        </a:rPr>
                        <a:t>R0</a:t>
                      </a:r>
                      <a:endParaRPr lang="zh-CN" altLang="en-US" sz="1200" b="1" kern="100" dirty="0">
                        <a:solidFill>
                          <a:schemeClr val="tx1"/>
                        </a:solidFill>
                        <a:latin typeface="Cambria Math" panose="02040503050406030204" pitchFamily="18" charset="0"/>
                        <a:ea typeface="宋体"/>
                        <a:cs typeface="+mn-cs"/>
                      </a:endParaRPr>
                    </a:p>
                  </a:txBody>
                  <a:tcPr marL="68580" marR="68580" marT="0" marB="0"/>
                </a:tc>
                <a:tc>
                  <a:txBody>
                    <a:bodyPr/>
                    <a:lstStyle/>
                    <a:p>
                      <a:pPr marL="0" algn="just" defTabSz="914400" rtl="0" eaLnBrk="1" latinLnBrk="0" hangingPunct="1">
                        <a:lnSpc>
                          <a:spcPct val="150000"/>
                        </a:lnSpc>
                        <a:spcAft>
                          <a:spcPts val="0"/>
                        </a:spcAft>
                      </a:pPr>
                      <a:r>
                        <a:rPr lang="en-US" sz="1200" b="1" kern="100" dirty="0">
                          <a:solidFill>
                            <a:schemeClr val="tx1"/>
                          </a:solidFill>
                          <a:highlight>
                            <a:srgbClr val="FFFF00"/>
                          </a:highlight>
                          <a:latin typeface="Cambria Math" panose="02040503050406030204" pitchFamily="18" charset="0"/>
                          <a:ea typeface="Cambria Math" panose="02040503050406030204" pitchFamily="18" charset="0"/>
                        </a:rPr>
                        <a:t>00000000000000000000000000000000</a:t>
                      </a:r>
                      <a:endParaRPr lang="zh-CN" altLang="en-US" sz="1200" b="1" kern="100" dirty="0">
                        <a:solidFill>
                          <a:schemeClr val="tx1"/>
                        </a:solidFill>
                        <a:highlight>
                          <a:srgbClr val="FFFF00"/>
                        </a:highlight>
                        <a:latin typeface="Cambria Math" panose="02040503050406030204" pitchFamily="18" charset="0"/>
                        <a:ea typeface="宋体"/>
                        <a:cs typeface="+mn-cs"/>
                      </a:endParaRPr>
                    </a:p>
                  </a:txBody>
                  <a:tcPr marL="68580" marR="68580" marT="0" marB="0"/>
                </a:tc>
                <a:extLst>
                  <a:ext uri="{0D108BD9-81ED-4DB2-BD59-A6C34878D82A}">
                    <a16:rowId xmlns:a16="http://schemas.microsoft.com/office/drawing/2014/main" val="10000"/>
                  </a:ext>
                </a:extLst>
              </a:tr>
              <a:tr h="159985">
                <a:tc>
                  <a:txBody>
                    <a:bodyPr/>
                    <a:lstStyle/>
                    <a:p>
                      <a:pPr marL="0" algn="just" defTabSz="914400" rtl="0" eaLnBrk="1" latinLnBrk="0" hangingPunct="1">
                        <a:lnSpc>
                          <a:spcPct val="150000"/>
                        </a:lnSpc>
                        <a:spcAft>
                          <a:spcPts val="0"/>
                        </a:spcAft>
                      </a:pPr>
                      <a:r>
                        <a:rPr lang="en-US" sz="1200" b="1" kern="100">
                          <a:solidFill>
                            <a:schemeClr val="tx1"/>
                          </a:solidFill>
                          <a:latin typeface="Cambria Math" panose="02040503050406030204" pitchFamily="18" charset="0"/>
                          <a:ea typeface="Cambria Math" panose="02040503050406030204" pitchFamily="18" charset="0"/>
                        </a:rPr>
                        <a:t>R1</a:t>
                      </a:r>
                      <a:endParaRPr lang="zh-CN" altLang="en-US" sz="1200" b="1" kern="100">
                        <a:solidFill>
                          <a:schemeClr val="tx1"/>
                        </a:solidFill>
                        <a:latin typeface="Cambria Math" panose="02040503050406030204" pitchFamily="18" charset="0"/>
                        <a:ea typeface="宋体"/>
                        <a:cs typeface="+mn-cs"/>
                      </a:endParaRPr>
                    </a:p>
                  </a:txBody>
                  <a:tcPr marL="68580" marR="68580" marT="0" marB="0"/>
                </a:tc>
                <a:tc>
                  <a:txBody>
                    <a:bodyPr/>
                    <a:lstStyle/>
                    <a:p>
                      <a:pPr marL="0" algn="just" defTabSz="914400" rtl="0" eaLnBrk="1" latinLnBrk="0" hangingPunct="1">
                        <a:lnSpc>
                          <a:spcPct val="150000"/>
                        </a:lnSpc>
                        <a:spcAft>
                          <a:spcPts val="0"/>
                        </a:spcAft>
                      </a:pPr>
                      <a:r>
                        <a:rPr lang="en-US" sz="1200" b="1" kern="100" dirty="0">
                          <a:solidFill>
                            <a:schemeClr val="tx1"/>
                          </a:solidFill>
                          <a:highlight>
                            <a:srgbClr val="FFFF00"/>
                          </a:highlight>
                          <a:latin typeface="Cambria Math" panose="02040503050406030204" pitchFamily="18" charset="0"/>
                          <a:ea typeface="Cambria Math" panose="02040503050406030204" pitchFamily="18" charset="0"/>
                        </a:rPr>
                        <a:t>00000000000000000000000000000011</a:t>
                      </a:r>
                      <a:endParaRPr lang="zh-CN" altLang="en-US" sz="1200" b="1" kern="100" dirty="0">
                        <a:solidFill>
                          <a:schemeClr val="tx1"/>
                        </a:solidFill>
                        <a:highlight>
                          <a:srgbClr val="FFFF00"/>
                        </a:highlight>
                        <a:latin typeface="Cambria Math" panose="02040503050406030204" pitchFamily="18" charset="0"/>
                        <a:ea typeface="宋体"/>
                        <a:cs typeface="+mn-cs"/>
                      </a:endParaRPr>
                    </a:p>
                  </a:txBody>
                  <a:tcPr marL="68580" marR="68580" marT="0" marB="0"/>
                </a:tc>
                <a:extLst>
                  <a:ext uri="{0D108BD9-81ED-4DB2-BD59-A6C34878D82A}">
                    <a16:rowId xmlns:a16="http://schemas.microsoft.com/office/drawing/2014/main" val="10001"/>
                  </a:ext>
                </a:extLst>
              </a:tr>
              <a:tr h="159985">
                <a:tc>
                  <a:txBody>
                    <a:bodyPr/>
                    <a:lstStyle/>
                    <a:p>
                      <a:pPr marL="0" algn="just" defTabSz="914400" rtl="0" eaLnBrk="1" latinLnBrk="0" hangingPunct="1">
                        <a:lnSpc>
                          <a:spcPct val="150000"/>
                        </a:lnSpc>
                        <a:spcAft>
                          <a:spcPts val="0"/>
                        </a:spcAft>
                      </a:pPr>
                      <a:r>
                        <a:rPr lang="en-US" sz="1200" b="1" kern="100">
                          <a:solidFill>
                            <a:schemeClr val="tx1"/>
                          </a:solidFill>
                          <a:latin typeface="Cambria Math" panose="02040503050406030204" pitchFamily="18" charset="0"/>
                          <a:ea typeface="Cambria Math" panose="02040503050406030204" pitchFamily="18" charset="0"/>
                        </a:rPr>
                        <a:t>R2</a:t>
                      </a:r>
                      <a:endParaRPr lang="zh-CN" altLang="en-US" sz="1200" b="1" kern="100">
                        <a:solidFill>
                          <a:schemeClr val="tx1"/>
                        </a:solidFill>
                        <a:latin typeface="Cambria Math" panose="02040503050406030204" pitchFamily="18" charset="0"/>
                        <a:ea typeface="宋体"/>
                        <a:cs typeface="+mn-cs"/>
                      </a:endParaRPr>
                    </a:p>
                  </a:txBody>
                  <a:tcPr marL="68580" marR="68580" marT="0" marB="0"/>
                </a:tc>
                <a:tc>
                  <a:txBody>
                    <a:bodyPr/>
                    <a:lstStyle/>
                    <a:p>
                      <a:pPr marL="0" algn="just" defTabSz="914400" rtl="0" eaLnBrk="1" latinLnBrk="0" hangingPunct="1">
                        <a:lnSpc>
                          <a:spcPct val="150000"/>
                        </a:lnSpc>
                        <a:spcAft>
                          <a:spcPts val="0"/>
                        </a:spcAft>
                      </a:pPr>
                      <a:r>
                        <a:rPr lang="en-US" sz="1200" b="1" kern="100" dirty="0">
                          <a:solidFill>
                            <a:schemeClr val="tx1"/>
                          </a:solidFill>
                          <a:highlight>
                            <a:srgbClr val="FFFF00"/>
                          </a:highlight>
                          <a:latin typeface="Cambria Math" panose="02040503050406030204" pitchFamily="18" charset="0"/>
                          <a:ea typeface="Cambria Math" panose="02040503050406030204" pitchFamily="18" charset="0"/>
                        </a:rPr>
                        <a:t>00000000000000000000000000000101</a:t>
                      </a:r>
                      <a:endParaRPr lang="zh-CN" altLang="en-US" sz="1200" b="1" kern="100" dirty="0">
                        <a:solidFill>
                          <a:schemeClr val="tx1"/>
                        </a:solidFill>
                        <a:highlight>
                          <a:srgbClr val="FFFF00"/>
                        </a:highlight>
                        <a:latin typeface="Cambria Math" panose="02040503050406030204" pitchFamily="18" charset="0"/>
                        <a:ea typeface="宋体"/>
                        <a:cs typeface="+mn-cs"/>
                      </a:endParaRPr>
                    </a:p>
                  </a:txBody>
                  <a:tcPr marL="68580" marR="68580" marT="0" marB="0"/>
                </a:tc>
                <a:extLst>
                  <a:ext uri="{0D108BD9-81ED-4DB2-BD59-A6C34878D82A}">
                    <a16:rowId xmlns:a16="http://schemas.microsoft.com/office/drawing/2014/main" val="10002"/>
                  </a:ext>
                </a:extLst>
              </a:tr>
              <a:tr h="159985">
                <a:tc>
                  <a:txBody>
                    <a:bodyPr/>
                    <a:lstStyle/>
                    <a:p>
                      <a:pPr marL="0" algn="just" defTabSz="914400" rtl="0" eaLnBrk="1" latinLnBrk="0" hangingPunct="1">
                        <a:lnSpc>
                          <a:spcPct val="150000"/>
                        </a:lnSpc>
                        <a:spcAft>
                          <a:spcPts val="0"/>
                        </a:spcAft>
                      </a:pPr>
                      <a:r>
                        <a:rPr lang="en-US" sz="1200" b="1" kern="100">
                          <a:solidFill>
                            <a:schemeClr val="tx1"/>
                          </a:solidFill>
                          <a:latin typeface="Cambria Math" panose="02040503050406030204" pitchFamily="18" charset="0"/>
                          <a:ea typeface="Cambria Math" panose="02040503050406030204" pitchFamily="18" charset="0"/>
                        </a:rPr>
                        <a:t>R3</a:t>
                      </a:r>
                      <a:endParaRPr lang="zh-CN" altLang="en-US" sz="1200" b="1" kern="100">
                        <a:solidFill>
                          <a:schemeClr val="tx1"/>
                        </a:solidFill>
                        <a:latin typeface="Cambria Math" panose="02040503050406030204" pitchFamily="18" charset="0"/>
                        <a:ea typeface="宋体"/>
                        <a:cs typeface="+mn-cs"/>
                      </a:endParaRPr>
                    </a:p>
                  </a:txBody>
                  <a:tcPr marL="68580" marR="68580" marT="0" marB="0"/>
                </a:tc>
                <a:tc>
                  <a:txBody>
                    <a:bodyPr/>
                    <a:lstStyle/>
                    <a:p>
                      <a:pPr marL="0" algn="just" defTabSz="914400" rtl="0" eaLnBrk="1" latinLnBrk="0" hangingPunct="1">
                        <a:lnSpc>
                          <a:spcPct val="150000"/>
                        </a:lnSpc>
                        <a:spcAft>
                          <a:spcPts val="0"/>
                        </a:spcAft>
                      </a:pPr>
                      <a:r>
                        <a:rPr lang="en-US" sz="1200" b="1" kern="100" dirty="0">
                          <a:solidFill>
                            <a:schemeClr val="tx1"/>
                          </a:solidFill>
                          <a:latin typeface="Cambria Math" panose="02040503050406030204" pitchFamily="18" charset="0"/>
                          <a:ea typeface="Cambria Math" panose="02040503050406030204" pitchFamily="18" charset="0"/>
                        </a:rPr>
                        <a:t>00000000000000000000000000000111</a:t>
                      </a:r>
                      <a:endParaRPr lang="zh-CN" altLang="en-US" sz="1200" b="1" kern="100" dirty="0">
                        <a:solidFill>
                          <a:schemeClr val="tx1"/>
                        </a:solidFill>
                        <a:latin typeface="Cambria Math" panose="02040503050406030204" pitchFamily="18" charset="0"/>
                        <a:ea typeface="宋体"/>
                        <a:cs typeface="+mn-cs"/>
                      </a:endParaRPr>
                    </a:p>
                  </a:txBody>
                  <a:tcPr marL="68580" marR="68580" marT="0" marB="0"/>
                </a:tc>
                <a:extLst>
                  <a:ext uri="{0D108BD9-81ED-4DB2-BD59-A6C34878D82A}">
                    <a16:rowId xmlns:a16="http://schemas.microsoft.com/office/drawing/2014/main" val="10003"/>
                  </a:ext>
                </a:extLst>
              </a:tr>
              <a:tr h="159985">
                <a:tc>
                  <a:txBody>
                    <a:bodyPr/>
                    <a:lstStyle/>
                    <a:p>
                      <a:pPr marL="0" algn="just" defTabSz="914400" rtl="0" eaLnBrk="1" latinLnBrk="0" hangingPunct="1">
                        <a:lnSpc>
                          <a:spcPct val="150000"/>
                        </a:lnSpc>
                        <a:spcAft>
                          <a:spcPts val="0"/>
                        </a:spcAft>
                      </a:pPr>
                      <a:r>
                        <a:rPr lang="en-US" sz="1200" b="1" kern="100">
                          <a:solidFill>
                            <a:schemeClr val="tx1"/>
                          </a:solidFill>
                          <a:latin typeface="Cambria Math" panose="02040503050406030204" pitchFamily="18" charset="0"/>
                          <a:ea typeface="Cambria Math" panose="02040503050406030204" pitchFamily="18" charset="0"/>
                        </a:rPr>
                        <a:t>R4</a:t>
                      </a:r>
                      <a:endParaRPr lang="zh-CN" altLang="en-US" sz="1200" b="1" kern="100">
                        <a:solidFill>
                          <a:schemeClr val="tx1"/>
                        </a:solidFill>
                        <a:latin typeface="Cambria Math" panose="02040503050406030204" pitchFamily="18" charset="0"/>
                        <a:ea typeface="宋体"/>
                        <a:cs typeface="+mn-cs"/>
                      </a:endParaRPr>
                    </a:p>
                  </a:txBody>
                  <a:tcPr marL="68580" marR="68580" marT="0" marB="0"/>
                </a:tc>
                <a:tc>
                  <a:txBody>
                    <a:bodyPr/>
                    <a:lstStyle/>
                    <a:p>
                      <a:pPr marL="0" algn="just" defTabSz="914400" rtl="0" eaLnBrk="1" latinLnBrk="0" hangingPunct="1">
                        <a:lnSpc>
                          <a:spcPct val="150000"/>
                        </a:lnSpc>
                        <a:spcAft>
                          <a:spcPts val="0"/>
                        </a:spcAft>
                      </a:pPr>
                      <a:r>
                        <a:rPr lang="en-US" sz="1200" b="1" kern="100" dirty="0">
                          <a:solidFill>
                            <a:schemeClr val="tx1"/>
                          </a:solidFill>
                          <a:latin typeface="Cambria Math" panose="02040503050406030204" pitchFamily="18" charset="0"/>
                          <a:ea typeface="Cambria Math" panose="02040503050406030204" pitchFamily="18" charset="0"/>
                        </a:rPr>
                        <a:t>11111111111111111111111111111110</a:t>
                      </a:r>
                      <a:endParaRPr lang="zh-CN" altLang="en-US" sz="1200" b="1" kern="100" dirty="0">
                        <a:solidFill>
                          <a:schemeClr val="tx1"/>
                        </a:solidFill>
                        <a:latin typeface="Cambria Math" panose="02040503050406030204" pitchFamily="18" charset="0"/>
                        <a:ea typeface="宋体"/>
                        <a:cs typeface="+mn-cs"/>
                      </a:endParaRPr>
                    </a:p>
                  </a:txBody>
                  <a:tcPr marL="68580" marR="68580" marT="0" marB="0"/>
                </a:tc>
                <a:extLst>
                  <a:ext uri="{0D108BD9-81ED-4DB2-BD59-A6C34878D82A}">
                    <a16:rowId xmlns:a16="http://schemas.microsoft.com/office/drawing/2014/main" val="10004"/>
                  </a:ext>
                </a:extLst>
              </a:tr>
              <a:tr h="159985">
                <a:tc>
                  <a:txBody>
                    <a:bodyPr/>
                    <a:lstStyle/>
                    <a:p>
                      <a:pPr marL="0" algn="just" defTabSz="914400" rtl="0" eaLnBrk="1" latinLnBrk="0" hangingPunct="1">
                        <a:lnSpc>
                          <a:spcPct val="150000"/>
                        </a:lnSpc>
                        <a:spcAft>
                          <a:spcPts val="0"/>
                        </a:spcAft>
                      </a:pPr>
                      <a:endParaRPr lang="en-US" sz="1200" b="1" kern="100">
                        <a:solidFill>
                          <a:schemeClr val="tx1"/>
                        </a:solidFill>
                        <a:latin typeface="Cambria Math" panose="02040503050406030204" pitchFamily="18" charset="0"/>
                        <a:ea typeface="Cambria Math" panose="02040503050406030204" pitchFamily="18" charset="0"/>
                        <a:cs typeface="+mn-cs"/>
                      </a:endParaRPr>
                    </a:p>
                  </a:txBody>
                  <a:tcPr marL="68580" marR="68580" marT="0" marB="0"/>
                </a:tc>
                <a:tc>
                  <a:txBody>
                    <a:bodyPr/>
                    <a:lstStyle/>
                    <a:p>
                      <a:pPr marL="0" algn="just" defTabSz="914400" rtl="0" eaLnBrk="1" latinLnBrk="0" hangingPunct="1">
                        <a:lnSpc>
                          <a:spcPct val="150000"/>
                        </a:lnSpc>
                        <a:spcAft>
                          <a:spcPts val="0"/>
                        </a:spcAft>
                      </a:pPr>
                      <a:r>
                        <a:rPr lang="en-US" sz="1200" b="1" kern="100" dirty="0">
                          <a:solidFill>
                            <a:schemeClr val="tx1"/>
                          </a:solidFill>
                          <a:latin typeface="Cambria Math" panose="02040503050406030204" pitchFamily="18" charset="0"/>
                          <a:ea typeface="Cambria Math" panose="02040503050406030204" pitchFamily="18" charset="0"/>
                        </a:rPr>
                        <a:t>……</a:t>
                      </a:r>
                      <a:endParaRPr lang="zh-CN" altLang="en-US" sz="1200" b="1" kern="100" dirty="0">
                        <a:solidFill>
                          <a:schemeClr val="tx1"/>
                        </a:solidFill>
                        <a:latin typeface="Cambria Math" panose="02040503050406030204" pitchFamily="18" charset="0"/>
                        <a:ea typeface="宋体"/>
                        <a:cs typeface="+mn-cs"/>
                      </a:endParaRPr>
                    </a:p>
                  </a:txBody>
                  <a:tcPr marL="68580" marR="68580" marT="0" marB="0"/>
                </a:tc>
                <a:extLst>
                  <a:ext uri="{0D108BD9-81ED-4DB2-BD59-A6C34878D82A}">
                    <a16:rowId xmlns:a16="http://schemas.microsoft.com/office/drawing/2014/main" val="10005"/>
                  </a:ext>
                </a:extLst>
              </a:tr>
              <a:tr h="159985">
                <a:tc>
                  <a:txBody>
                    <a:bodyPr/>
                    <a:lstStyle/>
                    <a:p>
                      <a:pPr marL="0" algn="just" defTabSz="914400" rtl="0" eaLnBrk="1" latinLnBrk="0" hangingPunct="1">
                        <a:lnSpc>
                          <a:spcPct val="150000"/>
                        </a:lnSpc>
                        <a:spcAft>
                          <a:spcPts val="0"/>
                        </a:spcAft>
                      </a:pPr>
                      <a:r>
                        <a:rPr lang="en-US" sz="1200" b="1" kern="100">
                          <a:solidFill>
                            <a:schemeClr val="tx1"/>
                          </a:solidFill>
                          <a:latin typeface="Cambria Math" panose="02040503050406030204" pitchFamily="18" charset="0"/>
                          <a:ea typeface="Cambria Math" panose="02040503050406030204" pitchFamily="18" charset="0"/>
                        </a:rPr>
                        <a:t>R29</a:t>
                      </a:r>
                      <a:endParaRPr lang="zh-CN" altLang="en-US" sz="1200" b="1" kern="100">
                        <a:solidFill>
                          <a:schemeClr val="tx1"/>
                        </a:solidFill>
                        <a:latin typeface="Cambria Math" panose="02040503050406030204" pitchFamily="18" charset="0"/>
                        <a:ea typeface="宋体"/>
                        <a:cs typeface="+mn-cs"/>
                      </a:endParaRPr>
                    </a:p>
                  </a:txBody>
                  <a:tcPr marL="68580" marR="68580" marT="0" marB="0"/>
                </a:tc>
                <a:tc>
                  <a:txBody>
                    <a:bodyPr/>
                    <a:lstStyle/>
                    <a:p>
                      <a:pPr marL="0" algn="just" defTabSz="914400" rtl="0" eaLnBrk="1" latinLnBrk="0" hangingPunct="1">
                        <a:lnSpc>
                          <a:spcPct val="150000"/>
                        </a:lnSpc>
                        <a:spcAft>
                          <a:spcPts val="0"/>
                        </a:spcAft>
                      </a:pPr>
                      <a:r>
                        <a:rPr lang="en-US" sz="1200" b="1" kern="100" dirty="0">
                          <a:solidFill>
                            <a:schemeClr val="tx1"/>
                          </a:solidFill>
                          <a:latin typeface="Cambria Math" panose="02040503050406030204" pitchFamily="18" charset="0"/>
                          <a:ea typeface="Cambria Math" panose="02040503050406030204" pitchFamily="18" charset="0"/>
                        </a:rPr>
                        <a:t>11111111111111111111111111111100</a:t>
                      </a:r>
                      <a:endParaRPr lang="zh-CN" altLang="en-US" sz="1200" b="1" kern="100" dirty="0">
                        <a:solidFill>
                          <a:schemeClr val="tx1"/>
                        </a:solidFill>
                        <a:latin typeface="Cambria Math" panose="02040503050406030204" pitchFamily="18" charset="0"/>
                        <a:ea typeface="宋体"/>
                        <a:cs typeface="+mn-cs"/>
                      </a:endParaRPr>
                    </a:p>
                  </a:txBody>
                  <a:tcPr marL="68580" marR="68580" marT="0" marB="0"/>
                </a:tc>
                <a:extLst>
                  <a:ext uri="{0D108BD9-81ED-4DB2-BD59-A6C34878D82A}">
                    <a16:rowId xmlns:a16="http://schemas.microsoft.com/office/drawing/2014/main" val="10006"/>
                  </a:ext>
                </a:extLst>
              </a:tr>
              <a:tr h="159985">
                <a:tc>
                  <a:txBody>
                    <a:bodyPr/>
                    <a:lstStyle/>
                    <a:p>
                      <a:pPr marL="0" algn="just" defTabSz="914400" rtl="0" eaLnBrk="1" latinLnBrk="0" hangingPunct="1">
                        <a:lnSpc>
                          <a:spcPct val="150000"/>
                        </a:lnSpc>
                        <a:spcAft>
                          <a:spcPts val="0"/>
                        </a:spcAft>
                      </a:pPr>
                      <a:r>
                        <a:rPr lang="en-US" sz="1200" b="1" kern="100">
                          <a:solidFill>
                            <a:schemeClr val="tx1"/>
                          </a:solidFill>
                          <a:latin typeface="Cambria Math" panose="02040503050406030204" pitchFamily="18" charset="0"/>
                          <a:ea typeface="Cambria Math" panose="02040503050406030204" pitchFamily="18" charset="0"/>
                        </a:rPr>
                        <a:t>R30</a:t>
                      </a:r>
                      <a:endParaRPr lang="zh-CN" altLang="en-US" sz="1200" b="1" kern="100">
                        <a:solidFill>
                          <a:schemeClr val="tx1"/>
                        </a:solidFill>
                        <a:latin typeface="Cambria Math" panose="02040503050406030204" pitchFamily="18" charset="0"/>
                        <a:ea typeface="宋体"/>
                        <a:cs typeface="+mn-cs"/>
                      </a:endParaRPr>
                    </a:p>
                  </a:txBody>
                  <a:tcPr marL="68580" marR="68580" marT="0" marB="0"/>
                </a:tc>
                <a:tc>
                  <a:txBody>
                    <a:bodyPr/>
                    <a:lstStyle/>
                    <a:p>
                      <a:pPr marL="0" algn="just" defTabSz="914400" rtl="0" eaLnBrk="1" latinLnBrk="0" hangingPunct="1">
                        <a:lnSpc>
                          <a:spcPct val="150000"/>
                        </a:lnSpc>
                        <a:spcAft>
                          <a:spcPts val="0"/>
                        </a:spcAft>
                      </a:pPr>
                      <a:r>
                        <a:rPr lang="en-US" sz="1200" b="1" kern="100" dirty="0">
                          <a:solidFill>
                            <a:schemeClr val="tx1"/>
                          </a:solidFill>
                          <a:latin typeface="Cambria Math" panose="02040503050406030204" pitchFamily="18" charset="0"/>
                          <a:ea typeface="Cambria Math" panose="02040503050406030204" pitchFamily="18" charset="0"/>
                        </a:rPr>
                        <a:t>11111111111111111111111111111010</a:t>
                      </a:r>
                      <a:endParaRPr lang="zh-CN" altLang="en-US" sz="1200" b="1" kern="100" dirty="0">
                        <a:solidFill>
                          <a:schemeClr val="tx1"/>
                        </a:solidFill>
                        <a:latin typeface="Cambria Math" panose="02040503050406030204" pitchFamily="18" charset="0"/>
                        <a:ea typeface="宋体"/>
                        <a:cs typeface="+mn-cs"/>
                      </a:endParaRPr>
                    </a:p>
                  </a:txBody>
                  <a:tcPr marL="68580" marR="68580" marT="0" marB="0"/>
                </a:tc>
                <a:extLst>
                  <a:ext uri="{0D108BD9-81ED-4DB2-BD59-A6C34878D82A}">
                    <a16:rowId xmlns:a16="http://schemas.microsoft.com/office/drawing/2014/main" val="10007"/>
                  </a:ext>
                </a:extLst>
              </a:tr>
              <a:tr h="159985">
                <a:tc>
                  <a:txBody>
                    <a:bodyPr/>
                    <a:lstStyle/>
                    <a:p>
                      <a:pPr marL="0" algn="just" defTabSz="914400" rtl="0" eaLnBrk="1" latinLnBrk="0" hangingPunct="1">
                        <a:lnSpc>
                          <a:spcPct val="150000"/>
                        </a:lnSpc>
                        <a:spcAft>
                          <a:spcPts val="0"/>
                        </a:spcAft>
                      </a:pPr>
                      <a:r>
                        <a:rPr lang="en-US" sz="1200" b="1" kern="100">
                          <a:solidFill>
                            <a:schemeClr val="tx1"/>
                          </a:solidFill>
                          <a:latin typeface="Cambria Math" panose="02040503050406030204" pitchFamily="18" charset="0"/>
                          <a:ea typeface="Cambria Math" panose="02040503050406030204" pitchFamily="18" charset="0"/>
                        </a:rPr>
                        <a:t>R31</a:t>
                      </a:r>
                      <a:endParaRPr lang="zh-CN" altLang="en-US" sz="1200" b="1" kern="100">
                        <a:solidFill>
                          <a:schemeClr val="tx1"/>
                        </a:solidFill>
                        <a:latin typeface="Cambria Math" panose="02040503050406030204" pitchFamily="18" charset="0"/>
                        <a:ea typeface="宋体"/>
                        <a:cs typeface="+mn-cs"/>
                      </a:endParaRPr>
                    </a:p>
                  </a:txBody>
                  <a:tcPr marL="68580" marR="68580" marT="0" marB="0"/>
                </a:tc>
                <a:tc>
                  <a:txBody>
                    <a:bodyPr/>
                    <a:lstStyle/>
                    <a:p>
                      <a:pPr marL="0" algn="just" defTabSz="914400" rtl="0" eaLnBrk="1" latinLnBrk="0" hangingPunct="1">
                        <a:lnSpc>
                          <a:spcPct val="150000"/>
                        </a:lnSpc>
                        <a:spcAft>
                          <a:spcPts val="0"/>
                        </a:spcAft>
                      </a:pPr>
                      <a:r>
                        <a:rPr lang="en-US" sz="1200" b="1" kern="100" dirty="0">
                          <a:solidFill>
                            <a:schemeClr val="tx1"/>
                          </a:solidFill>
                          <a:latin typeface="Cambria Math" panose="02040503050406030204" pitchFamily="18" charset="0"/>
                          <a:ea typeface="Cambria Math" panose="02040503050406030204" pitchFamily="18" charset="0"/>
                        </a:rPr>
                        <a:t>11111111111111111111111111111000</a:t>
                      </a:r>
                      <a:endParaRPr lang="zh-CN" altLang="en-US" sz="1200" b="1" kern="100" dirty="0">
                        <a:solidFill>
                          <a:schemeClr val="tx1"/>
                        </a:solidFill>
                        <a:latin typeface="Cambria Math" panose="02040503050406030204" pitchFamily="18" charset="0"/>
                        <a:ea typeface="宋体"/>
                        <a:cs typeface="+mn-cs"/>
                      </a:endParaRPr>
                    </a:p>
                  </a:txBody>
                  <a:tcPr marL="68580" marR="68580" marT="0" marB="0"/>
                </a:tc>
                <a:extLst>
                  <a:ext uri="{0D108BD9-81ED-4DB2-BD59-A6C34878D82A}">
                    <a16:rowId xmlns:a16="http://schemas.microsoft.com/office/drawing/2014/main" val="10008"/>
                  </a:ext>
                </a:extLst>
              </a:tr>
            </a:tbl>
          </a:graphicData>
        </a:graphic>
      </p:graphicFrame>
      <p:sp>
        <p:nvSpPr>
          <p:cNvPr id="6" name="文本框 5">
            <a:extLst>
              <a:ext uri="{FF2B5EF4-FFF2-40B4-BE49-F238E27FC236}">
                <a16:creationId xmlns:a16="http://schemas.microsoft.com/office/drawing/2014/main" id="{48673D66-338D-48F5-AEF8-85F77702B4E8}"/>
              </a:ext>
            </a:extLst>
          </p:cNvPr>
          <p:cNvSpPr txBox="1"/>
          <p:nvPr/>
        </p:nvSpPr>
        <p:spPr>
          <a:xfrm>
            <a:off x="6877904" y="3521519"/>
            <a:ext cx="2303836" cy="584775"/>
          </a:xfrm>
          <a:prstGeom prst="rect">
            <a:avLst/>
          </a:prstGeom>
          <a:noFill/>
        </p:spPr>
        <p:txBody>
          <a:bodyPr wrap="none" rtlCol="0">
            <a:spAutoFit/>
          </a:bodyPr>
          <a:lstStyle/>
          <a:p>
            <a:r>
              <a:rPr kumimoji="1" lang="en-US" altLang="zh-CN" sz="1600" dirty="0"/>
              <a:t>ADD R2, R0, R1</a:t>
            </a:r>
          </a:p>
          <a:p>
            <a:r>
              <a:rPr kumimoji="1" lang="zh-CN" altLang="en-US" sz="1600" dirty="0"/>
              <a:t>加法指令：</a:t>
            </a:r>
            <a:r>
              <a:rPr kumimoji="1" lang="en-US" altLang="zh-CN" sz="1600" dirty="0"/>
              <a:t>R2&lt;-R0+R1</a:t>
            </a:r>
            <a:endParaRPr kumimoji="1" lang="zh-CN" altLang="en-US" sz="1600" dirty="0"/>
          </a:p>
        </p:txBody>
      </p:sp>
      <p:sp>
        <p:nvSpPr>
          <p:cNvPr id="7" name="下箭头 6">
            <a:extLst>
              <a:ext uri="{FF2B5EF4-FFF2-40B4-BE49-F238E27FC236}">
                <a16:creationId xmlns:a16="http://schemas.microsoft.com/office/drawing/2014/main" id="{E41701DD-F582-3521-B09D-2E590A4E369B}"/>
              </a:ext>
            </a:extLst>
          </p:cNvPr>
          <p:cNvSpPr/>
          <p:nvPr/>
        </p:nvSpPr>
        <p:spPr>
          <a:xfrm>
            <a:off x="9181740" y="3521519"/>
            <a:ext cx="927279" cy="57633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9ACA9C4C-0793-D537-1F44-45F609A7627A}"/>
              </a:ext>
            </a:extLst>
          </p:cNvPr>
          <p:cNvPicPr>
            <a:picLocks noChangeAspect="1"/>
          </p:cNvPicPr>
          <p:nvPr/>
        </p:nvPicPr>
        <p:blipFill>
          <a:blip r:embed="rId5"/>
          <a:stretch>
            <a:fillRect/>
          </a:stretch>
        </p:blipFill>
        <p:spPr>
          <a:xfrm>
            <a:off x="2082981" y="4036207"/>
            <a:ext cx="3613113" cy="2461876"/>
          </a:xfrm>
          <a:prstGeom prst="rect">
            <a:avLst/>
          </a:prstGeom>
        </p:spPr>
      </p:pic>
    </p:spTree>
    <p:custDataLst>
      <p:tags r:id="rId1"/>
    </p:custDataLst>
    <p:extLst>
      <p:ext uri="{BB962C8B-B14F-4D97-AF65-F5344CB8AC3E}">
        <p14:creationId xmlns:p14="http://schemas.microsoft.com/office/powerpoint/2010/main" val="892470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3129447"/>
            <a:chOff x="1887176" y="1780605"/>
            <a:chExt cx="2361998" cy="1368787"/>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1026212"/>
            </a:xfrm>
            <a:prstGeom prst="rect">
              <a:avLst/>
            </a:prstGeom>
            <a:noFill/>
          </p:spPr>
          <p:txBody>
            <a:bodyPr wrap="square" rtlCol="0">
              <a:spAutoFit/>
            </a:bodyPr>
            <a:lstStyle/>
            <a:p>
              <a:pPr marL="285750" indent="-285750">
                <a:lnSpc>
                  <a:spcPct val="150000"/>
                </a:lnSpc>
                <a:buFont typeface="Wingdings" pitchFamily="2" charset="2"/>
                <a:buChar char="Ø"/>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32</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个浮点寄存器，用于单精度或双精度计算</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使用</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5</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位编码来识别，分别被标记为</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F0</a:t>
              </a:r>
              <a:r>
                <a:rPr lang="zh-CN" altLang="e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F1……F31</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每个寄存器也是</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32</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位</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单精度数只需一个浮点寄存器</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双精度数则需要两个浮点寄存器</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lvl="0">
                <a:lnSpc>
                  <a:spcPct val="125000"/>
                </a:lnSpc>
              </a:pPr>
              <a:r>
                <a:rPr lang="zh-CN" altLang="en-US" sz="2800" dirty="0">
                  <a:solidFill>
                    <a:schemeClr val="tx1">
                      <a:lumMod val="85000"/>
                      <a:lumOff val="15000"/>
                    </a:schemeClr>
                  </a:solidFill>
                </a:rPr>
                <a:t>浮点寄存器</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指令集体系概述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7397156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525" y="1756229"/>
            <a:ext cx="12201525" cy="3264898"/>
          </a:xfrm>
          <a:prstGeom prst="rect">
            <a:avLst/>
          </a:prstGeom>
          <a:solidFill>
            <a:srgbClr val="4E75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 name="TextBox 2"/>
          <p:cNvSpPr txBox="1"/>
          <p:nvPr>
            <p:custDataLst>
              <p:tags r:id="rId2"/>
            </p:custDataLst>
          </p:nvPr>
        </p:nvSpPr>
        <p:spPr>
          <a:xfrm>
            <a:off x="4653280" y="2826068"/>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7200" b="1" spc="200" dirty="0">
                <a:solidFill>
                  <a:srgbClr val="B88F4D"/>
                </a:solidFill>
                <a:latin typeface="Arial" panose="020B0604020202020204" pitchFamily="34" charset="0"/>
                <a:ea typeface="微软雅黑" panose="020B0503020204020204" pitchFamily="34" charset="-122"/>
                <a:cs typeface="Arial" panose="020B0604020202020204" pitchFamily="34" charset="0"/>
                <a:sym typeface="+mn-lt"/>
              </a:rPr>
              <a:t>02</a:t>
            </a:r>
          </a:p>
        </p:txBody>
      </p:sp>
      <p:sp>
        <p:nvSpPr>
          <p:cNvPr id="13" name="标题 12"/>
          <p:cNvSpPr>
            <a:spLocks noGrp="1"/>
          </p:cNvSpPr>
          <p:nvPr>
            <p:custDataLst>
              <p:tags r:id="rId3"/>
            </p:custDataLst>
          </p:nvPr>
        </p:nvSpPr>
        <p:spPr>
          <a:xfrm>
            <a:off x="6169024" y="2977833"/>
            <a:ext cx="4914265" cy="83566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en-US" altLang="zh-CN" sz="3200" dirty="0">
                <a:solidFill>
                  <a:schemeClr val="bg1"/>
                </a:solidFill>
              </a:rPr>
              <a:t>MIPS</a:t>
            </a:r>
            <a:r>
              <a:rPr lang="zh-CN" altLang="en-US" sz="3200" dirty="0">
                <a:solidFill>
                  <a:schemeClr val="bg1"/>
                </a:solidFill>
              </a:rPr>
              <a:t>指令</a:t>
            </a:r>
            <a:endParaRPr lang="zh-CN" altLang="en-US" sz="3200" dirty="0">
              <a:solidFill>
                <a:schemeClr val="bg1"/>
              </a:solidFill>
              <a:ea typeface="微软雅黑" panose="020B0503020204020204" pitchFamily="34" charset="-122"/>
            </a:endParaRPr>
          </a:p>
        </p:txBody>
      </p:sp>
      <p:cxnSp>
        <p:nvCxnSpPr>
          <p:cNvPr id="19" name="直接连接符 18"/>
          <p:cNvCxnSpPr/>
          <p:nvPr/>
        </p:nvCxnSpPr>
        <p:spPr>
          <a:xfrm>
            <a:off x="3903980" y="2765425"/>
            <a:ext cx="0" cy="1451610"/>
          </a:xfrm>
          <a:prstGeom prst="line">
            <a:avLst/>
          </a:prstGeom>
          <a:ln w="9525">
            <a:solidFill>
              <a:srgbClr val="B88F4D"/>
            </a:solidFill>
          </a:ln>
        </p:spPr>
        <p:style>
          <a:lnRef idx="1">
            <a:schemeClr val="accent1"/>
          </a:lnRef>
          <a:fillRef idx="0">
            <a:schemeClr val="accent1"/>
          </a:fillRef>
          <a:effectRef idx="0">
            <a:schemeClr val="accent1"/>
          </a:effectRef>
          <a:fontRef idx="minor">
            <a:schemeClr val="tx1"/>
          </a:fontRef>
        </p:style>
      </p:cxnSp>
      <p:pic>
        <p:nvPicPr>
          <p:cNvPr id="9" name="图片 8" descr="G:\2021\校庆\PPT\logo-08.pnglogo-08">
            <a:extLst>
              <a:ext uri="{FF2B5EF4-FFF2-40B4-BE49-F238E27FC236}">
                <a16:creationId xmlns:a16="http://schemas.microsoft.com/office/drawing/2014/main" id="{A62D7C2F-1B42-4F9E-ADC0-6A029E3724CA}"/>
              </a:ext>
            </a:extLst>
          </p:cNvPr>
          <p:cNvPicPr>
            <a:picLocks noChangeAspect="1"/>
          </p:cNvPicPr>
          <p:nvPr/>
        </p:nvPicPr>
        <p:blipFill>
          <a:blip r:embed="rId6"/>
          <a:srcRect/>
          <a:stretch>
            <a:fillRect/>
          </a:stretch>
        </p:blipFill>
        <p:spPr>
          <a:xfrm>
            <a:off x="9502775" y="-1289050"/>
            <a:ext cx="4442460" cy="4091940"/>
          </a:xfrm>
          <a:prstGeom prst="rect">
            <a:avLst/>
          </a:prstGeom>
        </p:spPr>
      </p:pic>
      <p:pic>
        <p:nvPicPr>
          <p:cNvPr id="10" name="图片 9" descr="G:\2021\校庆\PPT\logo-09.pnglogo-09">
            <a:extLst>
              <a:ext uri="{FF2B5EF4-FFF2-40B4-BE49-F238E27FC236}">
                <a16:creationId xmlns:a16="http://schemas.microsoft.com/office/drawing/2014/main" id="{91FCD46B-D7C1-485A-8F75-C3215EC455E8}"/>
              </a:ext>
            </a:extLst>
          </p:cNvPr>
          <p:cNvPicPr>
            <a:picLocks noChangeAspect="1"/>
          </p:cNvPicPr>
          <p:nvPr/>
        </p:nvPicPr>
        <p:blipFill>
          <a:blip r:embed="rId7"/>
          <a:srcRect/>
          <a:stretch>
            <a:fillRect/>
          </a:stretch>
        </p:blipFill>
        <p:spPr>
          <a:xfrm>
            <a:off x="-951230" y="3764598"/>
            <a:ext cx="3503930" cy="3227070"/>
          </a:xfrm>
          <a:prstGeom prst="rect">
            <a:avLst/>
          </a:prstGeom>
        </p:spPr>
      </p:pic>
      <p:grpSp>
        <p:nvGrpSpPr>
          <p:cNvPr id="11" name="组合 10">
            <a:extLst>
              <a:ext uri="{FF2B5EF4-FFF2-40B4-BE49-F238E27FC236}">
                <a16:creationId xmlns:a16="http://schemas.microsoft.com/office/drawing/2014/main" id="{54A390AC-C27E-4A53-8E1D-EED3036834D3}"/>
              </a:ext>
            </a:extLst>
          </p:cNvPr>
          <p:cNvGrpSpPr/>
          <p:nvPr/>
        </p:nvGrpSpPr>
        <p:grpSpPr>
          <a:xfrm>
            <a:off x="-6350" y="5576887"/>
            <a:ext cx="12192000" cy="1281113"/>
            <a:chOff x="-6350" y="3575050"/>
            <a:chExt cx="12192000" cy="1281113"/>
          </a:xfrm>
          <a:gradFill>
            <a:gsLst>
              <a:gs pos="0">
                <a:srgbClr val="BD934E">
                  <a:alpha val="0"/>
                </a:srgbClr>
              </a:gs>
              <a:gs pos="100000">
                <a:srgbClr val="BD934E">
                  <a:alpha val="50000"/>
                </a:srgbClr>
              </a:gs>
            </a:gsLst>
            <a:lin ang="5400000" scaled="0"/>
          </a:gradFill>
        </p:grpSpPr>
        <p:grpSp>
          <p:nvGrpSpPr>
            <p:cNvPr id="12" name="Group 205">
              <a:extLst>
                <a:ext uri="{FF2B5EF4-FFF2-40B4-BE49-F238E27FC236}">
                  <a16:creationId xmlns:a16="http://schemas.microsoft.com/office/drawing/2014/main" id="{E2944FC1-C752-462D-9FCA-65183D6FDFC0}"/>
                </a:ext>
              </a:extLst>
            </p:cNvPr>
            <p:cNvGrpSpPr>
              <a:grpSpLocks/>
            </p:cNvGrpSpPr>
            <p:nvPr userDrawn="1"/>
          </p:nvGrpSpPr>
          <p:grpSpPr bwMode="auto">
            <a:xfrm>
              <a:off x="4810125" y="4400550"/>
              <a:ext cx="4105275" cy="433388"/>
              <a:chOff x="3030" y="2772"/>
              <a:chExt cx="2586" cy="273"/>
            </a:xfrm>
            <a:grpFill/>
          </p:grpSpPr>
          <p:sp>
            <p:nvSpPr>
              <p:cNvPr id="117" name="Line 5">
                <a:extLst>
                  <a:ext uri="{FF2B5EF4-FFF2-40B4-BE49-F238E27FC236}">
                    <a16:creationId xmlns:a16="http://schemas.microsoft.com/office/drawing/2014/main" id="{EAD416F2-CEB0-47CF-A933-96D2CCF0F874}"/>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6">
                <a:extLst>
                  <a:ext uri="{FF2B5EF4-FFF2-40B4-BE49-F238E27FC236}">
                    <a16:creationId xmlns:a16="http://schemas.microsoft.com/office/drawing/2014/main" id="{45C8CF62-8651-498C-80B3-DB3E38083939}"/>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7">
                <a:extLst>
                  <a:ext uri="{FF2B5EF4-FFF2-40B4-BE49-F238E27FC236}">
                    <a16:creationId xmlns:a16="http://schemas.microsoft.com/office/drawing/2014/main" id="{5093B280-F0C8-4CAA-8FF6-D0D99A9C98AF}"/>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8">
                <a:extLst>
                  <a:ext uri="{FF2B5EF4-FFF2-40B4-BE49-F238E27FC236}">
                    <a16:creationId xmlns:a16="http://schemas.microsoft.com/office/drawing/2014/main" id="{E5E4E009-5E46-4D83-8473-D9C60DD0C138}"/>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9">
                <a:extLst>
                  <a:ext uri="{FF2B5EF4-FFF2-40B4-BE49-F238E27FC236}">
                    <a16:creationId xmlns:a16="http://schemas.microsoft.com/office/drawing/2014/main" id="{76F83A0A-7E07-41E6-88F9-8E20A28EE7C0}"/>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0">
                <a:extLst>
                  <a:ext uri="{FF2B5EF4-FFF2-40B4-BE49-F238E27FC236}">
                    <a16:creationId xmlns:a16="http://schemas.microsoft.com/office/drawing/2014/main" id="{C4DD1F2B-C5E9-44FC-ACCC-67058A4CBDEC}"/>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1">
                <a:extLst>
                  <a:ext uri="{FF2B5EF4-FFF2-40B4-BE49-F238E27FC236}">
                    <a16:creationId xmlns:a16="http://schemas.microsoft.com/office/drawing/2014/main" id="{18CFE215-7C32-41EF-AA25-4BA786A7FDF5}"/>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
                <a:extLst>
                  <a:ext uri="{FF2B5EF4-FFF2-40B4-BE49-F238E27FC236}">
                    <a16:creationId xmlns:a16="http://schemas.microsoft.com/office/drawing/2014/main" id="{4AEF8AF7-0039-4E08-B8DE-F7FA8199569D}"/>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3">
                <a:extLst>
                  <a:ext uri="{FF2B5EF4-FFF2-40B4-BE49-F238E27FC236}">
                    <a16:creationId xmlns:a16="http://schemas.microsoft.com/office/drawing/2014/main" id="{1D3D927F-B301-45F3-8E2B-ED8584DDAF17}"/>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4">
                <a:extLst>
                  <a:ext uri="{FF2B5EF4-FFF2-40B4-BE49-F238E27FC236}">
                    <a16:creationId xmlns:a16="http://schemas.microsoft.com/office/drawing/2014/main" id="{905D27A2-9DA4-44FD-B666-862A721CC9B3}"/>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5">
                <a:extLst>
                  <a:ext uri="{FF2B5EF4-FFF2-40B4-BE49-F238E27FC236}">
                    <a16:creationId xmlns:a16="http://schemas.microsoft.com/office/drawing/2014/main" id="{5E2AB4B1-7B57-40BD-BAB1-06C44DA3BA4A}"/>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6">
                <a:extLst>
                  <a:ext uri="{FF2B5EF4-FFF2-40B4-BE49-F238E27FC236}">
                    <a16:creationId xmlns:a16="http://schemas.microsoft.com/office/drawing/2014/main" id="{8AB9D97F-B504-41E5-AE06-63A012FCBADF}"/>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7">
                <a:extLst>
                  <a:ext uri="{FF2B5EF4-FFF2-40B4-BE49-F238E27FC236}">
                    <a16:creationId xmlns:a16="http://schemas.microsoft.com/office/drawing/2014/main" id="{47779405-097A-4BE0-882D-76E7F82C8C6E}"/>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8">
                <a:extLst>
                  <a:ext uri="{FF2B5EF4-FFF2-40B4-BE49-F238E27FC236}">
                    <a16:creationId xmlns:a16="http://schemas.microsoft.com/office/drawing/2014/main" id="{236B67C1-B503-4361-998E-63A6BB77BAB4}"/>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9">
                <a:extLst>
                  <a:ext uri="{FF2B5EF4-FFF2-40B4-BE49-F238E27FC236}">
                    <a16:creationId xmlns:a16="http://schemas.microsoft.com/office/drawing/2014/main" id="{A7FFC1FE-3DA4-468F-91E5-D86EBAAF8837}"/>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20">
                <a:extLst>
                  <a:ext uri="{FF2B5EF4-FFF2-40B4-BE49-F238E27FC236}">
                    <a16:creationId xmlns:a16="http://schemas.microsoft.com/office/drawing/2014/main" id="{53A5554D-F8BE-48E5-8A77-6BAEE0F27B6C}"/>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21">
                <a:extLst>
                  <a:ext uri="{FF2B5EF4-FFF2-40B4-BE49-F238E27FC236}">
                    <a16:creationId xmlns:a16="http://schemas.microsoft.com/office/drawing/2014/main" id="{8C0AAE5B-F4B3-4F47-9252-508355483255}"/>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22">
                <a:extLst>
                  <a:ext uri="{FF2B5EF4-FFF2-40B4-BE49-F238E27FC236}">
                    <a16:creationId xmlns:a16="http://schemas.microsoft.com/office/drawing/2014/main" id="{623A727B-0A98-4283-962B-DB561715C1FC}"/>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23">
                <a:extLst>
                  <a:ext uri="{FF2B5EF4-FFF2-40B4-BE49-F238E27FC236}">
                    <a16:creationId xmlns:a16="http://schemas.microsoft.com/office/drawing/2014/main" id="{11AFDF79-ECE7-4905-B1F2-ACE8ED0CEB40}"/>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4">
                <a:extLst>
                  <a:ext uri="{FF2B5EF4-FFF2-40B4-BE49-F238E27FC236}">
                    <a16:creationId xmlns:a16="http://schemas.microsoft.com/office/drawing/2014/main" id="{8A1ABB4F-29AC-4388-98FA-41B48BAF0FE6}"/>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5">
                <a:extLst>
                  <a:ext uri="{FF2B5EF4-FFF2-40B4-BE49-F238E27FC236}">
                    <a16:creationId xmlns:a16="http://schemas.microsoft.com/office/drawing/2014/main" id="{568A4B37-5289-4838-B032-DA24FD702A08}"/>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6">
                <a:extLst>
                  <a:ext uri="{FF2B5EF4-FFF2-40B4-BE49-F238E27FC236}">
                    <a16:creationId xmlns:a16="http://schemas.microsoft.com/office/drawing/2014/main" id="{FAF19633-161F-4329-8A34-F1A68608DFB6}"/>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7">
                <a:extLst>
                  <a:ext uri="{FF2B5EF4-FFF2-40B4-BE49-F238E27FC236}">
                    <a16:creationId xmlns:a16="http://schemas.microsoft.com/office/drawing/2014/main" id="{E201ACFA-EEF1-4A84-AB88-CE61B8E2733F}"/>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28">
                <a:extLst>
                  <a:ext uri="{FF2B5EF4-FFF2-40B4-BE49-F238E27FC236}">
                    <a16:creationId xmlns:a16="http://schemas.microsoft.com/office/drawing/2014/main" id="{FC084B12-7FC8-4A89-8816-F4131960BE3E}"/>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29">
                <a:extLst>
                  <a:ext uri="{FF2B5EF4-FFF2-40B4-BE49-F238E27FC236}">
                    <a16:creationId xmlns:a16="http://schemas.microsoft.com/office/drawing/2014/main" id="{84E34670-AFF1-4E1D-8FDD-A24E2BC2030E}"/>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30">
                <a:extLst>
                  <a:ext uri="{FF2B5EF4-FFF2-40B4-BE49-F238E27FC236}">
                    <a16:creationId xmlns:a16="http://schemas.microsoft.com/office/drawing/2014/main" id="{C40E194C-FA13-42E9-BC5A-3CE5F3C0E0D1}"/>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31">
                <a:extLst>
                  <a:ext uri="{FF2B5EF4-FFF2-40B4-BE49-F238E27FC236}">
                    <a16:creationId xmlns:a16="http://schemas.microsoft.com/office/drawing/2014/main" id="{8FD974F1-ECE7-46AA-923E-D5B3BFB0DB74}"/>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32">
                <a:extLst>
                  <a:ext uri="{FF2B5EF4-FFF2-40B4-BE49-F238E27FC236}">
                    <a16:creationId xmlns:a16="http://schemas.microsoft.com/office/drawing/2014/main" id="{E987B222-2301-4140-9A62-5EB14E68F18C}"/>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33">
                <a:extLst>
                  <a:ext uri="{FF2B5EF4-FFF2-40B4-BE49-F238E27FC236}">
                    <a16:creationId xmlns:a16="http://schemas.microsoft.com/office/drawing/2014/main" id="{FA8CA113-95C5-4241-93F6-DEBAC3B63088}"/>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34">
                <a:extLst>
                  <a:ext uri="{FF2B5EF4-FFF2-40B4-BE49-F238E27FC236}">
                    <a16:creationId xmlns:a16="http://schemas.microsoft.com/office/drawing/2014/main" id="{35388D6C-B41B-4686-8DB7-6D6029A981DE}"/>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35">
                <a:extLst>
                  <a:ext uri="{FF2B5EF4-FFF2-40B4-BE49-F238E27FC236}">
                    <a16:creationId xmlns:a16="http://schemas.microsoft.com/office/drawing/2014/main" id="{BBD8BE59-DC29-4603-B988-C7D4B0034D6B}"/>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36">
                <a:extLst>
                  <a:ext uri="{FF2B5EF4-FFF2-40B4-BE49-F238E27FC236}">
                    <a16:creationId xmlns:a16="http://schemas.microsoft.com/office/drawing/2014/main" id="{914782A3-CA79-4C2A-9A28-2C4F6114D161}"/>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37">
                <a:extLst>
                  <a:ext uri="{FF2B5EF4-FFF2-40B4-BE49-F238E27FC236}">
                    <a16:creationId xmlns:a16="http://schemas.microsoft.com/office/drawing/2014/main" id="{88815001-3CAF-429D-8B5C-35349645534F}"/>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38">
                <a:extLst>
                  <a:ext uri="{FF2B5EF4-FFF2-40B4-BE49-F238E27FC236}">
                    <a16:creationId xmlns:a16="http://schemas.microsoft.com/office/drawing/2014/main" id="{D9B9F6DD-214D-4FEE-BAFF-16A8C147A6BD}"/>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39">
                <a:extLst>
                  <a:ext uri="{FF2B5EF4-FFF2-40B4-BE49-F238E27FC236}">
                    <a16:creationId xmlns:a16="http://schemas.microsoft.com/office/drawing/2014/main" id="{11363098-AD72-465B-87CD-EA1540D2AF66}"/>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0">
                <a:extLst>
                  <a:ext uri="{FF2B5EF4-FFF2-40B4-BE49-F238E27FC236}">
                    <a16:creationId xmlns:a16="http://schemas.microsoft.com/office/drawing/2014/main" id="{AABC4FDA-1213-4F58-9E01-77EAC4F470B8}"/>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1">
                <a:extLst>
                  <a:ext uri="{FF2B5EF4-FFF2-40B4-BE49-F238E27FC236}">
                    <a16:creationId xmlns:a16="http://schemas.microsoft.com/office/drawing/2014/main" id="{093A76B4-26B3-4341-A1D7-DCEE5D222C82}"/>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2">
                <a:extLst>
                  <a:ext uri="{FF2B5EF4-FFF2-40B4-BE49-F238E27FC236}">
                    <a16:creationId xmlns:a16="http://schemas.microsoft.com/office/drawing/2014/main" id="{F08CD3C6-4C00-4B6D-AD78-8B5B9A7363C0}"/>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3">
                <a:extLst>
                  <a:ext uri="{FF2B5EF4-FFF2-40B4-BE49-F238E27FC236}">
                    <a16:creationId xmlns:a16="http://schemas.microsoft.com/office/drawing/2014/main" id="{BA9BCF4F-6B26-481A-AC0E-E577E33A3885}"/>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4">
                <a:extLst>
                  <a:ext uri="{FF2B5EF4-FFF2-40B4-BE49-F238E27FC236}">
                    <a16:creationId xmlns:a16="http://schemas.microsoft.com/office/drawing/2014/main" id="{EADF28B6-B14E-424F-BF34-17BFE42E7EE8}"/>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5">
                <a:extLst>
                  <a:ext uri="{FF2B5EF4-FFF2-40B4-BE49-F238E27FC236}">
                    <a16:creationId xmlns:a16="http://schemas.microsoft.com/office/drawing/2014/main" id="{91CB88F7-BEA9-4549-9B09-5E4E55146C95}"/>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6">
                <a:extLst>
                  <a:ext uri="{FF2B5EF4-FFF2-40B4-BE49-F238E27FC236}">
                    <a16:creationId xmlns:a16="http://schemas.microsoft.com/office/drawing/2014/main" id="{603711ED-C5EB-4A71-B215-521E71AFCD31}"/>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7">
                <a:extLst>
                  <a:ext uri="{FF2B5EF4-FFF2-40B4-BE49-F238E27FC236}">
                    <a16:creationId xmlns:a16="http://schemas.microsoft.com/office/drawing/2014/main" id="{E719DE56-7BCD-49B7-A350-AF0E51668EEE}"/>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8">
                <a:extLst>
                  <a:ext uri="{FF2B5EF4-FFF2-40B4-BE49-F238E27FC236}">
                    <a16:creationId xmlns:a16="http://schemas.microsoft.com/office/drawing/2014/main" id="{693A81F8-35A4-4C56-9724-5FF713C7C396}"/>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49">
                <a:extLst>
                  <a:ext uri="{FF2B5EF4-FFF2-40B4-BE49-F238E27FC236}">
                    <a16:creationId xmlns:a16="http://schemas.microsoft.com/office/drawing/2014/main" id="{A3DB9144-E1AD-4B20-B65F-1A12E9BAC7FC}"/>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50">
                <a:extLst>
                  <a:ext uri="{FF2B5EF4-FFF2-40B4-BE49-F238E27FC236}">
                    <a16:creationId xmlns:a16="http://schemas.microsoft.com/office/drawing/2014/main" id="{DA77728A-5532-4A7A-A40C-8BDCC0618C67}"/>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51">
                <a:extLst>
                  <a:ext uri="{FF2B5EF4-FFF2-40B4-BE49-F238E27FC236}">
                    <a16:creationId xmlns:a16="http://schemas.microsoft.com/office/drawing/2014/main" id="{E994ACC9-4B32-470F-9044-43E02BD2C2E6}"/>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52">
                <a:extLst>
                  <a:ext uri="{FF2B5EF4-FFF2-40B4-BE49-F238E27FC236}">
                    <a16:creationId xmlns:a16="http://schemas.microsoft.com/office/drawing/2014/main" id="{28D3B174-96C5-40EA-A012-A67FFA7C70C8}"/>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53">
                <a:extLst>
                  <a:ext uri="{FF2B5EF4-FFF2-40B4-BE49-F238E27FC236}">
                    <a16:creationId xmlns:a16="http://schemas.microsoft.com/office/drawing/2014/main" id="{C669CF6C-BE41-4E02-81D4-D5FA4A3C9331}"/>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54">
                <a:extLst>
                  <a:ext uri="{FF2B5EF4-FFF2-40B4-BE49-F238E27FC236}">
                    <a16:creationId xmlns:a16="http://schemas.microsoft.com/office/drawing/2014/main" id="{1023512B-E261-4D34-B152-1816EF43157F}"/>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55">
                <a:extLst>
                  <a:ext uri="{FF2B5EF4-FFF2-40B4-BE49-F238E27FC236}">
                    <a16:creationId xmlns:a16="http://schemas.microsoft.com/office/drawing/2014/main" id="{97CF4D43-4D61-483C-A4C1-284E5CC315AE}"/>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56">
                <a:extLst>
                  <a:ext uri="{FF2B5EF4-FFF2-40B4-BE49-F238E27FC236}">
                    <a16:creationId xmlns:a16="http://schemas.microsoft.com/office/drawing/2014/main" id="{2D48091A-8383-484F-B441-4880654A59A6}"/>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57">
                <a:extLst>
                  <a:ext uri="{FF2B5EF4-FFF2-40B4-BE49-F238E27FC236}">
                    <a16:creationId xmlns:a16="http://schemas.microsoft.com/office/drawing/2014/main" id="{473BD28C-825E-4988-8FE5-A04B9A5F647B}"/>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58">
                <a:extLst>
                  <a:ext uri="{FF2B5EF4-FFF2-40B4-BE49-F238E27FC236}">
                    <a16:creationId xmlns:a16="http://schemas.microsoft.com/office/drawing/2014/main" id="{370A1CB0-23DC-4C64-8A3A-5D60172EA164}"/>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59">
                <a:extLst>
                  <a:ext uri="{FF2B5EF4-FFF2-40B4-BE49-F238E27FC236}">
                    <a16:creationId xmlns:a16="http://schemas.microsoft.com/office/drawing/2014/main" id="{3E678D10-31B4-474E-BE61-0C3B25251049}"/>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60">
                <a:extLst>
                  <a:ext uri="{FF2B5EF4-FFF2-40B4-BE49-F238E27FC236}">
                    <a16:creationId xmlns:a16="http://schemas.microsoft.com/office/drawing/2014/main" id="{67ABF8D6-2CC9-4132-BB35-C87DE191334C}"/>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61">
                <a:extLst>
                  <a:ext uri="{FF2B5EF4-FFF2-40B4-BE49-F238E27FC236}">
                    <a16:creationId xmlns:a16="http://schemas.microsoft.com/office/drawing/2014/main" id="{C4C61B9A-FED0-4E05-9F6E-BE145D7162AA}"/>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62">
                <a:extLst>
                  <a:ext uri="{FF2B5EF4-FFF2-40B4-BE49-F238E27FC236}">
                    <a16:creationId xmlns:a16="http://schemas.microsoft.com/office/drawing/2014/main" id="{151B88AC-765F-44C0-A53F-3FDB4349E1AB}"/>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63">
                <a:extLst>
                  <a:ext uri="{FF2B5EF4-FFF2-40B4-BE49-F238E27FC236}">
                    <a16:creationId xmlns:a16="http://schemas.microsoft.com/office/drawing/2014/main" id="{5BF459B4-AC3A-4EF1-9DC6-C618A0A02A53}"/>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64">
                <a:extLst>
                  <a:ext uri="{FF2B5EF4-FFF2-40B4-BE49-F238E27FC236}">
                    <a16:creationId xmlns:a16="http://schemas.microsoft.com/office/drawing/2014/main" id="{CE8ED756-591F-4F3B-8403-B5E8F31938EF}"/>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65">
                <a:extLst>
                  <a:ext uri="{FF2B5EF4-FFF2-40B4-BE49-F238E27FC236}">
                    <a16:creationId xmlns:a16="http://schemas.microsoft.com/office/drawing/2014/main" id="{CAFC611B-E4BF-4ED7-889C-7354BBBCD85E}"/>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66">
                <a:extLst>
                  <a:ext uri="{FF2B5EF4-FFF2-40B4-BE49-F238E27FC236}">
                    <a16:creationId xmlns:a16="http://schemas.microsoft.com/office/drawing/2014/main" id="{9954A38E-3FA8-4D6B-957D-780CBC84F847}"/>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67">
                <a:extLst>
                  <a:ext uri="{FF2B5EF4-FFF2-40B4-BE49-F238E27FC236}">
                    <a16:creationId xmlns:a16="http://schemas.microsoft.com/office/drawing/2014/main" id="{4C5F7C21-ABDE-46AC-9ECA-641886F11C27}"/>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68">
                <a:extLst>
                  <a:ext uri="{FF2B5EF4-FFF2-40B4-BE49-F238E27FC236}">
                    <a16:creationId xmlns:a16="http://schemas.microsoft.com/office/drawing/2014/main" id="{E012D852-44A8-4E53-ADC2-1353DF8FADB5}"/>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69">
                <a:extLst>
                  <a:ext uri="{FF2B5EF4-FFF2-40B4-BE49-F238E27FC236}">
                    <a16:creationId xmlns:a16="http://schemas.microsoft.com/office/drawing/2014/main" id="{B98ECFF2-62D0-4260-95D6-02B356A15312}"/>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70">
                <a:extLst>
                  <a:ext uri="{FF2B5EF4-FFF2-40B4-BE49-F238E27FC236}">
                    <a16:creationId xmlns:a16="http://schemas.microsoft.com/office/drawing/2014/main" id="{A1751E66-94BE-4C6F-B2D9-B9783A6A5206}"/>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71">
                <a:extLst>
                  <a:ext uri="{FF2B5EF4-FFF2-40B4-BE49-F238E27FC236}">
                    <a16:creationId xmlns:a16="http://schemas.microsoft.com/office/drawing/2014/main" id="{BF058728-980E-4EFE-9CA5-B063A55F2796}"/>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72">
                <a:extLst>
                  <a:ext uri="{FF2B5EF4-FFF2-40B4-BE49-F238E27FC236}">
                    <a16:creationId xmlns:a16="http://schemas.microsoft.com/office/drawing/2014/main" id="{BD6FF8ED-ED14-4926-80C8-385C798416EB}"/>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73">
                <a:extLst>
                  <a:ext uri="{FF2B5EF4-FFF2-40B4-BE49-F238E27FC236}">
                    <a16:creationId xmlns:a16="http://schemas.microsoft.com/office/drawing/2014/main" id="{70DA038F-9962-46AF-887B-E2CB07367D68}"/>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74">
                <a:extLst>
                  <a:ext uri="{FF2B5EF4-FFF2-40B4-BE49-F238E27FC236}">
                    <a16:creationId xmlns:a16="http://schemas.microsoft.com/office/drawing/2014/main" id="{E4D8A310-E699-46FE-8619-F90F1EDFA7C2}"/>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75">
                <a:extLst>
                  <a:ext uri="{FF2B5EF4-FFF2-40B4-BE49-F238E27FC236}">
                    <a16:creationId xmlns:a16="http://schemas.microsoft.com/office/drawing/2014/main" id="{3447F87F-BE53-4C09-B5C3-9E75E5F2094A}"/>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76">
                <a:extLst>
                  <a:ext uri="{FF2B5EF4-FFF2-40B4-BE49-F238E27FC236}">
                    <a16:creationId xmlns:a16="http://schemas.microsoft.com/office/drawing/2014/main" id="{9B307674-AD20-453D-9684-6B4517A349DE}"/>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77">
                <a:extLst>
                  <a:ext uri="{FF2B5EF4-FFF2-40B4-BE49-F238E27FC236}">
                    <a16:creationId xmlns:a16="http://schemas.microsoft.com/office/drawing/2014/main" id="{B434F504-E055-4B45-82E1-F3FE15CBD09A}"/>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78">
                <a:extLst>
                  <a:ext uri="{FF2B5EF4-FFF2-40B4-BE49-F238E27FC236}">
                    <a16:creationId xmlns:a16="http://schemas.microsoft.com/office/drawing/2014/main" id="{A4042A31-DFB6-4946-A767-C7545A37057D}"/>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79">
                <a:extLst>
                  <a:ext uri="{FF2B5EF4-FFF2-40B4-BE49-F238E27FC236}">
                    <a16:creationId xmlns:a16="http://schemas.microsoft.com/office/drawing/2014/main" id="{1D8175E5-35DB-45FB-BE13-BF6E16B1A727}"/>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80">
                <a:extLst>
                  <a:ext uri="{FF2B5EF4-FFF2-40B4-BE49-F238E27FC236}">
                    <a16:creationId xmlns:a16="http://schemas.microsoft.com/office/drawing/2014/main" id="{C7C939A3-67FF-4D1F-BB7E-1E43F9537B6B}"/>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81">
                <a:extLst>
                  <a:ext uri="{FF2B5EF4-FFF2-40B4-BE49-F238E27FC236}">
                    <a16:creationId xmlns:a16="http://schemas.microsoft.com/office/drawing/2014/main" id="{B17A20B1-9D75-49A5-A914-E6580ECC59E1}"/>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82">
                <a:extLst>
                  <a:ext uri="{FF2B5EF4-FFF2-40B4-BE49-F238E27FC236}">
                    <a16:creationId xmlns:a16="http://schemas.microsoft.com/office/drawing/2014/main" id="{CA22C89C-BB78-4654-9E5F-75295B3A55B1}"/>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83">
                <a:extLst>
                  <a:ext uri="{FF2B5EF4-FFF2-40B4-BE49-F238E27FC236}">
                    <a16:creationId xmlns:a16="http://schemas.microsoft.com/office/drawing/2014/main" id="{DE4913CA-10BB-4BFC-A842-1DD0790016E7}"/>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84">
                <a:extLst>
                  <a:ext uri="{FF2B5EF4-FFF2-40B4-BE49-F238E27FC236}">
                    <a16:creationId xmlns:a16="http://schemas.microsoft.com/office/drawing/2014/main" id="{6D2BD86F-9D86-4783-8F5E-55B0649CDB7E}"/>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85">
                <a:extLst>
                  <a:ext uri="{FF2B5EF4-FFF2-40B4-BE49-F238E27FC236}">
                    <a16:creationId xmlns:a16="http://schemas.microsoft.com/office/drawing/2014/main" id="{A70BC2B9-82CE-4B4D-B594-5FE98F19F711}"/>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86">
                <a:extLst>
                  <a:ext uri="{FF2B5EF4-FFF2-40B4-BE49-F238E27FC236}">
                    <a16:creationId xmlns:a16="http://schemas.microsoft.com/office/drawing/2014/main" id="{41185E2D-4670-49CD-973B-BC60DA8B48ED}"/>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87">
                <a:extLst>
                  <a:ext uri="{FF2B5EF4-FFF2-40B4-BE49-F238E27FC236}">
                    <a16:creationId xmlns:a16="http://schemas.microsoft.com/office/drawing/2014/main" id="{39BDB715-312C-46D4-BA05-9DD70BDB8017}"/>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88">
                <a:extLst>
                  <a:ext uri="{FF2B5EF4-FFF2-40B4-BE49-F238E27FC236}">
                    <a16:creationId xmlns:a16="http://schemas.microsoft.com/office/drawing/2014/main" id="{D9DDFFB6-2AF7-43B5-96A5-35A8C93488A7}"/>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89">
                <a:extLst>
                  <a:ext uri="{FF2B5EF4-FFF2-40B4-BE49-F238E27FC236}">
                    <a16:creationId xmlns:a16="http://schemas.microsoft.com/office/drawing/2014/main" id="{3FB039E2-8722-4B5F-B07D-58003DC550A8}"/>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90">
                <a:extLst>
                  <a:ext uri="{FF2B5EF4-FFF2-40B4-BE49-F238E27FC236}">
                    <a16:creationId xmlns:a16="http://schemas.microsoft.com/office/drawing/2014/main" id="{60051F78-C76A-4287-808A-E08E981F4420}"/>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91">
                <a:extLst>
                  <a:ext uri="{FF2B5EF4-FFF2-40B4-BE49-F238E27FC236}">
                    <a16:creationId xmlns:a16="http://schemas.microsoft.com/office/drawing/2014/main" id="{11383A92-E209-4031-A28F-913E93572EB4}"/>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92">
                <a:extLst>
                  <a:ext uri="{FF2B5EF4-FFF2-40B4-BE49-F238E27FC236}">
                    <a16:creationId xmlns:a16="http://schemas.microsoft.com/office/drawing/2014/main" id="{63A1D1AD-72F3-4E3F-8A96-AC045F192066}"/>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93">
                <a:extLst>
                  <a:ext uri="{FF2B5EF4-FFF2-40B4-BE49-F238E27FC236}">
                    <a16:creationId xmlns:a16="http://schemas.microsoft.com/office/drawing/2014/main" id="{5C94FCB4-FEEB-4C17-858A-9035F6F63A84}"/>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94">
                <a:extLst>
                  <a:ext uri="{FF2B5EF4-FFF2-40B4-BE49-F238E27FC236}">
                    <a16:creationId xmlns:a16="http://schemas.microsoft.com/office/drawing/2014/main" id="{D43CC0CA-328B-4B56-964B-B9227EB3CB23}"/>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95">
                <a:extLst>
                  <a:ext uri="{FF2B5EF4-FFF2-40B4-BE49-F238E27FC236}">
                    <a16:creationId xmlns:a16="http://schemas.microsoft.com/office/drawing/2014/main" id="{13674396-FAA5-456A-8470-8B76E90D38B0}"/>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96">
                <a:extLst>
                  <a:ext uri="{FF2B5EF4-FFF2-40B4-BE49-F238E27FC236}">
                    <a16:creationId xmlns:a16="http://schemas.microsoft.com/office/drawing/2014/main" id="{918E5F5A-AB61-4DAE-AE33-102A59A7970A}"/>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97">
                <a:extLst>
                  <a:ext uri="{FF2B5EF4-FFF2-40B4-BE49-F238E27FC236}">
                    <a16:creationId xmlns:a16="http://schemas.microsoft.com/office/drawing/2014/main" id="{216D50E5-AA0E-4A1F-80C8-90916F8DE71D}"/>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98">
                <a:extLst>
                  <a:ext uri="{FF2B5EF4-FFF2-40B4-BE49-F238E27FC236}">
                    <a16:creationId xmlns:a16="http://schemas.microsoft.com/office/drawing/2014/main" id="{8C1A38BA-BB7C-4081-AFA9-290E7712946B}"/>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99">
                <a:extLst>
                  <a:ext uri="{FF2B5EF4-FFF2-40B4-BE49-F238E27FC236}">
                    <a16:creationId xmlns:a16="http://schemas.microsoft.com/office/drawing/2014/main" id="{9200001A-D18B-4357-AB66-F1BC609B5C2C}"/>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100">
                <a:extLst>
                  <a:ext uri="{FF2B5EF4-FFF2-40B4-BE49-F238E27FC236}">
                    <a16:creationId xmlns:a16="http://schemas.microsoft.com/office/drawing/2014/main" id="{72FDBEE2-C997-4732-B891-FDCA56D15213}"/>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101">
                <a:extLst>
                  <a:ext uri="{FF2B5EF4-FFF2-40B4-BE49-F238E27FC236}">
                    <a16:creationId xmlns:a16="http://schemas.microsoft.com/office/drawing/2014/main" id="{9CF2F6A0-564E-4908-8BF0-4EF7C2E8FC04}"/>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102">
                <a:extLst>
                  <a:ext uri="{FF2B5EF4-FFF2-40B4-BE49-F238E27FC236}">
                    <a16:creationId xmlns:a16="http://schemas.microsoft.com/office/drawing/2014/main" id="{8C2871BB-1485-44FB-B766-6F57665AA6A0}"/>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03">
                <a:extLst>
                  <a:ext uri="{FF2B5EF4-FFF2-40B4-BE49-F238E27FC236}">
                    <a16:creationId xmlns:a16="http://schemas.microsoft.com/office/drawing/2014/main" id="{DE863B29-200D-4F13-95AC-CDDDDD3401B9}"/>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04">
                <a:extLst>
                  <a:ext uri="{FF2B5EF4-FFF2-40B4-BE49-F238E27FC236}">
                    <a16:creationId xmlns:a16="http://schemas.microsoft.com/office/drawing/2014/main" id="{4276380F-3798-43B1-8EF0-9856D77F0E74}"/>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05">
                <a:extLst>
                  <a:ext uri="{FF2B5EF4-FFF2-40B4-BE49-F238E27FC236}">
                    <a16:creationId xmlns:a16="http://schemas.microsoft.com/office/drawing/2014/main" id="{8BA3CCE7-AECC-4767-BB03-7CDC168535BB}"/>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106">
                <a:extLst>
                  <a:ext uri="{FF2B5EF4-FFF2-40B4-BE49-F238E27FC236}">
                    <a16:creationId xmlns:a16="http://schemas.microsoft.com/office/drawing/2014/main" id="{03037FB9-2F71-4EF9-9C01-965E8D846117}"/>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107">
                <a:extLst>
                  <a:ext uri="{FF2B5EF4-FFF2-40B4-BE49-F238E27FC236}">
                    <a16:creationId xmlns:a16="http://schemas.microsoft.com/office/drawing/2014/main" id="{3B95A020-686D-494B-991B-E3DAEBC32712}"/>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108">
                <a:extLst>
                  <a:ext uri="{FF2B5EF4-FFF2-40B4-BE49-F238E27FC236}">
                    <a16:creationId xmlns:a16="http://schemas.microsoft.com/office/drawing/2014/main" id="{0734A911-5587-487B-B946-BF77B60469C4}"/>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109">
                <a:extLst>
                  <a:ext uri="{FF2B5EF4-FFF2-40B4-BE49-F238E27FC236}">
                    <a16:creationId xmlns:a16="http://schemas.microsoft.com/office/drawing/2014/main" id="{06EEFC69-79AD-4100-9737-8C4C28635779}"/>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110">
                <a:extLst>
                  <a:ext uri="{FF2B5EF4-FFF2-40B4-BE49-F238E27FC236}">
                    <a16:creationId xmlns:a16="http://schemas.microsoft.com/office/drawing/2014/main" id="{A94DB305-A79C-412A-92A0-8A8F13FA3AB8}"/>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111">
                <a:extLst>
                  <a:ext uri="{FF2B5EF4-FFF2-40B4-BE49-F238E27FC236}">
                    <a16:creationId xmlns:a16="http://schemas.microsoft.com/office/drawing/2014/main" id="{510342AC-CF24-4837-962C-5629914C05AB}"/>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12">
                <a:extLst>
                  <a:ext uri="{FF2B5EF4-FFF2-40B4-BE49-F238E27FC236}">
                    <a16:creationId xmlns:a16="http://schemas.microsoft.com/office/drawing/2014/main" id="{3DEEA3ED-1AA7-4112-8973-A49E213B79C9}"/>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13">
                <a:extLst>
                  <a:ext uri="{FF2B5EF4-FFF2-40B4-BE49-F238E27FC236}">
                    <a16:creationId xmlns:a16="http://schemas.microsoft.com/office/drawing/2014/main" id="{4ED2EBC9-AFDB-4A28-AFC4-756D03A8FBF9}"/>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14">
                <a:extLst>
                  <a:ext uri="{FF2B5EF4-FFF2-40B4-BE49-F238E27FC236}">
                    <a16:creationId xmlns:a16="http://schemas.microsoft.com/office/drawing/2014/main" id="{CC14B2EB-024F-47B8-BE32-7204698F2D06}"/>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15">
                <a:extLst>
                  <a:ext uri="{FF2B5EF4-FFF2-40B4-BE49-F238E27FC236}">
                    <a16:creationId xmlns:a16="http://schemas.microsoft.com/office/drawing/2014/main" id="{BA710B14-6F25-44D5-87F2-6DD76F3004FD}"/>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16">
                <a:extLst>
                  <a:ext uri="{FF2B5EF4-FFF2-40B4-BE49-F238E27FC236}">
                    <a16:creationId xmlns:a16="http://schemas.microsoft.com/office/drawing/2014/main" id="{4954FAF2-7766-4C99-BCC5-77794AF40EEC}"/>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17">
                <a:extLst>
                  <a:ext uri="{FF2B5EF4-FFF2-40B4-BE49-F238E27FC236}">
                    <a16:creationId xmlns:a16="http://schemas.microsoft.com/office/drawing/2014/main" id="{C19B4CDD-2754-461D-9AF3-A9C20C00E613}"/>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18">
                <a:extLst>
                  <a:ext uri="{FF2B5EF4-FFF2-40B4-BE49-F238E27FC236}">
                    <a16:creationId xmlns:a16="http://schemas.microsoft.com/office/drawing/2014/main" id="{295F74CC-8BBE-4F1B-9D45-E87950875351}"/>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19">
                <a:extLst>
                  <a:ext uri="{FF2B5EF4-FFF2-40B4-BE49-F238E27FC236}">
                    <a16:creationId xmlns:a16="http://schemas.microsoft.com/office/drawing/2014/main" id="{D600F657-91E4-458B-9A0F-66BDC6CEDF94}"/>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20">
                <a:extLst>
                  <a:ext uri="{FF2B5EF4-FFF2-40B4-BE49-F238E27FC236}">
                    <a16:creationId xmlns:a16="http://schemas.microsoft.com/office/drawing/2014/main" id="{1685D6B3-0E52-4EDF-B1E2-1AF1E636245B}"/>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21">
                <a:extLst>
                  <a:ext uri="{FF2B5EF4-FFF2-40B4-BE49-F238E27FC236}">
                    <a16:creationId xmlns:a16="http://schemas.microsoft.com/office/drawing/2014/main" id="{3B7F28A1-7FA3-4D76-9C9D-72807D0A2A84}"/>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22">
                <a:extLst>
                  <a:ext uri="{FF2B5EF4-FFF2-40B4-BE49-F238E27FC236}">
                    <a16:creationId xmlns:a16="http://schemas.microsoft.com/office/drawing/2014/main" id="{26C4C815-02ED-4327-9D24-FDA1D78920C7}"/>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23">
                <a:extLst>
                  <a:ext uri="{FF2B5EF4-FFF2-40B4-BE49-F238E27FC236}">
                    <a16:creationId xmlns:a16="http://schemas.microsoft.com/office/drawing/2014/main" id="{FAA867E3-A550-48D5-B366-FFBF336EC930}"/>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24">
                <a:extLst>
                  <a:ext uri="{FF2B5EF4-FFF2-40B4-BE49-F238E27FC236}">
                    <a16:creationId xmlns:a16="http://schemas.microsoft.com/office/drawing/2014/main" id="{F765249D-85AB-4F78-901C-D24BA5E049A9}"/>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25">
                <a:extLst>
                  <a:ext uri="{FF2B5EF4-FFF2-40B4-BE49-F238E27FC236}">
                    <a16:creationId xmlns:a16="http://schemas.microsoft.com/office/drawing/2014/main" id="{9A32BE65-4C36-473A-B17D-32C2695019B7}"/>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26">
                <a:extLst>
                  <a:ext uri="{FF2B5EF4-FFF2-40B4-BE49-F238E27FC236}">
                    <a16:creationId xmlns:a16="http://schemas.microsoft.com/office/drawing/2014/main" id="{597FF9B4-B552-4B22-B02D-7F3A4B2D0E2B}"/>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27">
                <a:extLst>
                  <a:ext uri="{FF2B5EF4-FFF2-40B4-BE49-F238E27FC236}">
                    <a16:creationId xmlns:a16="http://schemas.microsoft.com/office/drawing/2014/main" id="{2ADBC2A9-EC4A-4F1A-9575-5C2E2C611184}"/>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28">
                <a:extLst>
                  <a:ext uri="{FF2B5EF4-FFF2-40B4-BE49-F238E27FC236}">
                    <a16:creationId xmlns:a16="http://schemas.microsoft.com/office/drawing/2014/main" id="{EA07E267-4077-44DF-8793-958470082B4B}"/>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29">
                <a:extLst>
                  <a:ext uri="{FF2B5EF4-FFF2-40B4-BE49-F238E27FC236}">
                    <a16:creationId xmlns:a16="http://schemas.microsoft.com/office/drawing/2014/main" id="{450FF888-CA74-468F-8DC5-3DE393756465}"/>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30">
                <a:extLst>
                  <a:ext uri="{FF2B5EF4-FFF2-40B4-BE49-F238E27FC236}">
                    <a16:creationId xmlns:a16="http://schemas.microsoft.com/office/drawing/2014/main" id="{6ED42186-4921-48DF-991E-AE5DD331C4B9}"/>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31">
                <a:extLst>
                  <a:ext uri="{FF2B5EF4-FFF2-40B4-BE49-F238E27FC236}">
                    <a16:creationId xmlns:a16="http://schemas.microsoft.com/office/drawing/2014/main" id="{E9E5CB15-AB4F-44A1-8370-FC9B9DE7129E}"/>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32">
                <a:extLst>
                  <a:ext uri="{FF2B5EF4-FFF2-40B4-BE49-F238E27FC236}">
                    <a16:creationId xmlns:a16="http://schemas.microsoft.com/office/drawing/2014/main" id="{BB497DB7-75E3-4FF7-9D1B-3B26C89E3F10}"/>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33">
                <a:extLst>
                  <a:ext uri="{FF2B5EF4-FFF2-40B4-BE49-F238E27FC236}">
                    <a16:creationId xmlns:a16="http://schemas.microsoft.com/office/drawing/2014/main" id="{58918294-39CB-4298-9521-4858BE11916C}"/>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34">
                <a:extLst>
                  <a:ext uri="{FF2B5EF4-FFF2-40B4-BE49-F238E27FC236}">
                    <a16:creationId xmlns:a16="http://schemas.microsoft.com/office/drawing/2014/main" id="{5E68ABBC-3AD2-4386-8729-8CEDB6410BD6}"/>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35">
                <a:extLst>
                  <a:ext uri="{FF2B5EF4-FFF2-40B4-BE49-F238E27FC236}">
                    <a16:creationId xmlns:a16="http://schemas.microsoft.com/office/drawing/2014/main" id="{FB58C689-CA62-4846-982D-BB491E1DA980}"/>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36">
                <a:extLst>
                  <a:ext uri="{FF2B5EF4-FFF2-40B4-BE49-F238E27FC236}">
                    <a16:creationId xmlns:a16="http://schemas.microsoft.com/office/drawing/2014/main" id="{7753AA88-031A-4F0B-9006-FDEB3E8A1F64}"/>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37">
                <a:extLst>
                  <a:ext uri="{FF2B5EF4-FFF2-40B4-BE49-F238E27FC236}">
                    <a16:creationId xmlns:a16="http://schemas.microsoft.com/office/drawing/2014/main" id="{DA2A45BD-27B0-4DBE-9786-711763167792}"/>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38">
                <a:extLst>
                  <a:ext uri="{FF2B5EF4-FFF2-40B4-BE49-F238E27FC236}">
                    <a16:creationId xmlns:a16="http://schemas.microsoft.com/office/drawing/2014/main" id="{FF7AF075-4C26-460E-95E1-C982B30CE0C7}"/>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39">
                <a:extLst>
                  <a:ext uri="{FF2B5EF4-FFF2-40B4-BE49-F238E27FC236}">
                    <a16:creationId xmlns:a16="http://schemas.microsoft.com/office/drawing/2014/main" id="{384F615C-971C-48EB-AFD6-4917BA583D77}"/>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40">
                <a:extLst>
                  <a:ext uri="{FF2B5EF4-FFF2-40B4-BE49-F238E27FC236}">
                    <a16:creationId xmlns:a16="http://schemas.microsoft.com/office/drawing/2014/main" id="{4382A5B1-F61B-4F84-932F-AD52BE68AF80}"/>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141">
                <a:extLst>
                  <a:ext uri="{FF2B5EF4-FFF2-40B4-BE49-F238E27FC236}">
                    <a16:creationId xmlns:a16="http://schemas.microsoft.com/office/drawing/2014/main" id="{BBACC224-575D-4C7B-A0AF-D5EF9D2FFA58}"/>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142">
                <a:extLst>
                  <a:ext uri="{FF2B5EF4-FFF2-40B4-BE49-F238E27FC236}">
                    <a16:creationId xmlns:a16="http://schemas.microsoft.com/office/drawing/2014/main" id="{F36BF60F-CB81-494A-A823-BF107DE627D7}"/>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143">
                <a:extLst>
                  <a:ext uri="{FF2B5EF4-FFF2-40B4-BE49-F238E27FC236}">
                    <a16:creationId xmlns:a16="http://schemas.microsoft.com/office/drawing/2014/main" id="{D32E9445-0115-42C8-AE88-5350B9BA6187}"/>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44">
                <a:extLst>
                  <a:ext uri="{FF2B5EF4-FFF2-40B4-BE49-F238E27FC236}">
                    <a16:creationId xmlns:a16="http://schemas.microsoft.com/office/drawing/2014/main" id="{F519BADD-B6E6-4D98-A876-AFD5129752AB}"/>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45">
                <a:extLst>
                  <a:ext uri="{FF2B5EF4-FFF2-40B4-BE49-F238E27FC236}">
                    <a16:creationId xmlns:a16="http://schemas.microsoft.com/office/drawing/2014/main" id="{9DD06A6E-A12A-4E2B-93CF-F0F4D6206447}"/>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46">
                <a:extLst>
                  <a:ext uri="{FF2B5EF4-FFF2-40B4-BE49-F238E27FC236}">
                    <a16:creationId xmlns:a16="http://schemas.microsoft.com/office/drawing/2014/main" id="{D7AC8B17-D40F-445D-93B8-DBF708A2E25F}"/>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47">
                <a:extLst>
                  <a:ext uri="{FF2B5EF4-FFF2-40B4-BE49-F238E27FC236}">
                    <a16:creationId xmlns:a16="http://schemas.microsoft.com/office/drawing/2014/main" id="{C3B5C9F1-1ACD-4587-AC11-A8471B685A7D}"/>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148">
                <a:extLst>
                  <a:ext uri="{FF2B5EF4-FFF2-40B4-BE49-F238E27FC236}">
                    <a16:creationId xmlns:a16="http://schemas.microsoft.com/office/drawing/2014/main" id="{03856535-9045-47F9-B0ED-C38C12A76A1F}"/>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49">
                <a:extLst>
                  <a:ext uri="{FF2B5EF4-FFF2-40B4-BE49-F238E27FC236}">
                    <a16:creationId xmlns:a16="http://schemas.microsoft.com/office/drawing/2014/main" id="{A27FD34A-F05C-47CE-86AE-B155B2254361}"/>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50">
                <a:extLst>
                  <a:ext uri="{FF2B5EF4-FFF2-40B4-BE49-F238E27FC236}">
                    <a16:creationId xmlns:a16="http://schemas.microsoft.com/office/drawing/2014/main" id="{5992BA88-7B96-47CF-8C9D-40C964B07DD8}"/>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151">
                <a:extLst>
                  <a:ext uri="{FF2B5EF4-FFF2-40B4-BE49-F238E27FC236}">
                    <a16:creationId xmlns:a16="http://schemas.microsoft.com/office/drawing/2014/main" id="{D2BF8795-332A-4F5F-8CEE-441A2630096F}"/>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52">
                <a:extLst>
                  <a:ext uri="{FF2B5EF4-FFF2-40B4-BE49-F238E27FC236}">
                    <a16:creationId xmlns:a16="http://schemas.microsoft.com/office/drawing/2014/main" id="{4D69721B-6155-4CBC-9891-081D1481A70A}"/>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53">
                <a:extLst>
                  <a:ext uri="{FF2B5EF4-FFF2-40B4-BE49-F238E27FC236}">
                    <a16:creationId xmlns:a16="http://schemas.microsoft.com/office/drawing/2014/main" id="{B853FA4C-4645-4AEC-99F5-FCEE64ACC787}"/>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54">
                <a:extLst>
                  <a:ext uri="{FF2B5EF4-FFF2-40B4-BE49-F238E27FC236}">
                    <a16:creationId xmlns:a16="http://schemas.microsoft.com/office/drawing/2014/main" id="{6531B25A-D997-473C-8FA4-4C98AF31F595}"/>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55">
                <a:extLst>
                  <a:ext uri="{FF2B5EF4-FFF2-40B4-BE49-F238E27FC236}">
                    <a16:creationId xmlns:a16="http://schemas.microsoft.com/office/drawing/2014/main" id="{27D22B82-399D-4485-ACBF-54CBB61539FC}"/>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56">
                <a:extLst>
                  <a:ext uri="{FF2B5EF4-FFF2-40B4-BE49-F238E27FC236}">
                    <a16:creationId xmlns:a16="http://schemas.microsoft.com/office/drawing/2014/main" id="{F1326CFD-F95A-46A5-B63D-2A69E17442D4}"/>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57">
                <a:extLst>
                  <a:ext uri="{FF2B5EF4-FFF2-40B4-BE49-F238E27FC236}">
                    <a16:creationId xmlns:a16="http://schemas.microsoft.com/office/drawing/2014/main" id="{71C1922C-1F60-4345-8F97-F9CFB8D4F827}"/>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58">
                <a:extLst>
                  <a:ext uri="{FF2B5EF4-FFF2-40B4-BE49-F238E27FC236}">
                    <a16:creationId xmlns:a16="http://schemas.microsoft.com/office/drawing/2014/main" id="{400A75FF-3E2C-4109-939B-69D42C1B3C36}"/>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59">
                <a:extLst>
                  <a:ext uri="{FF2B5EF4-FFF2-40B4-BE49-F238E27FC236}">
                    <a16:creationId xmlns:a16="http://schemas.microsoft.com/office/drawing/2014/main" id="{0916170F-A8E3-4718-8FDF-BAA6ADD627B6}"/>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60">
                <a:extLst>
                  <a:ext uri="{FF2B5EF4-FFF2-40B4-BE49-F238E27FC236}">
                    <a16:creationId xmlns:a16="http://schemas.microsoft.com/office/drawing/2014/main" id="{3054D6E1-B67D-4458-967F-CB2CA59EB741}"/>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61">
                <a:extLst>
                  <a:ext uri="{FF2B5EF4-FFF2-40B4-BE49-F238E27FC236}">
                    <a16:creationId xmlns:a16="http://schemas.microsoft.com/office/drawing/2014/main" id="{B239E4EE-AF3C-4558-A0DF-3E44F03E6DD0}"/>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62">
                <a:extLst>
                  <a:ext uri="{FF2B5EF4-FFF2-40B4-BE49-F238E27FC236}">
                    <a16:creationId xmlns:a16="http://schemas.microsoft.com/office/drawing/2014/main" id="{44AFAA8B-2407-4BBF-8C38-64CBD9DBE28F}"/>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63">
                <a:extLst>
                  <a:ext uri="{FF2B5EF4-FFF2-40B4-BE49-F238E27FC236}">
                    <a16:creationId xmlns:a16="http://schemas.microsoft.com/office/drawing/2014/main" id="{A0C1BA25-F722-4A87-A318-84C185A37EC1}"/>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64">
                <a:extLst>
                  <a:ext uri="{FF2B5EF4-FFF2-40B4-BE49-F238E27FC236}">
                    <a16:creationId xmlns:a16="http://schemas.microsoft.com/office/drawing/2014/main" id="{56527AA1-9227-4509-BDAE-A4D1968AD617}"/>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65">
                <a:extLst>
                  <a:ext uri="{FF2B5EF4-FFF2-40B4-BE49-F238E27FC236}">
                    <a16:creationId xmlns:a16="http://schemas.microsoft.com/office/drawing/2014/main" id="{38A8C6AD-838A-45AC-8D65-590EDEEA4CAD}"/>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66">
                <a:extLst>
                  <a:ext uri="{FF2B5EF4-FFF2-40B4-BE49-F238E27FC236}">
                    <a16:creationId xmlns:a16="http://schemas.microsoft.com/office/drawing/2014/main" id="{C950C40D-4529-4F11-B0CA-E59CEC3ACF6A}"/>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67">
                <a:extLst>
                  <a:ext uri="{FF2B5EF4-FFF2-40B4-BE49-F238E27FC236}">
                    <a16:creationId xmlns:a16="http://schemas.microsoft.com/office/drawing/2014/main" id="{2441D5BF-E11A-46BB-9738-CCF9AD38C07D}"/>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68">
                <a:extLst>
                  <a:ext uri="{FF2B5EF4-FFF2-40B4-BE49-F238E27FC236}">
                    <a16:creationId xmlns:a16="http://schemas.microsoft.com/office/drawing/2014/main" id="{93C3B02A-F80C-4117-A852-CBBED2D089C1}"/>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69">
                <a:extLst>
                  <a:ext uri="{FF2B5EF4-FFF2-40B4-BE49-F238E27FC236}">
                    <a16:creationId xmlns:a16="http://schemas.microsoft.com/office/drawing/2014/main" id="{73ABD493-D91D-4340-9BF2-3EEF8BE05B72}"/>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70">
                <a:extLst>
                  <a:ext uri="{FF2B5EF4-FFF2-40B4-BE49-F238E27FC236}">
                    <a16:creationId xmlns:a16="http://schemas.microsoft.com/office/drawing/2014/main" id="{AC4514DB-FA63-46EA-98D9-5CECADD5833E}"/>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71">
                <a:extLst>
                  <a:ext uri="{FF2B5EF4-FFF2-40B4-BE49-F238E27FC236}">
                    <a16:creationId xmlns:a16="http://schemas.microsoft.com/office/drawing/2014/main" id="{BB8C9E5D-DE99-4A8A-B39C-E9D1FEA0DEB2}"/>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72">
                <a:extLst>
                  <a:ext uri="{FF2B5EF4-FFF2-40B4-BE49-F238E27FC236}">
                    <a16:creationId xmlns:a16="http://schemas.microsoft.com/office/drawing/2014/main" id="{CAC092A3-64E8-43E7-95F6-405521DCAE1D}"/>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73">
                <a:extLst>
                  <a:ext uri="{FF2B5EF4-FFF2-40B4-BE49-F238E27FC236}">
                    <a16:creationId xmlns:a16="http://schemas.microsoft.com/office/drawing/2014/main" id="{19C10D4E-A106-4F51-B0A7-E5C5A3398E99}"/>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74">
                <a:extLst>
                  <a:ext uri="{FF2B5EF4-FFF2-40B4-BE49-F238E27FC236}">
                    <a16:creationId xmlns:a16="http://schemas.microsoft.com/office/drawing/2014/main" id="{0E216099-8F53-4B1F-B77D-154899FAF52F}"/>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75">
                <a:extLst>
                  <a:ext uri="{FF2B5EF4-FFF2-40B4-BE49-F238E27FC236}">
                    <a16:creationId xmlns:a16="http://schemas.microsoft.com/office/drawing/2014/main" id="{E17400DB-E192-4D32-92A3-932622E93655}"/>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76">
                <a:extLst>
                  <a:ext uri="{FF2B5EF4-FFF2-40B4-BE49-F238E27FC236}">
                    <a16:creationId xmlns:a16="http://schemas.microsoft.com/office/drawing/2014/main" id="{DED18E91-1DE8-4111-B4BC-042B13D3B844}"/>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77">
                <a:extLst>
                  <a:ext uri="{FF2B5EF4-FFF2-40B4-BE49-F238E27FC236}">
                    <a16:creationId xmlns:a16="http://schemas.microsoft.com/office/drawing/2014/main" id="{7882987E-1DBD-4370-910D-94837449F0C1}"/>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78">
                <a:extLst>
                  <a:ext uri="{FF2B5EF4-FFF2-40B4-BE49-F238E27FC236}">
                    <a16:creationId xmlns:a16="http://schemas.microsoft.com/office/drawing/2014/main" id="{A610CD6B-5D95-4E7D-8D08-2A29212B89EE}"/>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79">
                <a:extLst>
                  <a:ext uri="{FF2B5EF4-FFF2-40B4-BE49-F238E27FC236}">
                    <a16:creationId xmlns:a16="http://schemas.microsoft.com/office/drawing/2014/main" id="{0A2302BB-5D47-47D0-8992-D5965D4983E1}"/>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80">
                <a:extLst>
                  <a:ext uri="{FF2B5EF4-FFF2-40B4-BE49-F238E27FC236}">
                    <a16:creationId xmlns:a16="http://schemas.microsoft.com/office/drawing/2014/main" id="{D51BF928-3255-4820-85E9-E25E9C75365F}"/>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81">
                <a:extLst>
                  <a:ext uri="{FF2B5EF4-FFF2-40B4-BE49-F238E27FC236}">
                    <a16:creationId xmlns:a16="http://schemas.microsoft.com/office/drawing/2014/main" id="{75CCA836-6E6F-4C78-91E3-C5D04D0FD865}"/>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82">
                <a:extLst>
                  <a:ext uri="{FF2B5EF4-FFF2-40B4-BE49-F238E27FC236}">
                    <a16:creationId xmlns:a16="http://schemas.microsoft.com/office/drawing/2014/main" id="{C9D4F360-8F16-4D98-8111-B2D901F7CC17}"/>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83">
                <a:extLst>
                  <a:ext uri="{FF2B5EF4-FFF2-40B4-BE49-F238E27FC236}">
                    <a16:creationId xmlns:a16="http://schemas.microsoft.com/office/drawing/2014/main" id="{AE367D6C-595C-455F-96B2-F5F2685E41D6}"/>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84">
                <a:extLst>
                  <a:ext uri="{FF2B5EF4-FFF2-40B4-BE49-F238E27FC236}">
                    <a16:creationId xmlns:a16="http://schemas.microsoft.com/office/drawing/2014/main" id="{1981FC77-C4C6-4EB3-8C67-A324B9B0D5C3}"/>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85">
                <a:extLst>
                  <a:ext uri="{FF2B5EF4-FFF2-40B4-BE49-F238E27FC236}">
                    <a16:creationId xmlns:a16="http://schemas.microsoft.com/office/drawing/2014/main" id="{5F2301FC-3D05-4438-A987-BD19627F1912}"/>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86">
                <a:extLst>
                  <a:ext uri="{FF2B5EF4-FFF2-40B4-BE49-F238E27FC236}">
                    <a16:creationId xmlns:a16="http://schemas.microsoft.com/office/drawing/2014/main" id="{A78AD257-E344-4321-9CC3-91D3BF34DBAE}"/>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87">
                <a:extLst>
                  <a:ext uri="{FF2B5EF4-FFF2-40B4-BE49-F238E27FC236}">
                    <a16:creationId xmlns:a16="http://schemas.microsoft.com/office/drawing/2014/main" id="{73B8DE1F-139A-4A92-A687-CC387715E8E3}"/>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88">
                <a:extLst>
                  <a:ext uri="{FF2B5EF4-FFF2-40B4-BE49-F238E27FC236}">
                    <a16:creationId xmlns:a16="http://schemas.microsoft.com/office/drawing/2014/main" id="{F92A0609-6D4E-4588-BA75-134B412D0365}"/>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89">
                <a:extLst>
                  <a:ext uri="{FF2B5EF4-FFF2-40B4-BE49-F238E27FC236}">
                    <a16:creationId xmlns:a16="http://schemas.microsoft.com/office/drawing/2014/main" id="{D6F9A5F4-C671-4D8B-AD8D-93D9FDDDB9F2}"/>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90">
                <a:extLst>
                  <a:ext uri="{FF2B5EF4-FFF2-40B4-BE49-F238E27FC236}">
                    <a16:creationId xmlns:a16="http://schemas.microsoft.com/office/drawing/2014/main" id="{1FD8A1E3-F98E-4893-8D6D-2C61C13F6351}"/>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91">
                <a:extLst>
                  <a:ext uri="{FF2B5EF4-FFF2-40B4-BE49-F238E27FC236}">
                    <a16:creationId xmlns:a16="http://schemas.microsoft.com/office/drawing/2014/main" id="{9258249A-153E-45D8-9127-106E571480CB}"/>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92">
                <a:extLst>
                  <a:ext uri="{FF2B5EF4-FFF2-40B4-BE49-F238E27FC236}">
                    <a16:creationId xmlns:a16="http://schemas.microsoft.com/office/drawing/2014/main" id="{10EA8548-333E-4C80-BA26-4CAA59441BBB}"/>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93">
                <a:extLst>
                  <a:ext uri="{FF2B5EF4-FFF2-40B4-BE49-F238E27FC236}">
                    <a16:creationId xmlns:a16="http://schemas.microsoft.com/office/drawing/2014/main" id="{A271E4A3-5C18-4499-8D1E-770789A81718}"/>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94">
                <a:extLst>
                  <a:ext uri="{FF2B5EF4-FFF2-40B4-BE49-F238E27FC236}">
                    <a16:creationId xmlns:a16="http://schemas.microsoft.com/office/drawing/2014/main" id="{51DF0EDA-9C32-492A-9E77-11E3B695E8E5}"/>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95">
                <a:extLst>
                  <a:ext uri="{FF2B5EF4-FFF2-40B4-BE49-F238E27FC236}">
                    <a16:creationId xmlns:a16="http://schemas.microsoft.com/office/drawing/2014/main" id="{0B269A3B-9C5A-4629-A06C-8E46EB708903}"/>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96">
                <a:extLst>
                  <a:ext uri="{FF2B5EF4-FFF2-40B4-BE49-F238E27FC236}">
                    <a16:creationId xmlns:a16="http://schemas.microsoft.com/office/drawing/2014/main" id="{1E4ACBB5-E798-473F-BCA6-22AC0E57F2F2}"/>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97">
                <a:extLst>
                  <a:ext uri="{FF2B5EF4-FFF2-40B4-BE49-F238E27FC236}">
                    <a16:creationId xmlns:a16="http://schemas.microsoft.com/office/drawing/2014/main" id="{14EC8DD6-CF43-480A-B840-1D66A2A54BCB}"/>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98">
                <a:extLst>
                  <a:ext uri="{FF2B5EF4-FFF2-40B4-BE49-F238E27FC236}">
                    <a16:creationId xmlns:a16="http://schemas.microsoft.com/office/drawing/2014/main" id="{28BC5548-67A3-4F81-923E-6EA95825F69A}"/>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199">
                <a:extLst>
                  <a:ext uri="{FF2B5EF4-FFF2-40B4-BE49-F238E27FC236}">
                    <a16:creationId xmlns:a16="http://schemas.microsoft.com/office/drawing/2014/main" id="{39556343-E938-40B9-A8AF-57BC1AF18884}"/>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200">
                <a:extLst>
                  <a:ext uri="{FF2B5EF4-FFF2-40B4-BE49-F238E27FC236}">
                    <a16:creationId xmlns:a16="http://schemas.microsoft.com/office/drawing/2014/main" id="{2773F9B4-8AB8-4D45-805A-40998FC0184C}"/>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201">
                <a:extLst>
                  <a:ext uri="{FF2B5EF4-FFF2-40B4-BE49-F238E27FC236}">
                    <a16:creationId xmlns:a16="http://schemas.microsoft.com/office/drawing/2014/main" id="{FE1AB86F-EF70-4D63-94A1-CB4AA8700BDE}"/>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202">
                <a:extLst>
                  <a:ext uri="{FF2B5EF4-FFF2-40B4-BE49-F238E27FC236}">
                    <a16:creationId xmlns:a16="http://schemas.microsoft.com/office/drawing/2014/main" id="{A80E9747-C074-482C-89D5-9EAAC7E2389E}"/>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203">
                <a:extLst>
                  <a:ext uri="{FF2B5EF4-FFF2-40B4-BE49-F238E27FC236}">
                    <a16:creationId xmlns:a16="http://schemas.microsoft.com/office/drawing/2014/main" id="{9044ABE2-1ED3-4053-887C-7A4B088797BB}"/>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204">
                <a:extLst>
                  <a:ext uri="{FF2B5EF4-FFF2-40B4-BE49-F238E27FC236}">
                    <a16:creationId xmlns:a16="http://schemas.microsoft.com/office/drawing/2014/main" id="{086700A2-E29C-4257-8DDD-FCAD615C27B1}"/>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5" name="Freeform 206">
              <a:extLst>
                <a:ext uri="{FF2B5EF4-FFF2-40B4-BE49-F238E27FC236}">
                  <a16:creationId xmlns:a16="http://schemas.microsoft.com/office/drawing/2014/main" id="{E1CD6AFC-C79A-4FC5-B769-34F3B0041917}"/>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207">
              <a:extLst>
                <a:ext uri="{FF2B5EF4-FFF2-40B4-BE49-F238E27FC236}">
                  <a16:creationId xmlns:a16="http://schemas.microsoft.com/office/drawing/2014/main" id="{D3793318-2AFC-4AE2-83D9-7F670C0C6396}"/>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08">
              <a:extLst>
                <a:ext uri="{FF2B5EF4-FFF2-40B4-BE49-F238E27FC236}">
                  <a16:creationId xmlns:a16="http://schemas.microsoft.com/office/drawing/2014/main" id="{4D40E823-65EF-4FCB-9A74-AA256EA1A876}"/>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9">
              <a:extLst>
                <a:ext uri="{FF2B5EF4-FFF2-40B4-BE49-F238E27FC236}">
                  <a16:creationId xmlns:a16="http://schemas.microsoft.com/office/drawing/2014/main" id="{1E01F165-2A8B-4A14-96C7-B58FF684AFEC}"/>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0">
              <a:extLst>
                <a:ext uri="{FF2B5EF4-FFF2-40B4-BE49-F238E27FC236}">
                  <a16:creationId xmlns:a16="http://schemas.microsoft.com/office/drawing/2014/main" id="{D0981116-00E3-4B82-BCEE-60C43BA5797D}"/>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11">
              <a:extLst>
                <a:ext uri="{FF2B5EF4-FFF2-40B4-BE49-F238E27FC236}">
                  <a16:creationId xmlns:a16="http://schemas.microsoft.com/office/drawing/2014/main" id="{E4F8945E-9824-43F7-9497-CFF441A116AC}"/>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12">
              <a:extLst>
                <a:ext uri="{FF2B5EF4-FFF2-40B4-BE49-F238E27FC236}">
                  <a16:creationId xmlns:a16="http://schemas.microsoft.com/office/drawing/2014/main" id="{01E88E53-B0BC-47CA-91B8-A52B5F8080A4}"/>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3">
              <a:extLst>
                <a:ext uri="{FF2B5EF4-FFF2-40B4-BE49-F238E27FC236}">
                  <a16:creationId xmlns:a16="http://schemas.microsoft.com/office/drawing/2014/main" id="{588EC6DD-F822-40CD-BE0C-E4D3D6F12DBE}"/>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4">
              <a:extLst>
                <a:ext uri="{FF2B5EF4-FFF2-40B4-BE49-F238E27FC236}">
                  <a16:creationId xmlns:a16="http://schemas.microsoft.com/office/drawing/2014/main" id="{F538D805-2DDF-4E4D-A9F0-D34C81860664}"/>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5">
              <a:extLst>
                <a:ext uri="{FF2B5EF4-FFF2-40B4-BE49-F238E27FC236}">
                  <a16:creationId xmlns:a16="http://schemas.microsoft.com/office/drawing/2014/main" id="{4AF5F795-05F9-469E-8F00-175D60156D1D}"/>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6">
              <a:extLst>
                <a:ext uri="{FF2B5EF4-FFF2-40B4-BE49-F238E27FC236}">
                  <a16:creationId xmlns:a16="http://schemas.microsoft.com/office/drawing/2014/main" id="{5497F4E7-8B94-4EB8-86B2-AD5DCE4F1552}"/>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17">
              <a:extLst>
                <a:ext uri="{FF2B5EF4-FFF2-40B4-BE49-F238E27FC236}">
                  <a16:creationId xmlns:a16="http://schemas.microsoft.com/office/drawing/2014/main" id="{68DA8338-E4AF-45E1-9C5D-74887AA0FBD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18">
              <a:extLst>
                <a:ext uri="{FF2B5EF4-FFF2-40B4-BE49-F238E27FC236}">
                  <a16:creationId xmlns:a16="http://schemas.microsoft.com/office/drawing/2014/main" id="{1CFAD0AF-35CD-4C91-BDE8-4A961EE9F217}"/>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19">
              <a:extLst>
                <a:ext uri="{FF2B5EF4-FFF2-40B4-BE49-F238E27FC236}">
                  <a16:creationId xmlns:a16="http://schemas.microsoft.com/office/drawing/2014/main" id="{D5308D28-E7D4-476F-88BE-3FE6F88D5B2C}"/>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20">
              <a:extLst>
                <a:ext uri="{FF2B5EF4-FFF2-40B4-BE49-F238E27FC236}">
                  <a16:creationId xmlns:a16="http://schemas.microsoft.com/office/drawing/2014/main" id="{933F96A6-244C-49F1-8498-F69F81A839A9}"/>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21">
              <a:extLst>
                <a:ext uri="{FF2B5EF4-FFF2-40B4-BE49-F238E27FC236}">
                  <a16:creationId xmlns:a16="http://schemas.microsoft.com/office/drawing/2014/main" id="{DF2FC6D5-4AE4-4519-9A48-02E7F2ED6941}"/>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22">
              <a:extLst>
                <a:ext uri="{FF2B5EF4-FFF2-40B4-BE49-F238E27FC236}">
                  <a16:creationId xmlns:a16="http://schemas.microsoft.com/office/drawing/2014/main" id="{16F56B70-1518-4ADB-9770-1C87ED600A93}"/>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23">
              <a:extLst>
                <a:ext uri="{FF2B5EF4-FFF2-40B4-BE49-F238E27FC236}">
                  <a16:creationId xmlns:a16="http://schemas.microsoft.com/office/drawing/2014/main" id="{4025CEF3-D826-4170-9033-0B1D45850B38}"/>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24">
              <a:extLst>
                <a:ext uri="{FF2B5EF4-FFF2-40B4-BE49-F238E27FC236}">
                  <a16:creationId xmlns:a16="http://schemas.microsoft.com/office/drawing/2014/main" id="{513D1F6D-7FF7-4D99-A04D-5F075376E8B9}"/>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25">
              <a:extLst>
                <a:ext uri="{FF2B5EF4-FFF2-40B4-BE49-F238E27FC236}">
                  <a16:creationId xmlns:a16="http://schemas.microsoft.com/office/drawing/2014/main" id="{B41C7A2E-1A9A-4725-9CDC-368B8472D44D}"/>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26">
              <a:extLst>
                <a:ext uri="{FF2B5EF4-FFF2-40B4-BE49-F238E27FC236}">
                  <a16:creationId xmlns:a16="http://schemas.microsoft.com/office/drawing/2014/main" id="{117E69DE-79E8-4A9F-8A3A-DE1FAE47382E}"/>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7">
              <a:extLst>
                <a:ext uri="{FF2B5EF4-FFF2-40B4-BE49-F238E27FC236}">
                  <a16:creationId xmlns:a16="http://schemas.microsoft.com/office/drawing/2014/main" id="{2F4A6BF9-8D0C-4C24-84A3-A7D35FEA6D33}"/>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28">
              <a:extLst>
                <a:ext uri="{FF2B5EF4-FFF2-40B4-BE49-F238E27FC236}">
                  <a16:creationId xmlns:a16="http://schemas.microsoft.com/office/drawing/2014/main" id="{3567DDB6-B55A-4164-BF26-5E9841C1D10B}"/>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29">
              <a:extLst>
                <a:ext uri="{FF2B5EF4-FFF2-40B4-BE49-F238E27FC236}">
                  <a16:creationId xmlns:a16="http://schemas.microsoft.com/office/drawing/2014/main" id="{0AD315D1-9BFB-45C1-9855-577A3B32F875}"/>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30">
              <a:extLst>
                <a:ext uri="{FF2B5EF4-FFF2-40B4-BE49-F238E27FC236}">
                  <a16:creationId xmlns:a16="http://schemas.microsoft.com/office/drawing/2014/main" id="{6CF7D7E6-C274-40F7-8438-33C6731BFD26}"/>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1">
              <a:extLst>
                <a:ext uri="{FF2B5EF4-FFF2-40B4-BE49-F238E27FC236}">
                  <a16:creationId xmlns:a16="http://schemas.microsoft.com/office/drawing/2014/main" id="{70A0A673-BF74-4E02-8268-F8F6E2832713}"/>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32">
              <a:extLst>
                <a:ext uri="{FF2B5EF4-FFF2-40B4-BE49-F238E27FC236}">
                  <a16:creationId xmlns:a16="http://schemas.microsoft.com/office/drawing/2014/main" id="{17F7BAF8-406D-45A3-9944-21D954238144}"/>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33">
              <a:extLst>
                <a:ext uri="{FF2B5EF4-FFF2-40B4-BE49-F238E27FC236}">
                  <a16:creationId xmlns:a16="http://schemas.microsoft.com/office/drawing/2014/main" id="{D76FE73B-B0D8-4CDE-8CC6-5733ECD59701}"/>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34">
              <a:extLst>
                <a:ext uri="{FF2B5EF4-FFF2-40B4-BE49-F238E27FC236}">
                  <a16:creationId xmlns:a16="http://schemas.microsoft.com/office/drawing/2014/main" id="{82C8F238-9DED-47FE-84B2-7E1350015204}"/>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35">
              <a:extLst>
                <a:ext uri="{FF2B5EF4-FFF2-40B4-BE49-F238E27FC236}">
                  <a16:creationId xmlns:a16="http://schemas.microsoft.com/office/drawing/2014/main" id="{313DB6CD-53BD-4467-BAC2-9574B29118AA}"/>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36">
              <a:extLst>
                <a:ext uri="{FF2B5EF4-FFF2-40B4-BE49-F238E27FC236}">
                  <a16:creationId xmlns:a16="http://schemas.microsoft.com/office/drawing/2014/main" id="{ED810CEC-F018-4C0B-9810-1E73F2358798}"/>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37">
              <a:extLst>
                <a:ext uri="{FF2B5EF4-FFF2-40B4-BE49-F238E27FC236}">
                  <a16:creationId xmlns:a16="http://schemas.microsoft.com/office/drawing/2014/main" id="{1AB2A739-793D-485B-BE23-3F533BC9D927}"/>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38">
              <a:extLst>
                <a:ext uri="{FF2B5EF4-FFF2-40B4-BE49-F238E27FC236}">
                  <a16:creationId xmlns:a16="http://schemas.microsoft.com/office/drawing/2014/main" id="{3A8A59DA-0F25-4124-AC8C-5E1AD48093F3}"/>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39">
              <a:extLst>
                <a:ext uri="{FF2B5EF4-FFF2-40B4-BE49-F238E27FC236}">
                  <a16:creationId xmlns:a16="http://schemas.microsoft.com/office/drawing/2014/main" id="{56CE7D27-7F5A-427A-9AF3-48B3C3F43424}"/>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40">
              <a:extLst>
                <a:ext uri="{FF2B5EF4-FFF2-40B4-BE49-F238E27FC236}">
                  <a16:creationId xmlns:a16="http://schemas.microsoft.com/office/drawing/2014/main" id="{84049F3B-2E1E-4862-A97F-83EB7820A4B8}"/>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41">
              <a:extLst>
                <a:ext uri="{FF2B5EF4-FFF2-40B4-BE49-F238E27FC236}">
                  <a16:creationId xmlns:a16="http://schemas.microsoft.com/office/drawing/2014/main" id="{A06C720D-649A-4CAC-B9E9-49B17D108F92}"/>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42">
              <a:extLst>
                <a:ext uri="{FF2B5EF4-FFF2-40B4-BE49-F238E27FC236}">
                  <a16:creationId xmlns:a16="http://schemas.microsoft.com/office/drawing/2014/main" id="{40F7C9B7-244D-476B-99C3-FD9BB4B8A7B0}"/>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43">
              <a:extLst>
                <a:ext uri="{FF2B5EF4-FFF2-40B4-BE49-F238E27FC236}">
                  <a16:creationId xmlns:a16="http://schemas.microsoft.com/office/drawing/2014/main" id="{A8552E29-45C6-4A79-971A-2EB63CF5CDEF}"/>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44">
              <a:extLst>
                <a:ext uri="{FF2B5EF4-FFF2-40B4-BE49-F238E27FC236}">
                  <a16:creationId xmlns:a16="http://schemas.microsoft.com/office/drawing/2014/main" id="{57B4B2F7-6F83-4365-83EA-5FEDEF63663A}"/>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45">
              <a:extLst>
                <a:ext uri="{FF2B5EF4-FFF2-40B4-BE49-F238E27FC236}">
                  <a16:creationId xmlns:a16="http://schemas.microsoft.com/office/drawing/2014/main" id="{3CD431FE-DB73-4156-9312-DE937190A52D}"/>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46">
              <a:extLst>
                <a:ext uri="{FF2B5EF4-FFF2-40B4-BE49-F238E27FC236}">
                  <a16:creationId xmlns:a16="http://schemas.microsoft.com/office/drawing/2014/main" id="{E1548B52-C122-4A0E-898A-EC0047BD919C}"/>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47">
              <a:extLst>
                <a:ext uri="{FF2B5EF4-FFF2-40B4-BE49-F238E27FC236}">
                  <a16:creationId xmlns:a16="http://schemas.microsoft.com/office/drawing/2014/main" id="{4A6B2D17-A08F-43CA-9112-D9A9ACF814D9}"/>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48">
              <a:extLst>
                <a:ext uri="{FF2B5EF4-FFF2-40B4-BE49-F238E27FC236}">
                  <a16:creationId xmlns:a16="http://schemas.microsoft.com/office/drawing/2014/main" id="{9A6AC67A-8CB8-447D-B4F0-EA360434ACFE}"/>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49">
              <a:extLst>
                <a:ext uri="{FF2B5EF4-FFF2-40B4-BE49-F238E27FC236}">
                  <a16:creationId xmlns:a16="http://schemas.microsoft.com/office/drawing/2014/main" id="{82D32F8D-4565-4424-8477-91840B2CC9E0}"/>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50">
              <a:extLst>
                <a:ext uri="{FF2B5EF4-FFF2-40B4-BE49-F238E27FC236}">
                  <a16:creationId xmlns:a16="http://schemas.microsoft.com/office/drawing/2014/main" id="{E6613F31-341A-48D5-81E4-01F51CA90E72}"/>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51">
              <a:extLst>
                <a:ext uri="{FF2B5EF4-FFF2-40B4-BE49-F238E27FC236}">
                  <a16:creationId xmlns:a16="http://schemas.microsoft.com/office/drawing/2014/main" id="{BD5A78C7-BF98-4AFD-A82B-761B1E2F2D8A}"/>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52">
              <a:extLst>
                <a:ext uri="{FF2B5EF4-FFF2-40B4-BE49-F238E27FC236}">
                  <a16:creationId xmlns:a16="http://schemas.microsoft.com/office/drawing/2014/main" id="{4F06DC2F-7F32-4027-B966-3152485BB05A}"/>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53">
              <a:extLst>
                <a:ext uri="{FF2B5EF4-FFF2-40B4-BE49-F238E27FC236}">
                  <a16:creationId xmlns:a16="http://schemas.microsoft.com/office/drawing/2014/main" id="{167D37AA-C734-4DF5-8386-3FDE1B248DA8}"/>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54">
              <a:extLst>
                <a:ext uri="{FF2B5EF4-FFF2-40B4-BE49-F238E27FC236}">
                  <a16:creationId xmlns:a16="http://schemas.microsoft.com/office/drawing/2014/main" id="{E40345C0-94B5-431A-9A1A-B064FC838FB1}"/>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55">
              <a:extLst>
                <a:ext uri="{FF2B5EF4-FFF2-40B4-BE49-F238E27FC236}">
                  <a16:creationId xmlns:a16="http://schemas.microsoft.com/office/drawing/2014/main" id="{08E01F0E-FF0A-4966-9E36-3E1FBCC3E12F}"/>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56">
              <a:extLst>
                <a:ext uri="{FF2B5EF4-FFF2-40B4-BE49-F238E27FC236}">
                  <a16:creationId xmlns:a16="http://schemas.microsoft.com/office/drawing/2014/main" id="{CAE41AF7-2565-42A1-864D-BB6D61D65BA3}"/>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57">
              <a:extLst>
                <a:ext uri="{FF2B5EF4-FFF2-40B4-BE49-F238E27FC236}">
                  <a16:creationId xmlns:a16="http://schemas.microsoft.com/office/drawing/2014/main" id="{18FA28F1-675B-464D-9BA7-CCAD1971B601}"/>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58">
              <a:extLst>
                <a:ext uri="{FF2B5EF4-FFF2-40B4-BE49-F238E27FC236}">
                  <a16:creationId xmlns:a16="http://schemas.microsoft.com/office/drawing/2014/main" id="{24496CCA-DE07-4B9F-9E29-0E1757CFC971}"/>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59">
              <a:extLst>
                <a:ext uri="{FF2B5EF4-FFF2-40B4-BE49-F238E27FC236}">
                  <a16:creationId xmlns:a16="http://schemas.microsoft.com/office/drawing/2014/main" id="{E752C36D-131D-4E14-8B50-AFD81625BE28}"/>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60">
              <a:extLst>
                <a:ext uri="{FF2B5EF4-FFF2-40B4-BE49-F238E27FC236}">
                  <a16:creationId xmlns:a16="http://schemas.microsoft.com/office/drawing/2014/main" id="{DB1428D3-77FD-4393-9766-D4275B4C675B}"/>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61">
              <a:extLst>
                <a:ext uri="{FF2B5EF4-FFF2-40B4-BE49-F238E27FC236}">
                  <a16:creationId xmlns:a16="http://schemas.microsoft.com/office/drawing/2014/main" id="{D3A888D8-006D-420A-A0A0-8F79CD6AC9F3}"/>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62">
              <a:extLst>
                <a:ext uri="{FF2B5EF4-FFF2-40B4-BE49-F238E27FC236}">
                  <a16:creationId xmlns:a16="http://schemas.microsoft.com/office/drawing/2014/main" id="{311FC0C3-1726-4467-A242-20CD43055C04}"/>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63">
              <a:extLst>
                <a:ext uri="{FF2B5EF4-FFF2-40B4-BE49-F238E27FC236}">
                  <a16:creationId xmlns:a16="http://schemas.microsoft.com/office/drawing/2014/main" id="{CE0DA6B1-EA8B-4C11-AAEF-5BB8CAE8CD25}"/>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64">
              <a:extLst>
                <a:ext uri="{FF2B5EF4-FFF2-40B4-BE49-F238E27FC236}">
                  <a16:creationId xmlns:a16="http://schemas.microsoft.com/office/drawing/2014/main" id="{608896A8-1F35-452E-B5C8-ECF55E9BA873}"/>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65">
              <a:extLst>
                <a:ext uri="{FF2B5EF4-FFF2-40B4-BE49-F238E27FC236}">
                  <a16:creationId xmlns:a16="http://schemas.microsoft.com/office/drawing/2014/main" id="{E65A469B-D1E6-42AB-94BD-769F710B6095}"/>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66">
              <a:extLst>
                <a:ext uri="{FF2B5EF4-FFF2-40B4-BE49-F238E27FC236}">
                  <a16:creationId xmlns:a16="http://schemas.microsoft.com/office/drawing/2014/main" id="{B1EBCD36-D658-412E-B290-E693A4636395}"/>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67">
              <a:extLst>
                <a:ext uri="{FF2B5EF4-FFF2-40B4-BE49-F238E27FC236}">
                  <a16:creationId xmlns:a16="http://schemas.microsoft.com/office/drawing/2014/main" id="{F5CD7711-BD07-46F4-9D29-2F14BD0AF453}"/>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68">
              <a:extLst>
                <a:ext uri="{FF2B5EF4-FFF2-40B4-BE49-F238E27FC236}">
                  <a16:creationId xmlns:a16="http://schemas.microsoft.com/office/drawing/2014/main" id="{BBA8388C-2FCA-4FF6-B601-DEE58F03632B}"/>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69">
              <a:extLst>
                <a:ext uri="{FF2B5EF4-FFF2-40B4-BE49-F238E27FC236}">
                  <a16:creationId xmlns:a16="http://schemas.microsoft.com/office/drawing/2014/main" id="{C3EA6332-C892-42B1-B651-96DF9ACD282A}"/>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70">
              <a:extLst>
                <a:ext uri="{FF2B5EF4-FFF2-40B4-BE49-F238E27FC236}">
                  <a16:creationId xmlns:a16="http://schemas.microsoft.com/office/drawing/2014/main" id="{205D020F-2EB1-42EF-AD8E-823AC956D802}"/>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71">
              <a:extLst>
                <a:ext uri="{FF2B5EF4-FFF2-40B4-BE49-F238E27FC236}">
                  <a16:creationId xmlns:a16="http://schemas.microsoft.com/office/drawing/2014/main" id="{C1F30E08-C5AB-43CF-84FA-B7909BC54152}"/>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72">
              <a:extLst>
                <a:ext uri="{FF2B5EF4-FFF2-40B4-BE49-F238E27FC236}">
                  <a16:creationId xmlns:a16="http://schemas.microsoft.com/office/drawing/2014/main" id="{4F8ABF3F-7AF3-4074-AC21-A553FAD39CD6}"/>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73">
              <a:extLst>
                <a:ext uri="{FF2B5EF4-FFF2-40B4-BE49-F238E27FC236}">
                  <a16:creationId xmlns:a16="http://schemas.microsoft.com/office/drawing/2014/main" id="{ECF0BCAD-221B-45FE-AAB8-0C0DE0359883}"/>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74">
              <a:extLst>
                <a:ext uri="{FF2B5EF4-FFF2-40B4-BE49-F238E27FC236}">
                  <a16:creationId xmlns:a16="http://schemas.microsoft.com/office/drawing/2014/main" id="{62F18E42-CA71-42AE-9A6A-19F199C1AEF0}"/>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75">
              <a:extLst>
                <a:ext uri="{FF2B5EF4-FFF2-40B4-BE49-F238E27FC236}">
                  <a16:creationId xmlns:a16="http://schemas.microsoft.com/office/drawing/2014/main" id="{7C55A56C-A68B-440F-B856-F4FF50B73C80}"/>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76">
              <a:extLst>
                <a:ext uri="{FF2B5EF4-FFF2-40B4-BE49-F238E27FC236}">
                  <a16:creationId xmlns:a16="http://schemas.microsoft.com/office/drawing/2014/main" id="{C7D61C23-D820-42D4-9F7D-52FF32F4EE2B}"/>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77">
              <a:extLst>
                <a:ext uri="{FF2B5EF4-FFF2-40B4-BE49-F238E27FC236}">
                  <a16:creationId xmlns:a16="http://schemas.microsoft.com/office/drawing/2014/main" id="{6BAE79E9-470A-45B7-A483-EC78A9DDDD0A}"/>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78">
              <a:extLst>
                <a:ext uri="{FF2B5EF4-FFF2-40B4-BE49-F238E27FC236}">
                  <a16:creationId xmlns:a16="http://schemas.microsoft.com/office/drawing/2014/main" id="{340C4CF3-B05A-4CDD-91FD-40BDEEDF8E17}"/>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79">
              <a:extLst>
                <a:ext uri="{FF2B5EF4-FFF2-40B4-BE49-F238E27FC236}">
                  <a16:creationId xmlns:a16="http://schemas.microsoft.com/office/drawing/2014/main" id="{6A5549BC-60CE-4B5E-8D9A-6569A958421A}"/>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80">
              <a:extLst>
                <a:ext uri="{FF2B5EF4-FFF2-40B4-BE49-F238E27FC236}">
                  <a16:creationId xmlns:a16="http://schemas.microsoft.com/office/drawing/2014/main" id="{D7D3C2EC-382E-4FA6-946B-098B0D1C736A}"/>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81">
              <a:extLst>
                <a:ext uri="{FF2B5EF4-FFF2-40B4-BE49-F238E27FC236}">
                  <a16:creationId xmlns:a16="http://schemas.microsoft.com/office/drawing/2014/main" id="{16BC58F0-6CC0-413E-BE4E-8816EE6892E9}"/>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82">
              <a:extLst>
                <a:ext uri="{FF2B5EF4-FFF2-40B4-BE49-F238E27FC236}">
                  <a16:creationId xmlns:a16="http://schemas.microsoft.com/office/drawing/2014/main" id="{1821E3E8-7F32-4498-BE0E-80442040CFE0}"/>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83">
              <a:extLst>
                <a:ext uri="{FF2B5EF4-FFF2-40B4-BE49-F238E27FC236}">
                  <a16:creationId xmlns:a16="http://schemas.microsoft.com/office/drawing/2014/main" id="{87769C4B-50E5-4722-9DF6-894B31A09599}"/>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84">
              <a:extLst>
                <a:ext uri="{FF2B5EF4-FFF2-40B4-BE49-F238E27FC236}">
                  <a16:creationId xmlns:a16="http://schemas.microsoft.com/office/drawing/2014/main" id="{BE8DB1D6-450F-4E40-A27D-F36B2DBD9C01}"/>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85">
              <a:extLst>
                <a:ext uri="{FF2B5EF4-FFF2-40B4-BE49-F238E27FC236}">
                  <a16:creationId xmlns:a16="http://schemas.microsoft.com/office/drawing/2014/main" id="{AE417526-85EC-404A-AA70-52135222E3B0}"/>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86">
              <a:extLst>
                <a:ext uri="{FF2B5EF4-FFF2-40B4-BE49-F238E27FC236}">
                  <a16:creationId xmlns:a16="http://schemas.microsoft.com/office/drawing/2014/main" id="{64D8619D-6D83-4F4C-AE26-3AD9ABC5B45D}"/>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87">
              <a:extLst>
                <a:ext uri="{FF2B5EF4-FFF2-40B4-BE49-F238E27FC236}">
                  <a16:creationId xmlns:a16="http://schemas.microsoft.com/office/drawing/2014/main" id="{A5B2AD3C-E0C8-42E3-B65C-8AE0A844EAFC}"/>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88">
              <a:extLst>
                <a:ext uri="{FF2B5EF4-FFF2-40B4-BE49-F238E27FC236}">
                  <a16:creationId xmlns:a16="http://schemas.microsoft.com/office/drawing/2014/main" id="{F30438EC-EF3A-4A78-9F3E-256376D13C80}"/>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89">
              <a:extLst>
                <a:ext uri="{FF2B5EF4-FFF2-40B4-BE49-F238E27FC236}">
                  <a16:creationId xmlns:a16="http://schemas.microsoft.com/office/drawing/2014/main" id="{8E5AE7F1-8F89-45F4-BC56-D0D3D994E079}"/>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90">
              <a:extLst>
                <a:ext uri="{FF2B5EF4-FFF2-40B4-BE49-F238E27FC236}">
                  <a16:creationId xmlns:a16="http://schemas.microsoft.com/office/drawing/2014/main" id="{C76BD220-A05C-47B6-8EA9-0FE69D69AF0D}"/>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91">
              <a:extLst>
                <a:ext uri="{FF2B5EF4-FFF2-40B4-BE49-F238E27FC236}">
                  <a16:creationId xmlns:a16="http://schemas.microsoft.com/office/drawing/2014/main" id="{1E24D476-599D-483E-AA1F-F2D275BE5D0D}"/>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92">
              <a:extLst>
                <a:ext uri="{FF2B5EF4-FFF2-40B4-BE49-F238E27FC236}">
                  <a16:creationId xmlns:a16="http://schemas.microsoft.com/office/drawing/2014/main" id="{5EFAC2CE-2C3F-44E5-B7B4-18BD4A87C36C}"/>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93">
              <a:extLst>
                <a:ext uri="{FF2B5EF4-FFF2-40B4-BE49-F238E27FC236}">
                  <a16:creationId xmlns:a16="http://schemas.microsoft.com/office/drawing/2014/main" id="{D6483921-AF48-46AB-943B-20AD9C855593}"/>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94">
              <a:extLst>
                <a:ext uri="{FF2B5EF4-FFF2-40B4-BE49-F238E27FC236}">
                  <a16:creationId xmlns:a16="http://schemas.microsoft.com/office/drawing/2014/main" id="{C86171CD-2BED-492C-92F2-B1DBF9668210}"/>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5">
              <a:extLst>
                <a:ext uri="{FF2B5EF4-FFF2-40B4-BE49-F238E27FC236}">
                  <a16:creationId xmlns:a16="http://schemas.microsoft.com/office/drawing/2014/main" id="{86D24EEF-0AEA-4D5F-ACCC-1AD6741CF492}"/>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96">
              <a:extLst>
                <a:ext uri="{FF2B5EF4-FFF2-40B4-BE49-F238E27FC236}">
                  <a16:creationId xmlns:a16="http://schemas.microsoft.com/office/drawing/2014/main" id="{E0F71EC8-23B2-4651-9591-BBB7CBB41E4C}"/>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97">
              <a:extLst>
                <a:ext uri="{FF2B5EF4-FFF2-40B4-BE49-F238E27FC236}">
                  <a16:creationId xmlns:a16="http://schemas.microsoft.com/office/drawing/2014/main" id="{77464AF4-934C-4320-B35B-07AE0D02F319}"/>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98">
              <a:extLst>
                <a:ext uri="{FF2B5EF4-FFF2-40B4-BE49-F238E27FC236}">
                  <a16:creationId xmlns:a16="http://schemas.microsoft.com/office/drawing/2014/main" id="{C7ACE79A-FBC4-4C9A-ACF7-1D33258929A6}"/>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99">
              <a:extLst>
                <a:ext uri="{FF2B5EF4-FFF2-40B4-BE49-F238E27FC236}">
                  <a16:creationId xmlns:a16="http://schemas.microsoft.com/office/drawing/2014/main" id="{D29A450D-F307-4A0A-B105-232581A80976}"/>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00">
              <a:extLst>
                <a:ext uri="{FF2B5EF4-FFF2-40B4-BE49-F238E27FC236}">
                  <a16:creationId xmlns:a16="http://schemas.microsoft.com/office/drawing/2014/main" id="{6D65DFA7-EA31-43C5-A778-445DE29CD821}"/>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01">
              <a:extLst>
                <a:ext uri="{FF2B5EF4-FFF2-40B4-BE49-F238E27FC236}">
                  <a16:creationId xmlns:a16="http://schemas.microsoft.com/office/drawing/2014/main" id="{093B7C93-21A0-4D52-A4ED-1342991A13D1}"/>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02">
              <a:extLst>
                <a:ext uri="{FF2B5EF4-FFF2-40B4-BE49-F238E27FC236}">
                  <a16:creationId xmlns:a16="http://schemas.microsoft.com/office/drawing/2014/main" id="{5F059CA5-7F0F-4418-AA93-806E87EE1CA4}"/>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03">
              <a:extLst>
                <a:ext uri="{FF2B5EF4-FFF2-40B4-BE49-F238E27FC236}">
                  <a16:creationId xmlns:a16="http://schemas.microsoft.com/office/drawing/2014/main" id="{33F81AC0-3683-49C7-B460-D67F7AD07874}"/>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04">
              <a:extLst>
                <a:ext uri="{FF2B5EF4-FFF2-40B4-BE49-F238E27FC236}">
                  <a16:creationId xmlns:a16="http://schemas.microsoft.com/office/drawing/2014/main" id="{8F936887-AD87-4CED-837D-19B45E9FE1AE}"/>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305">
              <a:extLst>
                <a:ext uri="{FF2B5EF4-FFF2-40B4-BE49-F238E27FC236}">
                  <a16:creationId xmlns:a16="http://schemas.microsoft.com/office/drawing/2014/main" id="{56865626-28DB-4FC4-8A6A-A26248430A46}"/>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3" name="图片 2">
            <a:extLst>
              <a:ext uri="{FF2B5EF4-FFF2-40B4-BE49-F238E27FC236}">
                <a16:creationId xmlns:a16="http://schemas.microsoft.com/office/drawing/2014/main" id="{78656CFB-BD38-C5D5-1A89-CD2B24074EFA}"/>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1765484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矩形 3"/>
          <p:cNvSpPr/>
          <p:nvPr/>
        </p:nvSpPr>
        <p:spPr>
          <a:xfrm>
            <a:off x="22225" y="1796551"/>
            <a:ext cx="12201525" cy="3264898"/>
          </a:xfrm>
          <a:prstGeom prst="rect">
            <a:avLst/>
          </a:prstGeom>
          <a:solidFill>
            <a:srgbClr val="4E75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TextBox 2"/>
          <p:cNvSpPr txBox="1"/>
          <p:nvPr>
            <p:custDataLst>
              <p:tags r:id="rId2"/>
            </p:custDataLst>
          </p:nvPr>
        </p:nvSpPr>
        <p:spPr>
          <a:xfrm>
            <a:off x="4653280" y="2826068"/>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7200" b="1" spc="200" dirty="0">
                <a:solidFill>
                  <a:srgbClr val="B88F4D"/>
                </a:solidFill>
                <a:latin typeface="Arial" panose="020B0604020202020204" pitchFamily="34" charset="0"/>
                <a:ea typeface="微软雅黑" panose="020B0503020204020204" pitchFamily="34" charset="-122"/>
                <a:cs typeface="Arial" panose="020B0604020202020204" pitchFamily="34" charset="0"/>
                <a:sym typeface="+mn-lt"/>
              </a:rPr>
              <a:t>01</a:t>
            </a:r>
          </a:p>
        </p:txBody>
      </p:sp>
      <p:sp>
        <p:nvSpPr>
          <p:cNvPr id="13" name="标题 12"/>
          <p:cNvSpPr>
            <a:spLocks noGrp="1"/>
          </p:cNvSpPr>
          <p:nvPr>
            <p:custDataLst>
              <p:tags r:id="rId3"/>
            </p:custDataLst>
          </p:nvPr>
        </p:nvSpPr>
        <p:spPr>
          <a:xfrm>
            <a:off x="6169024" y="2977833"/>
            <a:ext cx="4914265" cy="83566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altLang="en-US" sz="3200" dirty="0">
                <a:solidFill>
                  <a:schemeClr val="bg1"/>
                </a:solidFill>
              </a:rPr>
              <a:t>指令集体系概述</a:t>
            </a:r>
            <a:endParaRPr lang="zh-CN" altLang="en-US" sz="3200" dirty="0">
              <a:solidFill>
                <a:schemeClr val="bg1"/>
              </a:solidFill>
              <a:ea typeface="微软雅黑" panose="020B0503020204020204" pitchFamily="34" charset="-122"/>
            </a:endParaRPr>
          </a:p>
        </p:txBody>
      </p:sp>
      <p:cxnSp>
        <p:nvCxnSpPr>
          <p:cNvPr id="19" name="直接连接符 18"/>
          <p:cNvCxnSpPr/>
          <p:nvPr/>
        </p:nvCxnSpPr>
        <p:spPr>
          <a:xfrm>
            <a:off x="3903980" y="2765425"/>
            <a:ext cx="0" cy="1451610"/>
          </a:xfrm>
          <a:prstGeom prst="line">
            <a:avLst/>
          </a:prstGeom>
          <a:ln w="9525">
            <a:solidFill>
              <a:srgbClr val="B88F4D"/>
            </a:solidFill>
          </a:ln>
        </p:spPr>
        <p:style>
          <a:lnRef idx="1">
            <a:schemeClr val="accent1"/>
          </a:lnRef>
          <a:fillRef idx="0">
            <a:schemeClr val="accent1"/>
          </a:fillRef>
          <a:effectRef idx="0">
            <a:schemeClr val="accent1"/>
          </a:effectRef>
          <a:fontRef idx="minor">
            <a:schemeClr val="tx1"/>
          </a:fontRef>
        </p:style>
      </p:cxnSp>
      <p:pic>
        <p:nvPicPr>
          <p:cNvPr id="9" name="图片 8" descr="G:\2021\校庆\PPT\logo-08.pnglogo-08">
            <a:extLst>
              <a:ext uri="{FF2B5EF4-FFF2-40B4-BE49-F238E27FC236}">
                <a16:creationId xmlns:a16="http://schemas.microsoft.com/office/drawing/2014/main" id="{A62D7C2F-1B42-4F9E-ADC0-6A029E3724CA}"/>
              </a:ext>
            </a:extLst>
          </p:cNvPr>
          <p:cNvPicPr>
            <a:picLocks noChangeAspect="1"/>
          </p:cNvPicPr>
          <p:nvPr/>
        </p:nvPicPr>
        <p:blipFill>
          <a:blip r:embed="rId6"/>
          <a:srcRect/>
          <a:stretch>
            <a:fillRect/>
          </a:stretch>
        </p:blipFill>
        <p:spPr>
          <a:xfrm>
            <a:off x="9502775" y="-1289050"/>
            <a:ext cx="4442460" cy="4091940"/>
          </a:xfrm>
          <a:prstGeom prst="rect">
            <a:avLst/>
          </a:prstGeom>
        </p:spPr>
      </p:pic>
      <p:pic>
        <p:nvPicPr>
          <p:cNvPr id="10" name="图片 9" descr="G:\2021\校庆\PPT\logo-09.pnglogo-09">
            <a:extLst>
              <a:ext uri="{FF2B5EF4-FFF2-40B4-BE49-F238E27FC236}">
                <a16:creationId xmlns:a16="http://schemas.microsoft.com/office/drawing/2014/main" id="{91FCD46B-D7C1-485A-8F75-C3215EC455E8}"/>
              </a:ext>
            </a:extLst>
          </p:cNvPr>
          <p:cNvPicPr>
            <a:picLocks noChangeAspect="1"/>
          </p:cNvPicPr>
          <p:nvPr/>
        </p:nvPicPr>
        <p:blipFill>
          <a:blip r:embed="rId7"/>
          <a:srcRect/>
          <a:stretch>
            <a:fillRect/>
          </a:stretch>
        </p:blipFill>
        <p:spPr>
          <a:xfrm>
            <a:off x="-951230" y="3764598"/>
            <a:ext cx="3503930" cy="3227070"/>
          </a:xfrm>
          <a:prstGeom prst="rect">
            <a:avLst/>
          </a:prstGeom>
        </p:spPr>
      </p:pic>
      <p:grpSp>
        <p:nvGrpSpPr>
          <p:cNvPr id="11" name="组合 10">
            <a:extLst>
              <a:ext uri="{FF2B5EF4-FFF2-40B4-BE49-F238E27FC236}">
                <a16:creationId xmlns:a16="http://schemas.microsoft.com/office/drawing/2014/main" id="{54A390AC-C27E-4A53-8E1D-EED3036834D3}"/>
              </a:ext>
            </a:extLst>
          </p:cNvPr>
          <p:cNvGrpSpPr/>
          <p:nvPr/>
        </p:nvGrpSpPr>
        <p:grpSpPr>
          <a:xfrm>
            <a:off x="-6350" y="5576887"/>
            <a:ext cx="12192000" cy="1281113"/>
            <a:chOff x="-6350" y="3575050"/>
            <a:chExt cx="12192000" cy="1281113"/>
          </a:xfrm>
          <a:gradFill>
            <a:gsLst>
              <a:gs pos="0">
                <a:srgbClr val="BD934E">
                  <a:alpha val="0"/>
                </a:srgbClr>
              </a:gs>
              <a:gs pos="100000">
                <a:srgbClr val="BD934E">
                  <a:alpha val="50000"/>
                </a:srgbClr>
              </a:gs>
            </a:gsLst>
            <a:lin ang="5400000" scaled="0"/>
          </a:gradFill>
        </p:grpSpPr>
        <p:grpSp>
          <p:nvGrpSpPr>
            <p:cNvPr id="12" name="Group 205">
              <a:extLst>
                <a:ext uri="{FF2B5EF4-FFF2-40B4-BE49-F238E27FC236}">
                  <a16:creationId xmlns:a16="http://schemas.microsoft.com/office/drawing/2014/main" id="{E2944FC1-C752-462D-9FCA-65183D6FDFC0}"/>
                </a:ext>
              </a:extLst>
            </p:cNvPr>
            <p:cNvGrpSpPr>
              <a:grpSpLocks/>
            </p:cNvGrpSpPr>
            <p:nvPr userDrawn="1"/>
          </p:nvGrpSpPr>
          <p:grpSpPr bwMode="auto">
            <a:xfrm>
              <a:off x="4810125" y="4400550"/>
              <a:ext cx="4105275" cy="433388"/>
              <a:chOff x="3030" y="2772"/>
              <a:chExt cx="2586" cy="273"/>
            </a:xfrm>
            <a:grpFill/>
          </p:grpSpPr>
          <p:sp>
            <p:nvSpPr>
              <p:cNvPr id="117" name="Line 5">
                <a:extLst>
                  <a:ext uri="{FF2B5EF4-FFF2-40B4-BE49-F238E27FC236}">
                    <a16:creationId xmlns:a16="http://schemas.microsoft.com/office/drawing/2014/main" id="{EAD416F2-CEB0-47CF-A933-96D2CCF0F874}"/>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6">
                <a:extLst>
                  <a:ext uri="{FF2B5EF4-FFF2-40B4-BE49-F238E27FC236}">
                    <a16:creationId xmlns:a16="http://schemas.microsoft.com/office/drawing/2014/main" id="{45C8CF62-8651-498C-80B3-DB3E38083939}"/>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7">
                <a:extLst>
                  <a:ext uri="{FF2B5EF4-FFF2-40B4-BE49-F238E27FC236}">
                    <a16:creationId xmlns:a16="http://schemas.microsoft.com/office/drawing/2014/main" id="{5093B280-F0C8-4CAA-8FF6-D0D99A9C98AF}"/>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8">
                <a:extLst>
                  <a:ext uri="{FF2B5EF4-FFF2-40B4-BE49-F238E27FC236}">
                    <a16:creationId xmlns:a16="http://schemas.microsoft.com/office/drawing/2014/main" id="{E5E4E009-5E46-4D83-8473-D9C60DD0C138}"/>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9">
                <a:extLst>
                  <a:ext uri="{FF2B5EF4-FFF2-40B4-BE49-F238E27FC236}">
                    <a16:creationId xmlns:a16="http://schemas.microsoft.com/office/drawing/2014/main" id="{76F83A0A-7E07-41E6-88F9-8E20A28EE7C0}"/>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0">
                <a:extLst>
                  <a:ext uri="{FF2B5EF4-FFF2-40B4-BE49-F238E27FC236}">
                    <a16:creationId xmlns:a16="http://schemas.microsoft.com/office/drawing/2014/main" id="{C4DD1F2B-C5E9-44FC-ACCC-67058A4CBDEC}"/>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1">
                <a:extLst>
                  <a:ext uri="{FF2B5EF4-FFF2-40B4-BE49-F238E27FC236}">
                    <a16:creationId xmlns:a16="http://schemas.microsoft.com/office/drawing/2014/main" id="{18CFE215-7C32-41EF-AA25-4BA786A7FDF5}"/>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
                <a:extLst>
                  <a:ext uri="{FF2B5EF4-FFF2-40B4-BE49-F238E27FC236}">
                    <a16:creationId xmlns:a16="http://schemas.microsoft.com/office/drawing/2014/main" id="{4AEF8AF7-0039-4E08-B8DE-F7FA8199569D}"/>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3">
                <a:extLst>
                  <a:ext uri="{FF2B5EF4-FFF2-40B4-BE49-F238E27FC236}">
                    <a16:creationId xmlns:a16="http://schemas.microsoft.com/office/drawing/2014/main" id="{1D3D927F-B301-45F3-8E2B-ED8584DDAF17}"/>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4">
                <a:extLst>
                  <a:ext uri="{FF2B5EF4-FFF2-40B4-BE49-F238E27FC236}">
                    <a16:creationId xmlns:a16="http://schemas.microsoft.com/office/drawing/2014/main" id="{905D27A2-9DA4-44FD-B666-862A721CC9B3}"/>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5">
                <a:extLst>
                  <a:ext uri="{FF2B5EF4-FFF2-40B4-BE49-F238E27FC236}">
                    <a16:creationId xmlns:a16="http://schemas.microsoft.com/office/drawing/2014/main" id="{5E2AB4B1-7B57-40BD-BAB1-06C44DA3BA4A}"/>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6">
                <a:extLst>
                  <a:ext uri="{FF2B5EF4-FFF2-40B4-BE49-F238E27FC236}">
                    <a16:creationId xmlns:a16="http://schemas.microsoft.com/office/drawing/2014/main" id="{8AB9D97F-B504-41E5-AE06-63A012FCBADF}"/>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7">
                <a:extLst>
                  <a:ext uri="{FF2B5EF4-FFF2-40B4-BE49-F238E27FC236}">
                    <a16:creationId xmlns:a16="http://schemas.microsoft.com/office/drawing/2014/main" id="{47779405-097A-4BE0-882D-76E7F82C8C6E}"/>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8">
                <a:extLst>
                  <a:ext uri="{FF2B5EF4-FFF2-40B4-BE49-F238E27FC236}">
                    <a16:creationId xmlns:a16="http://schemas.microsoft.com/office/drawing/2014/main" id="{236B67C1-B503-4361-998E-63A6BB77BAB4}"/>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9">
                <a:extLst>
                  <a:ext uri="{FF2B5EF4-FFF2-40B4-BE49-F238E27FC236}">
                    <a16:creationId xmlns:a16="http://schemas.microsoft.com/office/drawing/2014/main" id="{A7FFC1FE-3DA4-468F-91E5-D86EBAAF8837}"/>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20">
                <a:extLst>
                  <a:ext uri="{FF2B5EF4-FFF2-40B4-BE49-F238E27FC236}">
                    <a16:creationId xmlns:a16="http://schemas.microsoft.com/office/drawing/2014/main" id="{53A5554D-F8BE-48E5-8A77-6BAEE0F27B6C}"/>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21">
                <a:extLst>
                  <a:ext uri="{FF2B5EF4-FFF2-40B4-BE49-F238E27FC236}">
                    <a16:creationId xmlns:a16="http://schemas.microsoft.com/office/drawing/2014/main" id="{8C0AAE5B-F4B3-4F47-9252-508355483255}"/>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22">
                <a:extLst>
                  <a:ext uri="{FF2B5EF4-FFF2-40B4-BE49-F238E27FC236}">
                    <a16:creationId xmlns:a16="http://schemas.microsoft.com/office/drawing/2014/main" id="{623A727B-0A98-4283-962B-DB561715C1FC}"/>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23">
                <a:extLst>
                  <a:ext uri="{FF2B5EF4-FFF2-40B4-BE49-F238E27FC236}">
                    <a16:creationId xmlns:a16="http://schemas.microsoft.com/office/drawing/2014/main" id="{11AFDF79-ECE7-4905-B1F2-ACE8ED0CEB40}"/>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4">
                <a:extLst>
                  <a:ext uri="{FF2B5EF4-FFF2-40B4-BE49-F238E27FC236}">
                    <a16:creationId xmlns:a16="http://schemas.microsoft.com/office/drawing/2014/main" id="{8A1ABB4F-29AC-4388-98FA-41B48BAF0FE6}"/>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5">
                <a:extLst>
                  <a:ext uri="{FF2B5EF4-FFF2-40B4-BE49-F238E27FC236}">
                    <a16:creationId xmlns:a16="http://schemas.microsoft.com/office/drawing/2014/main" id="{568A4B37-5289-4838-B032-DA24FD702A08}"/>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6">
                <a:extLst>
                  <a:ext uri="{FF2B5EF4-FFF2-40B4-BE49-F238E27FC236}">
                    <a16:creationId xmlns:a16="http://schemas.microsoft.com/office/drawing/2014/main" id="{FAF19633-161F-4329-8A34-F1A68608DFB6}"/>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7">
                <a:extLst>
                  <a:ext uri="{FF2B5EF4-FFF2-40B4-BE49-F238E27FC236}">
                    <a16:creationId xmlns:a16="http://schemas.microsoft.com/office/drawing/2014/main" id="{E201ACFA-EEF1-4A84-AB88-CE61B8E2733F}"/>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28">
                <a:extLst>
                  <a:ext uri="{FF2B5EF4-FFF2-40B4-BE49-F238E27FC236}">
                    <a16:creationId xmlns:a16="http://schemas.microsoft.com/office/drawing/2014/main" id="{FC084B12-7FC8-4A89-8816-F4131960BE3E}"/>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29">
                <a:extLst>
                  <a:ext uri="{FF2B5EF4-FFF2-40B4-BE49-F238E27FC236}">
                    <a16:creationId xmlns:a16="http://schemas.microsoft.com/office/drawing/2014/main" id="{84E34670-AFF1-4E1D-8FDD-A24E2BC2030E}"/>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30">
                <a:extLst>
                  <a:ext uri="{FF2B5EF4-FFF2-40B4-BE49-F238E27FC236}">
                    <a16:creationId xmlns:a16="http://schemas.microsoft.com/office/drawing/2014/main" id="{C40E194C-FA13-42E9-BC5A-3CE5F3C0E0D1}"/>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31">
                <a:extLst>
                  <a:ext uri="{FF2B5EF4-FFF2-40B4-BE49-F238E27FC236}">
                    <a16:creationId xmlns:a16="http://schemas.microsoft.com/office/drawing/2014/main" id="{8FD974F1-ECE7-46AA-923E-D5B3BFB0DB74}"/>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32">
                <a:extLst>
                  <a:ext uri="{FF2B5EF4-FFF2-40B4-BE49-F238E27FC236}">
                    <a16:creationId xmlns:a16="http://schemas.microsoft.com/office/drawing/2014/main" id="{E987B222-2301-4140-9A62-5EB14E68F18C}"/>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33">
                <a:extLst>
                  <a:ext uri="{FF2B5EF4-FFF2-40B4-BE49-F238E27FC236}">
                    <a16:creationId xmlns:a16="http://schemas.microsoft.com/office/drawing/2014/main" id="{FA8CA113-95C5-4241-93F6-DEBAC3B63088}"/>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34">
                <a:extLst>
                  <a:ext uri="{FF2B5EF4-FFF2-40B4-BE49-F238E27FC236}">
                    <a16:creationId xmlns:a16="http://schemas.microsoft.com/office/drawing/2014/main" id="{35388D6C-B41B-4686-8DB7-6D6029A981DE}"/>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35">
                <a:extLst>
                  <a:ext uri="{FF2B5EF4-FFF2-40B4-BE49-F238E27FC236}">
                    <a16:creationId xmlns:a16="http://schemas.microsoft.com/office/drawing/2014/main" id="{BBD8BE59-DC29-4603-B988-C7D4B0034D6B}"/>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36">
                <a:extLst>
                  <a:ext uri="{FF2B5EF4-FFF2-40B4-BE49-F238E27FC236}">
                    <a16:creationId xmlns:a16="http://schemas.microsoft.com/office/drawing/2014/main" id="{914782A3-CA79-4C2A-9A28-2C4F6114D161}"/>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37">
                <a:extLst>
                  <a:ext uri="{FF2B5EF4-FFF2-40B4-BE49-F238E27FC236}">
                    <a16:creationId xmlns:a16="http://schemas.microsoft.com/office/drawing/2014/main" id="{88815001-3CAF-429D-8B5C-35349645534F}"/>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38">
                <a:extLst>
                  <a:ext uri="{FF2B5EF4-FFF2-40B4-BE49-F238E27FC236}">
                    <a16:creationId xmlns:a16="http://schemas.microsoft.com/office/drawing/2014/main" id="{D9B9F6DD-214D-4FEE-BAFF-16A8C147A6BD}"/>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39">
                <a:extLst>
                  <a:ext uri="{FF2B5EF4-FFF2-40B4-BE49-F238E27FC236}">
                    <a16:creationId xmlns:a16="http://schemas.microsoft.com/office/drawing/2014/main" id="{11363098-AD72-465B-87CD-EA1540D2AF66}"/>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0">
                <a:extLst>
                  <a:ext uri="{FF2B5EF4-FFF2-40B4-BE49-F238E27FC236}">
                    <a16:creationId xmlns:a16="http://schemas.microsoft.com/office/drawing/2014/main" id="{AABC4FDA-1213-4F58-9E01-77EAC4F470B8}"/>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1">
                <a:extLst>
                  <a:ext uri="{FF2B5EF4-FFF2-40B4-BE49-F238E27FC236}">
                    <a16:creationId xmlns:a16="http://schemas.microsoft.com/office/drawing/2014/main" id="{093A76B4-26B3-4341-A1D7-DCEE5D222C82}"/>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2">
                <a:extLst>
                  <a:ext uri="{FF2B5EF4-FFF2-40B4-BE49-F238E27FC236}">
                    <a16:creationId xmlns:a16="http://schemas.microsoft.com/office/drawing/2014/main" id="{F08CD3C6-4C00-4B6D-AD78-8B5B9A7363C0}"/>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3">
                <a:extLst>
                  <a:ext uri="{FF2B5EF4-FFF2-40B4-BE49-F238E27FC236}">
                    <a16:creationId xmlns:a16="http://schemas.microsoft.com/office/drawing/2014/main" id="{BA9BCF4F-6B26-481A-AC0E-E577E33A3885}"/>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4">
                <a:extLst>
                  <a:ext uri="{FF2B5EF4-FFF2-40B4-BE49-F238E27FC236}">
                    <a16:creationId xmlns:a16="http://schemas.microsoft.com/office/drawing/2014/main" id="{EADF28B6-B14E-424F-BF34-17BFE42E7EE8}"/>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5">
                <a:extLst>
                  <a:ext uri="{FF2B5EF4-FFF2-40B4-BE49-F238E27FC236}">
                    <a16:creationId xmlns:a16="http://schemas.microsoft.com/office/drawing/2014/main" id="{91CB88F7-BEA9-4549-9B09-5E4E55146C95}"/>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6">
                <a:extLst>
                  <a:ext uri="{FF2B5EF4-FFF2-40B4-BE49-F238E27FC236}">
                    <a16:creationId xmlns:a16="http://schemas.microsoft.com/office/drawing/2014/main" id="{603711ED-C5EB-4A71-B215-521E71AFCD31}"/>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7">
                <a:extLst>
                  <a:ext uri="{FF2B5EF4-FFF2-40B4-BE49-F238E27FC236}">
                    <a16:creationId xmlns:a16="http://schemas.microsoft.com/office/drawing/2014/main" id="{E719DE56-7BCD-49B7-A350-AF0E51668EEE}"/>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8">
                <a:extLst>
                  <a:ext uri="{FF2B5EF4-FFF2-40B4-BE49-F238E27FC236}">
                    <a16:creationId xmlns:a16="http://schemas.microsoft.com/office/drawing/2014/main" id="{693A81F8-35A4-4C56-9724-5FF713C7C396}"/>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49">
                <a:extLst>
                  <a:ext uri="{FF2B5EF4-FFF2-40B4-BE49-F238E27FC236}">
                    <a16:creationId xmlns:a16="http://schemas.microsoft.com/office/drawing/2014/main" id="{A3DB9144-E1AD-4B20-B65F-1A12E9BAC7FC}"/>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50">
                <a:extLst>
                  <a:ext uri="{FF2B5EF4-FFF2-40B4-BE49-F238E27FC236}">
                    <a16:creationId xmlns:a16="http://schemas.microsoft.com/office/drawing/2014/main" id="{DA77728A-5532-4A7A-A40C-8BDCC0618C67}"/>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51">
                <a:extLst>
                  <a:ext uri="{FF2B5EF4-FFF2-40B4-BE49-F238E27FC236}">
                    <a16:creationId xmlns:a16="http://schemas.microsoft.com/office/drawing/2014/main" id="{E994ACC9-4B32-470F-9044-43E02BD2C2E6}"/>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52">
                <a:extLst>
                  <a:ext uri="{FF2B5EF4-FFF2-40B4-BE49-F238E27FC236}">
                    <a16:creationId xmlns:a16="http://schemas.microsoft.com/office/drawing/2014/main" id="{28D3B174-96C5-40EA-A012-A67FFA7C70C8}"/>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53">
                <a:extLst>
                  <a:ext uri="{FF2B5EF4-FFF2-40B4-BE49-F238E27FC236}">
                    <a16:creationId xmlns:a16="http://schemas.microsoft.com/office/drawing/2014/main" id="{C669CF6C-BE41-4E02-81D4-D5FA4A3C9331}"/>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54">
                <a:extLst>
                  <a:ext uri="{FF2B5EF4-FFF2-40B4-BE49-F238E27FC236}">
                    <a16:creationId xmlns:a16="http://schemas.microsoft.com/office/drawing/2014/main" id="{1023512B-E261-4D34-B152-1816EF43157F}"/>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55">
                <a:extLst>
                  <a:ext uri="{FF2B5EF4-FFF2-40B4-BE49-F238E27FC236}">
                    <a16:creationId xmlns:a16="http://schemas.microsoft.com/office/drawing/2014/main" id="{97CF4D43-4D61-483C-A4C1-284E5CC315AE}"/>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56">
                <a:extLst>
                  <a:ext uri="{FF2B5EF4-FFF2-40B4-BE49-F238E27FC236}">
                    <a16:creationId xmlns:a16="http://schemas.microsoft.com/office/drawing/2014/main" id="{2D48091A-8383-484F-B441-4880654A59A6}"/>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57">
                <a:extLst>
                  <a:ext uri="{FF2B5EF4-FFF2-40B4-BE49-F238E27FC236}">
                    <a16:creationId xmlns:a16="http://schemas.microsoft.com/office/drawing/2014/main" id="{473BD28C-825E-4988-8FE5-A04B9A5F647B}"/>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58">
                <a:extLst>
                  <a:ext uri="{FF2B5EF4-FFF2-40B4-BE49-F238E27FC236}">
                    <a16:creationId xmlns:a16="http://schemas.microsoft.com/office/drawing/2014/main" id="{370A1CB0-23DC-4C64-8A3A-5D60172EA164}"/>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59">
                <a:extLst>
                  <a:ext uri="{FF2B5EF4-FFF2-40B4-BE49-F238E27FC236}">
                    <a16:creationId xmlns:a16="http://schemas.microsoft.com/office/drawing/2014/main" id="{3E678D10-31B4-474E-BE61-0C3B25251049}"/>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60">
                <a:extLst>
                  <a:ext uri="{FF2B5EF4-FFF2-40B4-BE49-F238E27FC236}">
                    <a16:creationId xmlns:a16="http://schemas.microsoft.com/office/drawing/2014/main" id="{67ABF8D6-2CC9-4132-BB35-C87DE191334C}"/>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61">
                <a:extLst>
                  <a:ext uri="{FF2B5EF4-FFF2-40B4-BE49-F238E27FC236}">
                    <a16:creationId xmlns:a16="http://schemas.microsoft.com/office/drawing/2014/main" id="{C4C61B9A-FED0-4E05-9F6E-BE145D7162AA}"/>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62">
                <a:extLst>
                  <a:ext uri="{FF2B5EF4-FFF2-40B4-BE49-F238E27FC236}">
                    <a16:creationId xmlns:a16="http://schemas.microsoft.com/office/drawing/2014/main" id="{151B88AC-765F-44C0-A53F-3FDB4349E1AB}"/>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63">
                <a:extLst>
                  <a:ext uri="{FF2B5EF4-FFF2-40B4-BE49-F238E27FC236}">
                    <a16:creationId xmlns:a16="http://schemas.microsoft.com/office/drawing/2014/main" id="{5BF459B4-AC3A-4EF1-9DC6-C618A0A02A53}"/>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64">
                <a:extLst>
                  <a:ext uri="{FF2B5EF4-FFF2-40B4-BE49-F238E27FC236}">
                    <a16:creationId xmlns:a16="http://schemas.microsoft.com/office/drawing/2014/main" id="{CE8ED756-591F-4F3B-8403-B5E8F31938EF}"/>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65">
                <a:extLst>
                  <a:ext uri="{FF2B5EF4-FFF2-40B4-BE49-F238E27FC236}">
                    <a16:creationId xmlns:a16="http://schemas.microsoft.com/office/drawing/2014/main" id="{CAFC611B-E4BF-4ED7-889C-7354BBBCD85E}"/>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66">
                <a:extLst>
                  <a:ext uri="{FF2B5EF4-FFF2-40B4-BE49-F238E27FC236}">
                    <a16:creationId xmlns:a16="http://schemas.microsoft.com/office/drawing/2014/main" id="{9954A38E-3FA8-4D6B-957D-780CBC84F847}"/>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67">
                <a:extLst>
                  <a:ext uri="{FF2B5EF4-FFF2-40B4-BE49-F238E27FC236}">
                    <a16:creationId xmlns:a16="http://schemas.microsoft.com/office/drawing/2014/main" id="{4C5F7C21-ABDE-46AC-9ECA-641886F11C27}"/>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68">
                <a:extLst>
                  <a:ext uri="{FF2B5EF4-FFF2-40B4-BE49-F238E27FC236}">
                    <a16:creationId xmlns:a16="http://schemas.microsoft.com/office/drawing/2014/main" id="{E012D852-44A8-4E53-ADC2-1353DF8FADB5}"/>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69">
                <a:extLst>
                  <a:ext uri="{FF2B5EF4-FFF2-40B4-BE49-F238E27FC236}">
                    <a16:creationId xmlns:a16="http://schemas.microsoft.com/office/drawing/2014/main" id="{B98ECFF2-62D0-4260-95D6-02B356A15312}"/>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70">
                <a:extLst>
                  <a:ext uri="{FF2B5EF4-FFF2-40B4-BE49-F238E27FC236}">
                    <a16:creationId xmlns:a16="http://schemas.microsoft.com/office/drawing/2014/main" id="{A1751E66-94BE-4C6F-B2D9-B9783A6A5206}"/>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71">
                <a:extLst>
                  <a:ext uri="{FF2B5EF4-FFF2-40B4-BE49-F238E27FC236}">
                    <a16:creationId xmlns:a16="http://schemas.microsoft.com/office/drawing/2014/main" id="{BF058728-980E-4EFE-9CA5-B063A55F2796}"/>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72">
                <a:extLst>
                  <a:ext uri="{FF2B5EF4-FFF2-40B4-BE49-F238E27FC236}">
                    <a16:creationId xmlns:a16="http://schemas.microsoft.com/office/drawing/2014/main" id="{BD6FF8ED-ED14-4926-80C8-385C798416EB}"/>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73">
                <a:extLst>
                  <a:ext uri="{FF2B5EF4-FFF2-40B4-BE49-F238E27FC236}">
                    <a16:creationId xmlns:a16="http://schemas.microsoft.com/office/drawing/2014/main" id="{70DA038F-9962-46AF-887B-E2CB07367D68}"/>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74">
                <a:extLst>
                  <a:ext uri="{FF2B5EF4-FFF2-40B4-BE49-F238E27FC236}">
                    <a16:creationId xmlns:a16="http://schemas.microsoft.com/office/drawing/2014/main" id="{E4D8A310-E699-46FE-8619-F90F1EDFA7C2}"/>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75">
                <a:extLst>
                  <a:ext uri="{FF2B5EF4-FFF2-40B4-BE49-F238E27FC236}">
                    <a16:creationId xmlns:a16="http://schemas.microsoft.com/office/drawing/2014/main" id="{3447F87F-BE53-4C09-B5C3-9E75E5F2094A}"/>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76">
                <a:extLst>
                  <a:ext uri="{FF2B5EF4-FFF2-40B4-BE49-F238E27FC236}">
                    <a16:creationId xmlns:a16="http://schemas.microsoft.com/office/drawing/2014/main" id="{9B307674-AD20-453D-9684-6B4517A349DE}"/>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77">
                <a:extLst>
                  <a:ext uri="{FF2B5EF4-FFF2-40B4-BE49-F238E27FC236}">
                    <a16:creationId xmlns:a16="http://schemas.microsoft.com/office/drawing/2014/main" id="{B434F504-E055-4B45-82E1-F3FE15CBD09A}"/>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78">
                <a:extLst>
                  <a:ext uri="{FF2B5EF4-FFF2-40B4-BE49-F238E27FC236}">
                    <a16:creationId xmlns:a16="http://schemas.microsoft.com/office/drawing/2014/main" id="{A4042A31-DFB6-4946-A767-C7545A37057D}"/>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79">
                <a:extLst>
                  <a:ext uri="{FF2B5EF4-FFF2-40B4-BE49-F238E27FC236}">
                    <a16:creationId xmlns:a16="http://schemas.microsoft.com/office/drawing/2014/main" id="{1D8175E5-35DB-45FB-BE13-BF6E16B1A727}"/>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80">
                <a:extLst>
                  <a:ext uri="{FF2B5EF4-FFF2-40B4-BE49-F238E27FC236}">
                    <a16:creationId xmlns:a16="http://schemas.microsoft.com/office/drawing/2014/main" id="{C7C939A3-67FF-4D1F-BB7E-1E43F9537B6B}"/>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81">
                <a:extLst>
                  <a:ext uri="{FF2B5EF4-FFF2-40B4-BE49-F238E27FC236}">
                    <a16:creationId xmlns:a16="http://schemas.microsoft.com/office/drawing/2014/main" id="{B17A20B1-9D75-49A5-A914-E6580ECC59E1}"/>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82">
                <a:extLst>
                  <a:ext uri="{FF2B5EF4-FFF2-40B4-BE49-F238E27FC236}">
                    <a16:creationId xmlns:a16="http://schemas.microsoft.com/office/drawing/2014/main" id="{CA22C89C-BB78-4654-9E5F-75295B3A55B1}"/>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83">
                <a:extLst>
                  <a:ext uri="{FF2B5EF4-FFF2-40B4-BE49-F238E27FC236}">
                    <a16:creationId xmlns:a16="http://schemas.microsoft.com/office/drawing/2014/main" id="{DE4913CA-10BB-4BFC-A842-1DD0790016E7}"/>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84">
                <a:extLst>
                  <a:ext uri="{FF2B5EF4-FFF2-40B4-BE49-F238E27FC236}">
                    <a16:creationId xmlns:a16="http://schemas.microsoft.com/office/drawing/2014/main" id="{6D2BD86F-9D86-4783-8F5E-55B0649CDB7E}"/>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85">
                <a:extLst>
                  <a:ext uri="{FF2B5EF4-FFF2-40B4-BE49-F238E27FC236}">
                    <a16:creationId xmlns:a16="http://schemas.microsoft.com/office/drawing/2014/main" id="{A70BC2B9-82CE-4B4D-B594-5FE98F19F711}"/>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86">
                <a:extLst>
                  <a:ext uri="{FF2B5EF4-FFF2-40B4-BE49-F238E27FC236}">
                    <a16:creationId xmlns:a16="http://schemas.microsoft.com/office/drawing/2014/main" id="{41185E2D-4670-49CD-973B-BC60DA8B48ED}"/>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87">
                <a:extLst>
                  <a:ext uri="{FF2B5EF4-FFF2-40B4-BE49-F238E27FC236}">
                    <a16:creationId xmlns:a16="http://schemas.microsoft.com/office/drawing/2014/main" id="{39BDB715-312C-46D4-BA05-9DD70BDB8017}"/>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88">
                <a:extLst>
                  <a:ext uri="{FF2B5EF4-FFF2-40B4-BE49-F238E27FC236}">
                    <a16:creationId xmlns:a16="http://schemas.microsoft.com/office/drawing/2014/main" id="{D9DDFFB6-2AF7-43B5-96A5-35A8C93488A7}"/>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89">
                <a:extLst>
                  <a:ext uri="{FF2B5EF4-FFF2-40B4-BE49-F238E27FC236}">
                    <a16:creationId xmlns:a16="http://schemas.microsoft.com/office/drawing/2014/main" id="{3FB039E2-8722-4B5F-B07D-58003DC550A8}"/>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90">
                <a:extLst>
                  <a:ext uri="{FF2B5EF4-FFF2-40B4-BE49-F238E27FC236}">
                    <a16:creationId xmlns:a16="http://schemas.microsoft.com/office/drawing/2014/main" id="{60051F78-C76A-4287-808A-E08E981F4420}"/>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91">
                <a:extLst>
                  <a:ext uri="{FF2B5EF4-FFF2-40B4-BE49-F238E27FC236}">
                    <a16:creationId xmlns:a16="http://schemas.microsoft.com/office/drawing/2014/main" id="{11383A92-E209-4031-A28F-913E93572EB4}"/>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92">
                <a:extLst>
                  <a:ext uri="{FF2B5EF4-FFF2-40B4-BE49-F238E27FC236}">
                    <a16:creationId xmlns:a16="http://schemas.microsoft.com/office/drawing/2014/main" id="{63A1D1AD-72F3-4E3F-8A96-AC045F192066}"/>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93">
                <a:extLst>
                  <a:ext uri="{FF2B5EF4-FFF2-40B4-BE49-F238E27FC236}">
                    <a16:creationId xmlns:a16="http://schemas.microsoft.com/office/drawing/2014/main" id="{5C94FCB4-FEEB-4C17-858A-9035F6F63A84}"/>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94">
                <a:extLst>
                  <a:ext uri="{FF2B5EF4-FFF2-40B4-BE49-F238E27FC236}">
                    <a16:creationId xmlns:a16="http://schemas.microsoft.com/office/drawing/2014/main" id="{D43CC0CA-328B-4B56-964B-B9227EB3CB23}"/>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95">
                <a:extLst>
                  <a:ext uri="{FF2B5EF4-FFF2-40B4-BE49-F238E27FC236}">
                    <a16:creationId xmlns:a16="http://schemas.microsoft.com/office/drawing/2014/main" id="{13674396-FAA5-456A-8470-8B76E90D38B0}"/>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96">
                <a:extLst>
                  <a:ext uri="{FF2B5EF4-FFF2-40B4-BE49-F238E27FC236}">
                    <a16:creationId xmlns:a16="http://schemas.microsoft.com/office/drawing/2014/main" id="{918E5F5A-AB61-4DAE-AE33-102A59A7970A}"/>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97">
                <a:extLst>
                  <a:ext uri="{FF2B5EF4-FFF2-40B4-BE49-F238E27FC236}">
                    <a16:creationId xmlns:a16="http://schemas.microsoft.com/office/drawing/2014/main" id="{216D50E5-AA0E-4A1F-80C8-90916F8DE71D}"/>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98">
                <a:extLst>
                  <a:ext uri="{FF2B5EF4-FFF2-40B4-BE49-F238E27FC236}">
                    <a16:creationId xmlns:a16="http://schemas.microsoft.com/office/drawing/2014/main" id="{8C1A38BA-BB7C-4081-AFA9-290E7712946B}"/>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99">
                <a:extLst>
                  <a:ext uri="{FF2B5EF4-FFF2-40B4-BE49-F238E27FC236}">
                    <a16:creationId xmlns:a16="http://schemas.microsoft.com/office/drawing/2014/main" id="{9200001A-D18B-4357-AB66-F1BC609B5C2C}"/>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100">
                <a:extLst>
                  <a:ext uri="{FF2B5EF4-FFF2-40B4-BE49-F238E27FC236}">
                    <a16:creationId xmlns:a16="http://schemas.microsoft.com/office/drawing/2014/main" id="{72FDBEE2-C997-4732-B891-FDCA56D15213}"/>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101">
                <a:extLst>
                  <a:ext uri="{FF2B5EF4-FFF2-40B4-BE49-F238E27FC236}">
                    <a16:creationId xmlns:a16="http://schemas.microsoft.com/office/drawing/2014/main" id="{9CF2F6A0-564E-4908-8BF0-4EF7C2E8FC04}"/>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102">
                <a:extLst>
                  <a:ext uri="{FF2B5EF4-FFF2-40B4-BE49-F238E27FC236}">
                    <a16:creationId xmlns:a16="http://schemas.microsoft.com/office/drawing/2014/main" id="{8C2871BB-1485-44FB-B766-6F57665AA6A0}"/>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03">
                <a:extLst>
                  <a:ext uri="{FF2B5EF4-FFF2-40B4-BE49-F238E27FC236}">
                    <a16:creationId xmlns:a16="http://schemas.microsoft.com/office/drawing/2014/main" id="{DE863B29-200D-4F13-95AC-CDDDDD3401B9}"/>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04">
                <a:extLst>
                  <a:ext uri="{FF2B5EF4-FFF2-40B4-BE49-F238E27FC236}">
                    <a16:creationId xmlns:a16="http://schemas.microsoft.com/office/drawing/2014/main" id="{4276380F-3798-43B1-8EF0-9856D77F0E74}"/>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05">
                <a:extLst>
                  <a:ext uri="{FF2B5EF4-FFF2-40B4-BE49-F238E27FC236}">
                    <a16:creationId xmlns:a16="http://schemas.microsoft.com/office/drawing/2014/main" id="{8BA3CCE7-AECC-4767-BB03-7CDC168535BB}"/>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106">
                <a:extLst>
                  <a:ext uri="{FF2B5EF4-FFF2-40B4-BE49-F238E27FC236}">
                    <a16:creationId xmlns:a16="http://schemas.microsoft.com/office/drawing/2014/main" id="{03037FB9-2F71-4EF9-9C01-965E8D846117}"/>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107">
                <a:extLst>
                  <a:ext uri="{FF2B5EF4-FFF2-40B4-BE49-F238E27FC236}">
                    <a16:creationId xmlns:a16="http://schemas.microsoft.com/office/drawing/2014/main" id="{3B95A020-686D-494B-991B-E3DAEBC32712}"/>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108">
                <a:extLst>
                  <a:ext uri="{FF2B5EF4-FFF2-40B4-BE49-F238E27FC236}">
                    <a16:creationId xmlns:a16="http://schemas.microsoft.com/office/drawing/2014/main" id="{0734A911-5587-487B-B946-BF77B60469C4}"/>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109">
                <a:extLst>
                  <a:ext uri="{FF2B5EF4-FFF2-40B4-BE49-F238E27FC236}">
                    <a16:creationId xmlns:a16="http://schemas.microsoft.com/office/drawing/2014/main" id="{06EEFC69-79AD-4100-9737-8C4C28635779}"/>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110">
                <a:extLst>
                  <a:ext uri="{FF2B5EF4-FFF2-40B4-BE49-F238E27FC236}">
                    <a16:creationId xmlns:a16="http://schemas.microsoft.com/office/drawing/2014/main" id="{A94DB305-A79C-412A-92A0-8A8F13FA3AB8}"/>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111">
                <a:extLst>
                  <a:ext uri="{FF2B5EF4-FFF2-40B4-BE49-F238E27FC236}">
                    <a16:creationId xmlns:a16="http://schemas.microsoft.com/office/drawing/2014/main" id="{510342AC-CF24-4837-962C-5629914C05AB}"/>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12">
                <a:extLst>
                  <a:ext uri="{FF2B5EF4-FFF2-40B4-BE49-F238E27FC236}">
                    <a16:creationId xmlns:a16="http://schemas.microsoft.com/office/drawing/2014/main" id="{3DEEA3ED-1AA7-4112-8973-A49E213B79C9}"/>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13">
                <a:extLst>
                  <a:ext uri="{FF2B5EF4-FFF2-40B4-BE49-F238E27FC236}">
                    <a16:creationId xmlns:a16="http://schemas.microsoft.com/office/drawing/2014/main" id="{4ED2EBC9-AFDB-4A28-AFC4-756D03A8FBF9}"/>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14">
                <a:extLst>
                  <a:ext uri="{FF2B5EF4-FFF2-40B4-BE49-F238E27FC236}">
                    <a16:creationId xmlns:a16="http://schemas.microsoft.com/office/drawing/2014/main" id="{CC14B2EB-024F-47B8-BE32-7204698F2D06}"/>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15">
                <a:extLst>
                  <a:ext uri="{FF2B5EF4-FFF2-40B4-BE49-F238E27FC236}">
                    <a16:creationId xmlns:a16="http://schemas.microsoft.com/office/drawing/2014/main" id="{BA710B14-6F25-44D5-87F2-6DD76F3004FD}"/>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16">
                <a:extLst>
                  <a:ext uri="{FF2B5EF4-FFF2-40B4-BE49-F238E27FC236}">
                    <a16:creationId xmlns:a16="http://schemas.microsoft.com/office/drawing/2014/main" id="{4954FAF2-7766-4C99-BCC5-77794AF40EEC}"/>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17">
                <a:extLst>
                  <a:ext uri="{FF2B5EF4-FFF2-40B4-BE49-F238E27FC236}">
                    <a16:creationId xmlns:a16="http://schemas.microsoft.com/office/drawing/2014/main" id="{C19B4CDD-2754-461D-9AF3-A9C20C00E613}"/>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18">
                <a:extLst>
                  <a:ext uri="{FF2B5EF4-FFF2-40B4-BE49-F238E27FC236}">
                    <a16:creationId xmlns:a16="http://schemas.microsoft.com/office/drawing/2014/main" id="{295F74CC-8BBE-4F1B-9D45-E87950875351}"/>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19">
                <a:extLst>
                  <a:ext uri="{FF2B5EF4-FFF2-40B4-BE49-F238E27FC236}">
                    <a16:creationId xmlns:a16="http://schemas.microsoft.com/office/drawing/2014/main" id="{D600F657-91E4-458B-9A0F-66BDC6CEDF94}"/>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20">
                <a:extLst>
                  <a:ext uri="{FF2B5EF4-FFF2-40B4-BE49-F238E27FC236}">
                    <a16:creationId xmlns:a16="http://schemas.microsoft.com/office/drawing/2014/main" id="{1685D6B3-0E52-4EDF-B1E2-1AF1E636245B}"/>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21">
                <a:extLst>
                  <a:ext uri="{FF2B5EF4-FFF2-40B4-BE49-F238E27FC236}">
                    <a16:creationId xmlns:a16="http://schemas.microsoft.com/office/drawing/2014/main" id="{3B7F28A1-7FA3-4D76-9C9D-72807D0A2A84}"/>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22">
                <a:extLst>
                  <a:ext uri="{FF2B5EF4-FFF2-40B4-BE49-F238E27FC236}">
                    <a16:creationId xmlns:a16="http://schemas.microsoft.com/office/drawing/2014/main" id="{26C4C815-02ED-4327-9D24-FDA1D78920C7}"/>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23">
                <a:extLst>
                  <a:ext uri="{FF2B5EF4-FFF2-40B4-BE49-F238E27FC236}">
                    <a16:creationId xmlns:a16="http://schemas.microsoft.com/office/drawing/2014/main" id="{FAA867E3-A550-48D5-B366-FFBF336EC930}"/>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24">
                <a:extLst>
                  <a:ext uri="{FF2B5EF4-FFF2-40B4-BE49-F238E27FC236}">
                    <a16:creationId xmlns:a16="http://schemas.microsoft.com/office/drawing/2014/main" id="{F765249D-85AB-4F78-901C-D24BA5E049A9}"/>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25">
                <a:extLst>
                  <a:ext uri="{FF2B5EF4-FFF2-40B4-BE49-F238E27FC236}">
                    <a16:creationId xmlns:a16="http://schemas.microsoft.com/office/drawing/2014/main" id="{9A32BE65-4C36-473A-B17D-32C2695019B7}"/>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26">
                <a:extLst>
                  <a:ext uri="{FF2B5EF4-FFF2-40B4-BE49-F238E27FC236}">
                    <a16:creationId xmlns:a16="http://schemas.microsoft.com/office/drawing/2014/main" id="{597FF9B4-B552-4B22-B02D-7F3A4B2D0E2B}"/>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27">
                <a:extLst>
                  <a:ext uri="{FF2B5EF4-FFF2-40B4-BE49-F238E27FC236}">
                    <a16:creationId xmlns:a16="http://schemas.microsoft.com/office/drawing/2014/main" id="{2ADBC2A9-EC4A-4F1A-9575-5C2E2C611184}"/>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28">
                <a:extLst>
                  <a:ext uri="{FF2B5EF4-FFF2-40B4-BE49-F238E27FC236}">
                    <a16:creationId xmlns:a16="http://schemas.microsoft.com/office/drawing/2014/main" id="{EA07E267-4077-44DF-8793-958470082B4B}"/>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29">
                <a:extLst>
                  <a:ext uri="{FF2B5EF4-FFF2-40B4-BE49-F238E27FC236}">
                    <a16:creationId xmlns:a16="http://schemas.microsoft.com/office/drawing/2014/main" id="{450FF888-CA74-468F-8DC5-3DE393756465}"/>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30">
                <a:extLst>
                  <a:ext uri="{FF2B5EF4-FFF2-40B4-BE49-F238E27FC236}">
                    <a16:creationId xmlns:a16="http://schemas.microsoft.com/office/drawing/2014/main" id="{6ED42186-4921-48DF-991E-AE5DD331C4B9}"/>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31">
                <a:extLst>
                  <a:ext uri="{FF2B5EF4-FFF2-40B4-BE49-F238E27FC236}">
                    <a16:creationId xmlns:a16="http://schemas.microsoft.com/office/drawing/2014/main" id="{E9E5CB15-AB4F-44A1-8370-FC9B9DE7129E}"/>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32">
                <a:extLst>
                  <a:ext uri="{FF2B5EF4-FFF2-40B4-BE49-F238E27FC236}">
                    <a16:creationId xmlns:a16="http://schemas.microsoft.com/office/drawing/2014/main" id="{BB497DB7-75E3-4FF7-9D1B-3B26C89E3F10}"/>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33">
                <a:extLst>
                  <a:ext uri="{FF2B5EF4-FFF2-40B4-BE49-F238E27FC236}">
                    <a16:creationId xmlns:a16="http://schemas.microsoft.com/office/drawing/2014/main" id="{58918294-39CB-4298-9521-4858BE11916C}"/>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34">
                <a:extLst>
                  <a:ext uri="{FF2B5EF4-FFF2-40B4-BE49-F238E27FC236}">
                    <a16:creationId xmlns:a16="http://schemas.microsoft.com/office/drawing/2014/main" id="{5E68ABBC-3AD2-4386-8729-8CEDB6410BD6}"/>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35">
                <a:extLst>
                  <a:ext uri="{FF2B5EF4-FFF2-40B4-BE49-F238E27FC236}">
                    <a16:creationId xmlns:a16="http://schemas.microsoft.com/office/drawing/2014/main" id="{FB58C689-CA62-4846-982D-BB491E1DA980}"/>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36">
                <a:extLst>
                  <a:ext uri="{FF2B5EF4-FFF2-40B4-BE49-F238E27FC236}">
                    <a16:creationId xmlns:a16="http://schemas.microsoft.com/office/drawing/2014/main" id="{7753AA88-031A-4F0B-9006-FDEB3E8A1F64}"/>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37">
                <a:extLst>
                  <a:ext uri="{FF2B5EF4-FFF2-40B4-BE49-F238E27FC236}">
                    <a16:creationId xmlns:a16="http://schemas.microsoft.com/office/drawing/2014/main" id="{DA2A45BD-27B0-4DBE-9786-711763167792}"/>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38">
                <a:extLst>
                  <a:ext uri="{FF2B5EF4-FFF2-40B4-BE49-F238E27FC236}">
                    <a16:creationId xmlns:a16="http://schemas.microsoft.com/office/drawing/2014/main" id="{FF7AF075-4C26-460E-95E1-C982B30CE0C7}"/>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39">
                <a:extLst>
                  <a:ext uri="{FF2B5EF4-FFF2-40B4-BE49-F238E27FC236}">
                    <a16:creationId xmlns:a16="http://schemas.microsoft.com/office/drawing/2014/main" id="{384F615C-971C-48EB-AFD6-4917BA583D77}"/>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40">
                <a:extLst>
                  <a:ext uri="{FF2B5EF4-FFF2-40B4-BE49-F238E27FC236}">
                    <a16:creationId xmlns:a16="http://schemas.microsoft.com/office/drawing/2014/main" id="{4382A5B1-F61B-4F84-932F-AD52BE68AF80}"/>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141">
                <a:extLst>
                  <a:ext uri="{FF2B5EF4-FFF2-40B4-BE49-F238E27FC236}">
                    <a16:creationId xmlns:a16="http://schemas.microsoft.com/office/drawing/2014/main" id="{BBACC224-575D-4C7B-A0AF-D5EF9D2FFA58}"/>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142">
                <a:extLst>
                  <a:ext uri="{FF2B5EF4-FFF2-40B4-BE49-F238E27FC236}">
                    <a16:creationId xmlns:a16="http://schemas.microsoft.com/office/drawing/2014/main" id="{F36BF60F-CB81-494A-A823-BF107DE627D7}"/>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143">
                <a:extLst>
                  <a:ext uri="{FF2B5EF4-FFF2-40B4-BE49-F238E27FC236}">
                    <a16:creationId xmlns:a16="http://schemas.microsoft.com/office/drawing/2014/main" id="{D32E9445-0115-42C8-AE88-5350B9BA6187}"/>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44">
                <a:extLst>
                  <a:ext uri="{FF2B5EF4-FFF2-40B4-BE49-F238E27FC236}">
                    <a16:creationId xmlns:a16="http://schemas.microsoft.com/office/drawing/2014/main" id="{F519BADD-B6E6-4D98-A876-AFD5129752AB}"/>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45">
                <a:extLst>
                  <a:ext uri="{FF2B5EF4-FFF2-40B4-BE49-F238E27FC236}">
                    <a16:creationId xmlns:a16="http://schemas.microsoft.com/office/drawing/2014/main" id="{9DD06A6E-A12A-4E2B-93CF-F0F4D6206447}"/>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46">
                <a:extLst>
                  <a:ext uri="{FF2B5EF4-FFF2-40B4-BE49-F238E27FC236}">
                    <a16:creationId xmlns:a16="http://schemas.microsoft.com/office/drawing/2014/main" id="{D7AC8B17-D40F-445D-93B8-DBF708A2E25F}"/>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47">
                <a:extLst>
                  <a:ext uri="{FF2B5EF4-FFF2-40B4-BE49-F238E27FC236}">
                    <a16:creationId xmlns:a16="http://schemas.microsoft.com/office/drawing/2014/main" id="{C3B5C9F1-1ACD-4587-AC11-A8471B685A7D}"/>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148">
                <a:extLst>
                  <a:ext uri="{FF2B5EF4-FFF2-40B4-BE49-F238E27FC236}">
                    <a16:creationId xmlns:a16="http://schemas.microsoft.com/office/drawing/2014/main" id="{03856535-9045-47F9-B0ED-C38C12A76A1F}"/>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49">
                <a:extLst>
                  <a:ext uri="{FF2B5EF4-FFF2-40B4-BE49-F238E27FC236}">
                    <a16:creationId xmlns:a16="http://schemas.microsoft.com/office/drawing/2014/main" id="{A27FD34A-F05C-47CE-86AE-B155B2254361}"/>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50">
                <a:extLst>
                  <a:ext uri="{FF2B5EF4-FFF2-40B4-BE49-F238E27FC236}">
                    <a16:creationId xmlns:a16="http://schemas.microsoft.com/office/drawing/2014/main" id="{5992BA88-7B96-47CF-8C9D-40C964B07DD8}"/>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151">
                <a:extLst>
                  <a:ext uri="{FF2B5EF4-FFF2-40B4-BE49-F238E27FC236}">
                    <a16:creationId xmlns:a16="http://schemas.microsoft.com/office/drawing/2014/main" id="{D2BF8795-332A-4F5F-8CEE-441A2630096F}"/>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52">
                <a:extLst>
                  <a:ext uri="{FF2B5EF4-FFF2-40B4-BE49-F238E27FC236}">
                    <a16:creationId xmlns:a16="http://schemas.microsoft.com/office/drawing/2014/main" id="{4D69721B-6155-4CBC-9891-081D1481A70A}"/>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53">
                <a:extLst>
                  <a:ext uri="{FF2B5EF4-FFF2-40B4-BE49-F238E27FC236}">
                    <a16:creationId xmlns:a16="http://schemas.microsoft.com/office/drawing/2014/main" id="{B853FA4C-4645-4AEC-99F5-FCEE64ACC787}"/>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54">
                <a:extLst>
                  <a:ext uri="{FF2B5EF4-FFF2-40B4-BE49-F238E27FC236}">
                    <a16:creationId xmlns:a16="http://schemas.microsoft.com/office/drawing/2014/main" id="{6531B25A-D997-473C-8FA4-4C98AF31F595}"/>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55">
                <a:extLst>
                  <a:ext uri="{FF2B5EF4-FFF2-40B4-BE49-F238E27FC236}">
                    <a16:creationId xmlns:a16="http://schemas.microsoft.com/office/drawing/2014/main" id="{27D22B82-399D-4485-ACBF-54CBB61539FC}"/>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56">
                <a:extLst>
                  <a:ext uri="{FF2B5EF4-FFF2-40B4-BE49-F238E27FC236}">
                    <a16:creationId xmlns:a16="http://schemas.microsoft.com/office/drawing/2014/main" id="{F1326CFD-F95A-46A5-B63D-2A69E17442D4}"/>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57">
                <a:extLst>
                  <a:ext uri="{FF2B5EF4-FFF2-40B4-BE49-F238E27FC236}">
                    <a16:creationId xmlns:a16="http://schemas.microsoft.com/office/drawing/2014/main" id="{71C1922C-1F60-4345-8F97-F9CFB8D4F827}"/>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58">
                <a:extLst>
                  <a:ext uri="{FF2B5EF4-FFF2-40B4-BE49-F238E27FC236}">
                    <a16:creationId xmlns:a16="http://schemas.microsoft.com/office/drawing/2014/main" id="{400A75FF-3E2C-4109-939B-69D42C1B3C36}"/>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59">
                <a:extLst>
                  <a:ext uri="{FF2B5EF4-FFF2-40B4-BE49-F238E27FC236}">
                    <a16:creationId xmlns:a16="http://schemas.microsoft.com/office/drawing/2014/main" id="{0916170F-A8E3-4718-8FDF-BAA6ADD627B6}"/>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60">
                <a:extLst>
                  <a:ext uri="{FF2B5EF4-FFF2-40B4-BE49-F238E27FC236}">
                    <a16:creationId xmlns:a16="http://schemas.microsoft.com/office/drawing/2014/main" id="{3054D6E1-B67D-4458-967F-CB2CA59EB741}"/>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61">
                <a:extLst>
                  <a:ext uri="{FF2B5EF4-FFF2-40B4-BE49-F238E27FC236}">
                    <a16:creationId xmlns:a16="http://schemas.microsoft.com/office/drawing/2014/main" id="{B239E4EE-AF3C-4558-A0DF-3E44F03E6DD0}"/>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62">
                <a:extLst>
                  <a:ext uri="{FF2B5EF4-FFF2-40B4-BE49-F238E27FC236}">
                    <a16:creationId xmlns:a16="http://schemas.microsoft.com/office/drawing/2014/main" id="{44AFAA8B-2407-4BBF-8C38-64CBD9DBE28F}"/>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63">
                <a:extLst>
                  <a:ext uri="{FF2B5EF4-FFF2-40B4-BE49-F238E27FC236}">
                    <a16:creationId xmlns:a16="http://schemas.microsoft.com/office/drawing/2014/main" id="{A0C1BA25-F722-4A87-A318-84C185A37EC1}"/>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64">
                <a:extLst>
                  <a:ext uri="{FF2B5EF4-FFF2-40B4-BE49-F238E27FC236}">
                    <a16:creationId xmlns:a16="http://schemas.microsoft.com/office/drawing/2014/main" id="{56527AA1-9227-4509-BDAE-A4D1968AD617}"/>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65">
                <a:extLst>
                  <a:ext uri="{FF2B5EF4-FFF2-40B4-BE49-F238E27FC236}">
                    <a16:creationId xmlns:a16="http://schemas.microsoft.com/office/drawing/2014/main" id="{38A8C6AD-838A-45AC-8D65-590EDEEA4CAD}"/>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66">
                <a:extLst>
                  <a:ext uri="{FF2B5EF4-FFF2-40B4-BE49-F238E27FC236}">
                    <a16:creationId xmlns:a16="http://schemas.microsoft.com/office/drawing/2014/main" id="{C950C40D-4529-4F11-B0CA-E59CEC3ACF6A}"/>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67">
                <a:extLst>
                  <a:ext uri="{FF2B5EF4-FFF2-40B4-BE49-F238E27FC236}">
                    <a16:creationId xmlns:a16="http://schemas.microsoft.com/office/drawing/2014/main" id="{2441D5BF-E11A-46BB-9738-CCF9AD38C07D}"/>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68">
                <a:extLst>
                  <a:ext uri="{FF2B5EF4-FFF2-40B4-BE49-F238E27FC236}">
                    <a16:creationId xmlns:a16="http://schemas.microsoft.com/office/drawing/2014/main" id="{93C3B02A-F80C-4117-A852-CBBED2D089C1}"/>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69">
                <a:extLst>
                  <a:ext uri="{FF2B5EF4-FFF2-40B4-BE49-F238E27FC236}">
                    <a16:creationId xmlns:a16="http://schemas.microsoft.com/office/drawing/2014/main" id="{73ABD493-D91D-4340-9BF2-3EEF8BE05B72}"/>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70">
                <a:extLst>
                  <a:ext uri="{FF2B5EF4-FFF2-40B4-BE49-F238E27FC236}">
                    <a16:creationId xmlns:a16="http://schemas.microsoft.com/office/drawing/2014/main" id="{AC4514DB-FA63-46EA-98D9-5CECADD5833E}"/>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71">
                <a:extLst>
                  <a:ext uri="{FF2B5EF4-FFF2-40B4-BE49-F238E27FC236}">
                    <a16:creationId xmlns:a16="http://schemas.microsoft.com/office/drawing/2014/main" id="{BB8C9E5D-DE99-4A8A-B39C-E9D1FEA0DEB2}"/>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72">
                <a:extLst>
                  <a:ext uri="{FF2B5EF4-FFF2-40B4-BE49-F238E27FC236}">
                    <a16:creationId xmlns:a16="http://schemas.microsoft.com/office/drawing/2014/main" id="{CAC092A3-64E8-43E7-95F6-405521DCAE1D}"/>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73">
                <a:extLst>
                  <a:ext uri="{FF2B5EF4-FFF2-40B4-BE49-F238E27FC236}">
                    <a16:creationId xmlns:a16="http://schemas.microsoft.com/office/drawing/2014/main" id="{19C10D4E-A106-4F51-B0A7-E5C5A3398E99}"/>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74">
                <a:extLst>
                  <a:ext uri="{FF2B5EF4-FFF2-40B4-BE49-F238E27FC236}">
                    <a16:creationId xmlns:a16="http://schemas.microsoft.com/office/drawing/2014/main" id="{0E216099-8F53-4B1F-B77D-154899FAF52F}"/>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75">
                <a:extLst>
                  <a:ext uri="{FF2B5EF4-FFF2-40B4-BE49-F238E27FC236}">
                    <a16:creationId xmlns:a16="http://schemas.microsoft.com/office/drawing/2014/main" id="{E17400DB-E192-4D32-92A3-932622E93655}"/>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76">
                <a:extLst>
                  <a:ext uri="{FF2B5EF4-FFF2-40B4-BE49-F238E27FC236}">
                    <a16:creationId xmlns:a16="http://schemas.microsoft.com/office/drawing/2014/main" id="{DED18E91-1DE8-4111-B4BC-042B13D3B844}"/>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77">
                <a:extLst>
                  <a:ext uri="{FF2B5EF4-FFF2-40B4-BE49-F238E27FC236}">
                    <a16:creationId xmlns:a16="http://schemas.microsoft.com/office/drawing/2014/main" id="{7882987E-1DBD-4370-910D-94837449F0C1}"/>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78">
                <a:extLst>
                  <a:ext uri="{FF2B5EF4-FFF2-40B4-BE49-F238E27FC236}">
                    <a16:creationId xmlns:a16="http://schemas.microsoft.com/office/drawing/2014/main" id="{A610CD6B-5D95-4E7D-8D08-2A29212B89EE}"/>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79">
                <a:extLst>
                  <a:ext uri="{FF2B5EF4-FFF2-40B4-BE49-F238E27FC236}">
                    <a16:creationId xmlns:a16="http://schemas.microsoft.com/office/drawing/2014/main" id="{0A2302BB-5D47-47D0-8992-D5965D4983E1}"/>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80">
                <a:extLst>
                  <a:ext uri="{FF2B5EF4-FFF2-40B4-BE49-F238E27FC236}">
                    <a16:creationId xmlns:a16="http://schemas.microsoft.com/office/drawing/2014/main" id="{D51BF928-3255-4820-85E9-E25E9C75365F}"/>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81">
                <a:extLst>
                  <a:ext uri="{FF2B5EF4-FFF2-40B4-BE49-F238E27FC236}">
                    <a16:creationId xmlns:a16="http://schemas.microsoft.com/office/drawing/2014/main" id="{75CCA836-6E6F-4C78-91E3-C5D04D0FD865}"/>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82">
                <a:extLst>
                  <a:ext uri="{FF2B5EF4-FFF2-40B4-BE49-F238E27FC236}">
                    <a16:creationId xmlns:a16="http://schemas.microsoft.com/office/drawing/2014/main" id="{C9D4F360-8F16-4D98-8111-B2D901F7CC17}"/>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83">
                <a:extLst>
                  <a:ext uri="{FF2B5EF4-FFF2-40B4-BE49-F238E27FC236}">
                    <a16:creationId xmlns:a16="http://schemas.microsoft.com/office/drawing/2014/main" id="{AE367D6C-595C-455F-96B2-F5F2685E41D6}"/>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84">
                <a:extLst>
                  <a:ext uri="{FF2B5EF4-FFF2-40B4-BE49-F238E27FC236}">
                    <a16:creationId xmlns:a16="http://schemas.microsoft.com/office/drawing/2014/main" id="{1981FC77-C4C6-4EB3-8C67-A324B9B0D5C3}"/>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85">
                <a:extLst>
                  <a:ext uri="{FF2B5EF4-FFF2-40B4-BE49-F238E27FC236}">
                    <a16:creationId xmlns:a16="http://schemas.microsoft.com/office/drawing/2014/main" id="{5F2301FC-3D05-4438-A987-BD19627F1912}"/>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86">
                <a:extLst>
                  <a:ext uri="{FF2B5EF4-FFF2-40B4-BE49-F238E27FC236}">
                    <a16:creationId xmlns:a16="http://schemas.microsoft.com/office/drawing/2014/main" id="{A78AD257-E344-4321-9CC3-91D3BF34DBAE}"/>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87">
                <a:extLst>
                  <a:ext uri="{FF2B5EF4-FFF2-40B4-BE49-F238E27FC236}">
                    <a16:creationId xmlns:a16="http://schemas.microsoft.com/office/drawing/2014/main" id="{73B8DE1F-139A-4A92-A687-CC387715E8E3}"/>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88">
                <a:extLst>
                  <a:ext uri="{FF2B5EF4-FFF2-40B4-BE49-F238E27FC236}">
                    <a16:creationId xmlns:a16="http://schemas.microsoft.com/office/drawing/2014/main" id="{F92A0609-6D4E-4588-BA75-134B412D0365}"/>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89">
                <a:extLst>
                  <a:ext uri="{FF2B5EF4-FFF2-40B4-BE49-F238E27FC236}">
                    <a16:creationId xmlns:a16="http://schemas.microsoft.com/office/drawing/2014/main" id="{D6F9A5F4-C671-4D8B-AD8D-93D9FDDDB9F2}"/>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90">
                <a:extLst>
                  <a:ext uri="{FF2B5EF4-FFF2-40B4-BE49-F238E27FC236}">
                    <a16:creationId xmlns:a16="http://schemas.microsoft.com/office/drawing/2014/main" id="{1FD8A1E3-F98E-4893-8D6D-2C61C13F6351}"/>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91">
                <a:extLst>
                  <a:ext uri="{FF2B5EF4-FFF2-40B4-BE49-F238E27FC236}">
                    <a16:creationId xmlns:a16="http://schemas.microsoft.com/office/drawing/2014/main" id="{9258249A-153E-45D8-9127-106E571480CB}"/>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92">
                <a:extLst>
                  <a:ext uri="{FF2B5EF4-FFF2-40B4-BE49-F238E27FC236}">
                    <a16:creationId xmlns:a16="http://schemas.microsoft.com/office/drawing/2014/main" id="{10EA8548-333E-4C80-BA26-4CAA59441BBB}"/>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93">
                <a:extLst>
                  <a:ext uri="{FF2B5EF4-FFF2-40B4-BE49-F238E27FC236}">
                    <a16:creationId xmlns:a16="http://schemas.microsoft.com/office/drawing/2014/main" id="{A271E4A3-5C18-4499-8D1E-770789A81718}"/>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94">
                <a:extLst>
                  <a:ext uri="{FF2B5EF4-FFF2-40B4-BE49-F238E27FC236}">
                    <a16:creationId xmlns:a16="http://schemas.microsoft.com/office/drawing/2014/main" id="{51DF0EDA-9C32-492A-9E77-11E3B695E8E5}"/>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95">
                <a:extLst>
                  <a:ext uri="{FF2B5EF4-FFF2-40B4-BE49-F238E27FC236}">
                    <a16:creationId xmlns:a16="http://schemas.microsoft.com/office/drawing/2014/main" id="{0B269A3B-9C5A-4629-A06C-8E46EB708903}"/>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96">
                <a:extLst>
                  <a:ext uri="{FF2B5EF4-FFF2-40B4-BE49-F238E27FC236}">
                    <a16:creationId xmlns:a16="http://schemas.microsoft.com/office/drawing/2014/main" id="{1E4ACBB5-E798-473F-BCA6-22AC0E57F2F2}"/>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97">
                <a:extLst>
                  <a:ext uri="{FF2B5EF4-FFF2-40B4-BE49-F238E27FC236}">
                    <a16:creationId xmlns:a16="http://schemas.microsoft.com/office/drawing/2014/main" id="{14EC8DD6-CF43-480A-B840-1D66A2A54BCB}"/>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98">
                <a:extLst>
                  <a:ext uri="{FF2B5EF4-FFF2-40B4-BE49-F238E27FC236}">
                    <a16:creationId xmlns:a16="http://schemas.microsoft.com/office/drawing/2014/main" id="{28BC5548-67A3-4F81-923E-6EA95825F69A}"/>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199">
                <a:extLst>
                  <a:ext uri="{FF2B5EF4-FFF2-40B4-BE49-F238E27FC236}">
                    <a16:creationId xmlns:a16="http://schemas.microsoft.com/office/drawing/2014/main" id="{39556343-E938-40B9-A8AF-57BC1AF18884}"/>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200">
                <a:extLst>
                  <a:ext uri="{FF2B5EF4-FFF2-40B4-BE49-F238E27FC236}">
                    <a16:creationId xmlns:a16="http://schemas.microsoft.com/office/drawing/2014/main" id="{2773F9B4-8AB8-4D45-805A-40998FC0184C}"/>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201">
                <a:extLst>
                  <a:ext uri="{FF2B5EF4-FFF2-40B4-BE49-F238E27FC236}">
                    <a16:creationId xmlns:a16="http://schemas.microsoft.com/office/drawing/2014/main" id="{FE1AB86F-EF70-4D63-94A1-CB4AA8700BDE}"/>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202">
                <a:extLst>
                  <a:ext uri="{FF2B5EF4-FFF2-40B4-BE49-F238E27FC236}">
                    <a16:creationId xmlns:a16="http://schemas.microsoft.com/office/drawing/2014/main" id="{A80E9747-C074-482C-89D5-9EAAC7E2389E}"/>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203">
                <a:extLst>
                  <a:ext uri="{FF2B5EF4-FFF2-40B4-BE49-F238E27FC236}">
                    <a16:creationId xmlns:a16="http://schemas.microsoft.com/office/drawing/2014/main" id="{9044ABE2-1ED3-4053-887C-7A4B088797BB}"/>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204">
                <a:extLst>
                  <a:ext uri="{FF2B5EF4-FFF2-40B4-BE49-F238E27FC236}">
                    <a16:creationId xmlns:a16="http://schemas.microsoft.com/office/drawing/2014/main" id="{086700A2-E29C-4257-8DDD-FCAD615C27B1}"/>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5" name="Freeform 206">
              <a:extLst>
                <a:ext uri="{FF2B5EF4-FFF2-40B4-BE49-F238E27FC236}">
                  <a16:creationId xmlns:a16="http://schemas.microsoft.com/office/drawing/2014/main" id="{E1CD6AFC-C79A-4FC5-B769-34F3B0041917}"/>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207">
              <a:extLst>
                <a:ext uri="{FF2B5EF4-FFF2-40B4-BE49-F238E27FC236}">
                  <a16:creationId xmlns:a16="http://schemas.microsoft.com/office/drawing/2014/main" id="{D3793318-2AFC-4AE2-83D9-7F670C0C6396}"/>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08">
              <a:extLst>
                <a:ext uri="{FF2B5EF4-FFF2-40B4-BE49-F238E27FC236}">
                  <a16:creationId xmlns:a16="http://schemas.microsoft.com/office/drawing/2014/main" id="{4D40E823-65EF-4FCB-9A74-AA256EA1A876}"/>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9">
              <a:extLst>
                <a:ext uri="{FF2B5EF4-FFF2-40B4-BE49-F238E27FC236}">
                  <a16:creationId xmlns:a16="http://schemas.microsoft.com/office/drawing/2014/main" id="{1E01F165-2A8B-4A14-96C7-B58FF684AFEC}"/>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0">
              <a:extLst>
                <a:ext uri="{FF2B5EF4-FFF2-40B4-BE49-F238E27FC236}">
                  <a16:creationId xmlns:a16="http://schemas.microsoft.com/office/drawing/2014/main" id="{D0981116-00E3-4B82-BCEE-60C43BA5797D}"/>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11">
              <a:extLst>
                <a:ext uri="{FF2B5EF4-FFF2-40B4-BE49-F238E27FC236}">
                  <a16:creationId xmlns:a16="http://schemas.microsoft.com/office/drawing/2014/main" id="{E4F8945E-9824-43F7-9497-CFF441A116AC}"/>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12">
              <a:extLst>
                <a:ext uri="{FF2B5EF4-FFF2-40B4-BE49-F238E27FC236}">
                  <a16:creationId xmlns:a16="http://schemas.microsoft.com/office/drawing/2014/main" id="{01E88E53-B0BC-47CA-91B8-A52B5F8080A4}"/>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3">
              <a:extLst>
                <a:ext uri="{FF2B5EF4-FFF2-40B4-BE49-F238E27FC236}">
                  <a16:creationId xmlns:a16="http://schemas.microsoft.com/office/drawing/2014/main" id="{588EC6DD-F822-40CD-BE0C-E4D3D6F12DBE}"/>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4">
              <a:extLst>
                <a:ext uri="{FF2B5EF4-FFF2-40B4-BE49-F238E27FC236}">
                  <a16:creationId xmlns:a16="http://schemas.microsoft.com/office/drawing/2014/main" id="{F538D805-2DDF-4E4D-A9F0-D34C81860664}"/>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5">
              <a:extLst>
                <a:ext uri="{FF2B5EF4-FFF2-40B4-BE49-F238E27FC236}">
                  <a16:creationId xmlns:a16="http://schemas.microsoft.com/office/drawing/2014/main" id="{4AF5F795-05F9-469E-8F00-175D60156D1D}"/>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6">
              <a:extLst>
                <a:ext uri="{FF2B5EF4-FFF2-40B4-BE49-F238E27FC236}">
                  <a16:creationId xmlns:a16="http://schemas.microsoft.com/office/drawing/2014/main" id="{5497F4E7-8B94-4EB8-86B2-AD5DCE4F1552}"/>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17">
              <a:extLst>
                <a:ext uri="{FF2B5EF4-FFF2-40B4-BE49-F238E27FC236}">
                  <a16:creationId xmlns:a16="http://schemas.microsoft.com/office/drawing/2014/main" id="{68DA8338-E4AF-45E1-9C5D-74887AA0FBD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18">
              <a:extLst>
                <a:ext uri="{FF2B5EF4-FFF2-40B4-BE49-F238E27FC236}">
                  <a16:creationId xmlns:a16="http://schemas.microsoft.com/office/drawing/2014/main" id="{1CFAD0AF-35CD-4C91-BDE8-4A961EE9F217}"/>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19">
              <a:extLst>
                <a:ext uri="{FF2B5EF4-FFF2-40B4-BE49-F238E27FC236}">
                  <a16:creationId xmlns:a16="http://schemas.microsoft.com/office/drawing/2014/main" id="{D5308D28-E7D4-476F-88BE-3FE6F88D5B2C}"/>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20">
              <a:extLst>
                <a:ext uri="{FF2B5EF4-FFF2-40B4-BE49-F238E27FC236}">
                  <a16:creationId xmlns:a16="http://schemas.microsoft.com/office/drawing/2014/main" id="{933F96A6-244C-49F1-8498-F69F81A839A9}"/>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21">
              <a:extLst>
                <a:ext uri="{FF2B5EF4-FFF2-40B4-BE49-F238E27FC236}">
                  <a16:creationId xmlns:a16="http://schemas.microsoft.com/office/drawing/2014/main" id="{DF2FC6D5-4AE4-4519-9A48-02E7F2ED6941}"/>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22">
              <a:extLst>
                <a:ext uri="{FF2B5EF4-FFF2-40B4-BE49-F238E27FC236}">
                  <a16:creationId xmlns:a16="http://schemas.microsoft.com/office/drawing/2014/main" id="{16F56B70-1518-4ADB-9770-1C87ED600A93}"/>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23">
              <a:extLst>
                <a:ext uri="{FF2B5EF4-FFF2-40B4-BE49-F238E27FC236}">
                  <a16:creationId xmlns:a16="http://schemas.microsoft.com/office/drawing/2014/main" id="{4025CEF3-D826-4170-9033-0B1D45850B38}"/>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24">
              <a:extLst>
                <a:ext uri="{FF2B5EF4-FFF2-40B4-BE49-F238E27FC236}">
                  <a16:creationId xmlns:a16="http://schemas.microsoft.com/office/drawing/2014/main" id="{513D1F6D-7FF7-4D99-A04D-5F075376E8B9}"/>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25">
              <a:extLst>
                <a:ext uri="{FF2B5EF4-FFF2-40B4-BE49-F238E27FC236}">
                  <a16:creationId xmlns:a16="http://schemas.microsoft.com/office/drawing/2014/main" id="{B41C7A2E-1A9A-4725-9CDC-368B8472D44D}"/>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26">
              <a:extLst>
                <a:ext uri="{FF2B5EF4-FFF2-40B4-BE49-F238E27FC236}">
                  <a16:creationId xmlns:a16="http://schemas.microsoft.com/office/drawing/2014/main" id="{117E69DE-79E8-4A9F-8A3A-DE1FAE47382E}"/>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7">
              <a:extLst>
                <a:ext uri="{FF2B5EF4-FFF2-40B4-BE49-F238E27FC236}">
                  <a16:creationId xmlns:a16="http://schemas.microsoft.com/office/drawing/2014/main" id="{2F4A6BF9-8D0C-4C24-84A3-A7D35FEA6D33}"/>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28">
              <a:extLst>
                <a:ext uri="{FF2B5EF4-FFF2-40B4-BE49-F238E27FC236}">
                  <a16:creationId xmlns:a16="http://schemas.microsoft.com/office/drawing/2014/main" id="{3567DDB6-B55A-4164-BF26-5E9841C1D10B}"/>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29">
              <a:extLst>
                <a:ext uri="{FF2B5EF4-FFF2-40B4-BE49-F238E27FC236}">
                  <a16:creationId xmlns:a16="http://schemas.microsoft.com/office/drawing/2014/main" id="{0AD315D1-9BFB-45C1-9855-577A3B32F875}"/>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30">
              <a:extLst>
                <a:ext uri="{FF2B5EF4-FFF2-40B4-BE49-F238E27FC236}">
                  <a16:creationId xmlns:a16="http://schemas.microsoft.com/office/drawing/2014/main" id="{6CF7D7E6-C274-40F7-8438-33C6731BFD26}"/>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1">
              <a:extLst>
                <a:ext uri="{FF2B5EF4-FFF2-40B4-BE49-F238E27FC236}">
                  <a16:creationId xmlns:a16="http://schemas.microsoft.com/office/drawing/2014/main" id="{70A0A673-BF74-4E02-8268-F8F6E2832713}"/>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32">
              <a:extLst>
                <a:ext uri="{FF2B5EF4-FFF2-40B4-BE49-F238E27FC236}">
                  <a16:creationId xmlns:a16="http://schemas.microsoft.com/office/drawing/2014/main" id="{17F7BAF8-406D-45A3-9944-21D954238144}"/>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33">
              <a:extLst>
                <a:ext uri="{FF2B5EF4-FFF2-40B4-BE49-F238E27FC236}">
                  <a16:creationId xmlns:a16="http://schemas.microsoft.com/office/drawing/2014/main" id="{D76FE73B-B0D8-4CDE-8CC6-5733ECD59701}"/>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34">
              <a:extLst>
                <a:ext uri="{FF2B5EF4-FFF2-40B4-BE49-F238E27FC236}">
                  <a16:creationId xmlns:a16="http://schemas.microsoft.com/office/drawing/2014/main" id="{82C8F238-9DED-47FE-84B2-7E1350015204}"/>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35">
              <a:extLst>
                <a:ext uri="{FF2B5EF4-FFF2-40B4-BE49-F238E27FC236}">
                  <a16:creationId xmlns:a16="http://schemas.microsoft.com/office/drawing/2014/main" id="{313DB6CD-53BD-4467-BAC2-9574B29118AA}"/>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36">
              <a:extLst>
                <a:ext uri="{FF2B5EF4-FFF2-40B4-BE49-F238E27FC236}">
                  <a16:creationId xmlns:a16="http://schemas.microsoft.com/office/drawing/2014/main" id="{ED810CEC-F018-4C0B-9810-1E73F2358798}"/>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37">
              <a:extLst>
                <a:ext uri="{FF2B5EF4-FFF2-40B4-BE49-F238E27FC236}">
                  <a16:creationId xmlns:a16="http://schemas.microsoft.com/office/drawing/2014/main" id="{1AB2A739-793D-485B-BE23-3F533BC9D927}"/>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38">
              <a:extLst>
                <a:ext uri="{FF2B5EF4-FFF2-40B4-BE49-F238E27FC236}">
                  <a16:creationId xmlns:a16="http://schemas.microsoft.com/office/drawing/2014/main" id="{3A8A59DA-0F25-4124-AC8C-5E1AD48093F3}"/>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39">
              <a:extLst>
                <a:ext uri="{FF2B5EF4-FFF2-40B4-BE49-F238E27FC236}">
                  <a16:creationId xmlns:a16="http://schemas.microsoft.com/office/drawing/2014/main" id="{56CE7D27-7F5A-427A-9AF3-48B3C3F43424}"/>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40">
              <a:extLst>
                <a:ext uri="{FF2B5EF4-FFF2-40B4-BE49-F238E27FC236}">
                  <a16:creationId xmlns:a16="http://schemas.microsoft.com/office/drawing/2014/main" id="{84049F3B-2E1E-4862-A97F-83EB7820A4B8}"/>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41">
              <a:extLst>
                <a:ext uri="{FF2B5EF4-FFF2-40B4-BE49-F238E27FC236}">
                  <a16:creationId xmlns:a16="http://schemas.microsoft.com/office/drawing/2014/main" id="{A06C720D-649A-4CAC-B9E9-49B17D108F92}"/>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42">
              <a:extLst>
                <a:ext uri="{FF2B5EF4-FFF2-40B4-BE49-F238E27FC236}">
                  <a16:creationId xmlns:a16="http://schemas.microsoft.com/office/drawing/2014/main" id="{40F7C9B7-244D-476B-99C3-FD9BB4B8A7B0}"/>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43">
              <a:extLst>
                <a:ext uri="{FF2B5EF4-FFF2-40B4-BE49-F238E27FC236}">
                  <a16:creationId xmlns:a16="http://schemas.microsoft.com/office/drawing/2014/main" id="{A8552E29-45C6-4A79-971A-2EB63CF5CDEF}"/>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44">
              <a:extLst>
                <a:ext uri="{FF2B5EF4-FFF2-40B4-BE49-F238E27FC236}">
                  <a16:creationId xmlns:a16="http://schemas.microsoft.com/office/drawing/2014/main" id="{57B4B2F7-6F83-4365-83EA-5FEDEF63663A}"/>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45">
              <a:extLst>
                <a:ext uri="{FF2B5EF4-FFF2-40B4-BE49-F238E27FC236}">
                  <a16:creationId xmlns:a16="http://schemas.microsoft.com/office/drawing/2014/main" id="{3CD431FE-DB73-4156-9312-DE937190A52D}"/>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46">
              <a:extLst>
                <a:ext uri="{FF2B5EF4-FFF2-40B4-BE49-F238E27FC236}">
                  <a16:creationId xmlns:a16="http://schemas.microsoft.com/office/drawing/2014/main" id="{E1548B52-C122-4A0E-898A-EC0047BD919C}"/>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47">
              <a:extLst>
                <a:ext uri="{FF2B5EF4-FFF2-40B4-BE49-F238E27FC236}">
                  <a16:creationId xmlns:a16="http://schemas.microsoft.com/office/drawing/2014/main" id="{4A6B2D17-A08F-43CA-9112-D9A9ACF814D9}"/>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48">
              <a:extLst>
                <a:ext uri="{FF2B5EF4-FFF2-40B4-BE49-F238E27FC236}">
                  <a16:creationId xmlns:a16="http://schemas.microsoft.com/office/drawing/2014/main" id="{9A6AC67A-8CB8-447D-B4F0-EA360434ACFE}"/>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49">
              <a:extLst>
                <a:ext uri="{FF2B5EF4-FFF2-40B4-BE49-F238E27FC236}">
                  <a16:creationId xmlns:a16="http://schemas.microsoft.com/office/drawing/2014/main" id="{82D32F8D-4565-4424-8477-91840B2CC9E0}"/>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50">
              <a:extLst>
                <a:ext uri="{FF2B5EF4-FFF2-40B4-BE49-F238E27FC236}">
                  <a16:creationId xmlns:a16="http://schemas.microsoft.com/office/drawing/2014/main" id="{E6613F31-341A-48D5-81E4-01F51CA90E72}"/>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51">
              <a:extLst>
                <a:ext uri="{FF2B5EF4-FFF2-40B4-BE49-F238E27FC236}">
                  <a16:creationId xmlns:a16="http://schemas.microsoft.com/office/drawing/2014/main" id="{BD5A78C7-BF98-4AFD-A82B-761B1E2F2D8A}"/>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52">
              <a:extLst>
                <a:ext uri="{FF2B5EF4-FFF2-40B4-BE49-F238E27FC236}">
                  <a16:creationId xmlns:a16="http://schemas.microsoft.com/office/drawing/2014/main" id="{4F06DC2F-7F32-4027-B966-3152485BB05A}"/>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53">
              <a:extLst>
                <a:ext uri="{FF2B5EF4-FFF2-40B4-BE49-F238E27FC236}">
                  <a16:creationId xmlns:a16="http://schemas.microsoft.com/office/drawing/2014/main" id="{167D37AA-C734-4DF5-8386-3FDE1B248DA8}"/>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54">
              <a:extLst>
                <a:ext uri="{FF2B5EF4-FFF2-40B4-BE49-F238E27FC236}">
                  <a16:creationId xmlns:a16="http://schemas.microsoft.com/office/drawing/2014/main" id="{E40345C0-94B5-431A-9A1A-B064FC838FB1}"/>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55">
              <a:extLst>
                <a:ext uri="{FF2B5EF4-FFF2-40B4-BE49-F238E27FC236}">
                  <a16:creationId xmlns:a16="http://schemas.microsoft.com/office/drawing/2014/main" id="{08E01F0E-FF0A-4966-9E36-3E1FBCC3E12F}"/>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56">
              <a:extLst>
                <a:ext uri="{FF2B5EF4-FFF2-40B4-BE49-F238E27FC236}">
                  <a16:creationId xmlns:a16="http://schemas.microsoft.com/office/drawing/2014/main" id="{CAE41AF7-2565-42A1-864D-BB6D61D65BA3}"/>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57">
              <a:extLst>
                <a:ext uri="{FF2B5EF4-FFF2-40B4-BE49-F238E27FC236}">
                  <a16:creationId xmlns:a16="http://schemas.microsoft.com/office/drawing/2014/main" id="{18FA28F1-675B-464D-9BA7-CCAD1971B601}"/>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58">
              <a:extLst>
                <a:ext uri="{FF2B5EF4-FFF2-40B4-BE49-F238E27FC236}">
                  <a16:creationId xmlns:a16="http://schemas.microsoft.com/office/drawing/2014/main" id="{24496CCA-DE07-4B9F-9E29-0E1757CFC971}"/>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59">
              <a:extLst>
                <a:ext uri="{FF2B5EF4-FFF2-40B4-BE49-F238E27FC236}">
                  <a16:creationId xmlns:a16="http://schemas.microsoft.com/office/drawing/2014/main" id="{E752C36D-131D-4E14-8B50-AFD81625BE28}"/>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60">
              <a:extLst>
                <a:ext uri="{FF2B5EF4-FFF2-40B4-BE49-F238E27FC236}">
                  <a16:creationId xmlns:a16="http://schemas.microsoft.com/office/drawing/2014/main" id="{DB1428D3-77FD-4393-9766-D4275B4C675B}"/>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61">
              <a:extLst>
                <a:ext uri="{FF2B5EF4-FFF2-40B4-BE49-F238E27FC236}">
                  <a16:creationId xmlns:a16="http://schemas.microsoft.com/office/drawing/2014/main" id="{D3A888D8-006D-420A-A0A0-8F79CD6AC9F3}"/>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62">
              <a:extLst>
                <a:ext uri="{FF2B5EF4-FFF2-40B4-BE49-F238E27FC236}">
                  <a16:creationId xmlns:a16="http://schemas.microsoft.com/office/drawing/2014/main" id="{311FC0C3-1726-4467-A242-20CD43055C04}"/>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63">
              <a:extLst>
                <a:ext uri="{FF2B5EF4-FFF2-40B4-BE49-F238E27FC236}">
                  <a16:creationId xmlns:a16="http://schemas.microsoft.com/office/drawing/2014/main" id="{CE0DA6B1-EA8B-4C11-AAEF-5BB8CAE8CD25}"/>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64">
              <a:extLst>
                <a:ext uri="{FF2B5EF4-FFF2-40B4-BE49-F238E27FC236}">
                  <a16:creationId xmlns:a16="http://schemas.microsoft.com/office/drawing/2014/main" id="{608896A8-1F35-452E-B5C8-ECF55E9BA873}"/>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65">
              <a:extLst>
                <a:ext uri="{FF2B5EF4-FFF2-40B4-BE49-F238E27FC236}">
                  <a16:creationId xmlns:a16="http://schemas.microsoft.com/office/drawing/2014/main" id="{E65A469B-D1E6-42AB-94BD-769F710B6095}"/>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66">
              <a:extLst>
                <a:ext uri="{FF2B5EF4-FFF2-40B4-BE49-F238E27FC236}">
                  <a16:creationId xmlns:a16="http://schemas.microsoft.com/office/drawing/2014/main" id="{B1EBCD36-D658-412E-B290-E693A4636395}"/>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67">
              <a:extLst>
                <a:ext uri="{FF2B5EF4-FFF2-40B4-BE49-F238E27FC236}">
                  <a16:creationId xmlns:a16="http://schemas.microsoft.com/office/drawing/2014/main" id="{F5CD7711-BD07-46F4-9D29-2F14BD0AF453}"/>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68">
              <a:extLst>
                <a:ext uri="{FF2B5EF4-FFF2-40B4-BE49-F238E27FC236}">
                  <a16:creationId xmlns:a16="http://schemas.microsoft.com/office/drawing/2014/main" id="{BBA8388C-2FCA-4FF6-B601-DEE58F03632B}"/>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69">
              <a:extLst>
                <a:ext uri="{FF2B5EF4-FFF2-40B4-BE49-F238E27FC236}">
                  <a16:creationId xmlns:a16="http://schemas.microsoft.com/office/drawing/2014/main" id="{C3EA6332-C892-42B1-B651-96DF9ACD282A}"/>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70">
              <a:extLst>
                <a:ext uri="{FF2B5EF4-FFF2-40B4-BE49-F238E27FC236}">
                  <a16:creationId xmlns:a16="http://schemas.microsoft.com/office/drawing/2014/main" id="{205D020F-2EB1-42EF-AD8E-823AC956D802}"/>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71">
              <a:extLst>
                <a:ext uri="{FF2B5EF4-FFF2-40B4-BE49-F238E27FC236}">
                  <a16:creationId xmlns:a16="http://schemas.microsoft.com/office/drawing/2014/main" id="{C1F30E08-C5AB-43CF-84FA-B7909BC54152}"/>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72">
              <a:extLst>
                <a:ext uri="{FF2B5EF4-FFF2-40B4-BE49-F238E27FC236}">
                  <a16:creationId xmlns:a16="http://schemas.microsoft.com/office/drawing/2014/main" id="{4F8ABF3F-7AF3-4074-AC21-A553FAD39CD6}"/>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73">
              <a:extLst>
                <a:ext uri="{FF2B5EF4-FFF2-40B4-BE49-F238E27FC236}">
                  <a16:creationId xmlns:a16="http://schemas.microsoft.com/office/drawing/2014/main" id="{ECF0BCAD-221B-45FE-AAB8-0C0DE0359883}"/>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74">
              <a:extLst>
                <a:ext uri="{FF2B5EF4-FFF2-40B4-BE49-F238E27FC236}">
                  <a16:creationId xmlns:a16="http://schemas.microsoft.com/office/drawing/2014/main" id="{62F18E42-CA71-42AE-9A6A-19F199C1AEF0}"/>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75">
              <a:extLst>
                <a:ext uri="{FF2B5EF4-FFF2-40B4-BE49-F238E27FC236}">
                  <a16:creationId xmlns:a16="http://schemas.microsoft.com/office/drawing/2014/main" id="{7C55A56C-A68B-440F-B856-F4FF50B73C80}"/>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76">
              <a:extLst>
                <a:ext uri="{FF2B5EF4-FFF2-40B4-BE49-F238E27FC236}">
                  <a16:creationId xmlns:a16="http://schemas.microsoft.com/office/drawing/2014/main" id="{C7D61C23-D820-42D4-9F7D-52FF32F4EE2B}"/>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77">
              <a:extLst>
                <a:ext uri="{FF2B5EF4-FFF2-40B4-BE49-F238E27FC236}">
                  <a16:creationId xmlns:a16="http://schemas.microsoft.com/office/drawing/2014/main" id="{6BAE79E9-470A-45B7-A483-EC78A9DDDD0A}"/>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78">
              <a:extLst>
                <a:ext uri="{FF2B5EF4-FFF2-40B4-BE49-F238E27FC236}">
                  <a16:creationId xmlns:a16="http://schemas.microsoft.com/office/drawing/2014/main" id="{340C4CF3-B05A-4CDD-91FD-40BDEEDF8E17}"/>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79">
              <a:extLst>
                <a:ext uri="{FF2B5EF4-FFF2-40B4-BE49-F238E27FC236}">
                  <a16:creationId xmlns:a16="http://schemas.microsoft.com/office/drawing/2014/main" id="{6A5549BC-60CE-4B5E-8D9A-6569A958421A}"/>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80">
              <a:extLst>
                <a:ext uri="{FF2B5EF4-FFF2-40B4-BE49-F238E27FC236}">
                  <a16:creationId xmlns:a16="http://schemas.microsoft.com/office/drawing/2014/main" id="{D7D3C2EC-382E-4FA6-946B-098B0D1C736A}"/>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81">
              <a:extLst>
                <a:ext uri="{FF2B5EF4-FFF2-40B4-BE49-F238E27FC236}">
                  <a16:creationId xmlns:a16="http://schemas.microsoft.com/office/drawing/2014/main" id="{16BC58F0-6CC0-413E-BE4E-8816EE6892E9}"/>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82">
              <a:extLst>
                <a:ext uri="{FF2B5EF4-FFF2-40B4-BE49-F238E27FC236}">
                  <a16:creationId xmlns:a16="http://schemas.microsoft.com/office/drawing/2014/main" id="{1821E3E8-7F32-4498-BE0E-80442040CFE0}"/>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83">
              <a:extLst>
                <a:ext uri="{FF2B5EF4-FFF2-40B4-BE49-F238E27FC236}">
                  <a16:creationId xmlns:a16="http://schemas.microsoft.com/office/drawing/2014/main" id="{87769C4B-50E5-4722-9DF6-894B31A09599}"/>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84">
              <a:extLst>
                <a:ext uri="{FF2B5EF4-FFF2-40B4-BE49-F238E27FC236}">
                  <a16:creationId xmlns:a16="http://schemas.microsoft.com/office/drawing/2014/main" id="{BE8DB1D6-450F-4E40-A27D-F36B2DBD9C01}"/>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85">
              <a:extLst>
                <a:ext uri="{FF2B5EF4-FFF2-40B4-BE49-F238E27FC236}">
                  <a16:creationId xmlns:a16="http://schemas.microsoft.com/office/drawing/2014/main" id="{AE417526-85EC-404A-AA70-52135222E3B0}"/>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86">
              <a:extLst>
                <a:ext uri="{FF2B5EF4-FFF2-40B4-BE49-F238E27FC236}">
                  <a16:creationId xmlns:a16="http://schemas.microsoft.com/office/drawing/2014/main" id="{64D8619D-6D83-4F4C-AE26-3AD9ABC5B45D}"/>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87">
              <a:extLst>
                <a:ext uri="{FF2B5EF4-FFF2-40B4-BE49-F238E27FC236}">
                  <a16:creationId xmlns:a16="http://schemas.microsoft.com/office/drawing/2014/main" id="{A5B2AD3C-E0C8-42E3-B65C-8AE0A844EAFC}"/>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88">
              <a:extLst>
                <a:ext uri="{FF2B5EF4-FFF2-40B4-BE49-F238E27FC236}">
                  <a16:creationId xmlns:a16="http://schemas.microsoft.com/office/drawing/2014/main" id="{F30438EC-EF3A-4A78-9F3E-256376D13C80}"/>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89">
              <a:extLst>
                <a:ext uri="{FF2B5EF4-FFF2-40B4-BE49-F238E27FC236}">
                  <a16:creationId xmlns:a16="http://schemas.microsoft.com/office/drawing/2014/main" id="{8E5AE7F1-8F89-45F4-BC56-D0D3D994E079}"/>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90">
              <a:extLst>
                <a:ext uri="{FF2B5EF4-FFF2-40B4-BE49-F238E27FC236}">
                  <a16:creationId xmlns:a16="http://schemas.microsoft.com/office/drawing/2014/main" id="{C76BD220-A05C-47B6-8EA9-0FE69D69AF0D}"/>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91">
              <a:extLst>
                <a:ext uri="{FF2B5EF4-FFF2-40B4-BE49-F238E27FC236}">
                  <a16:creationId xmlns:a16="http://schemas.microsoft.com/office/drawing/2014/main" id="{1E24D476-599D-483E-AA1F-F2D275BE5D0D}"/>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92">
              <a:extLst>
                <a:ext uri="{FF2B5EF4-FFF2-40B4-BE49-F238E27FC236}">
                  <a16:creationId xmlns:a16="http://schemas.microsoft.com/office/drawing/2014/main" id="{5EFAC2CE-2C3F-44E5-B7B4-18BD4A87C36C}"/>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93">
              <a:extLst>
                <a:ext uri="{FF2B5EF4-FFF2-40B4-BE49-F238E27FC236}">
                  <a16:creationId xmlns:a16="http://schemas.microsoft.com/office/drawing/2014/main" id="{D6483921-AF48-46AB-943B-20AD9C855593}"/>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94">
              <a:extLst>
                <a:ext uri="{FF2B5EF4-FFF2-40B4-BE49-F238E27FC236}">
                  <a16:creationId xmlns:a16="http://schemas.microsoft.com/office/drawing/2014/main" id="{C86171CD-2BED-492C-92F2-B1DBF9668210}"/>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5">
              <a:extLst>
                <a:ext uri="{FF2B5EF4-FFF2-40B4-BE49-F238E27FC236}">
                  <a16:creationId xmlns:a16="http://schemas.microsoft.com/office/drawing/2014/main" id="{86D24EEF-0AEA-4D5F-ACCC-1AD6741CF492}"/>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96">
              <a:extLst>
                <a:ext uri="{FF2B5EF4-FFF2-40B4-BE49-F238E27FC236}">
                  <a16:creationId xmlns:a16="http://schemas.microsoft.com/office/drawing/2014/main" id="{E0F71EC8-23B2-4651-9591-BBB7CBB41E4C}"/>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97">
              <a:extLst>
                <a:ext uri="{FF2B5EF4-FFF2-40B4-BE49-F238E27FC236}">
                  <a16:creationId xmlns:a16="http://schemas.microsoft.com/office/drawing/2014/main" id="{77464AF4-934C-4320-B35B-07AE0D02F319}"/>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98">
              <a:extLst>
                <a:ext uri="{FF2B5EF4-FFF2-40B4-BE49-F238E27FC236}">
                  <a16:creationId xmlns:a16="http://schemas.microsoft.com/office/drawing/2014/main" id="{C7ACE79A-FBC4-4C9A-ACF7-1D33258929A6}"/>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99">
              <a:extLst>
                <a:ext uri="{FF2B5EF4-FFF2-40B4-BE49-F238E27FC236}">
                  <a16:creationId xmlns:a16="http://schemas.microsoft.com/office/drawing/2014/main" id="{D29A450D-F307-4A0A-B105-232581A80976}"/>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00">
              <a:extLst>
                <a:ext uri="{FF2B5EF4-FFF2-40B4-BE49-F238E27FC236}">
                  <a16:creationId xmlns:a16="http://schemas.microsoft.com/office/drawing/2014/main" id="{6D65DFA7-EA31-43C5-A778-445DE29CD821}"/>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01">
              <a:extLst>
                <a:ext uri="{FF2B5EF4-FFF2-40B4-BE49-F238E27FC236}">
                  <a16:creationId xmlns:a16="http://schemas.microsoft.com/office/drawing/2014/main" id="{093B7C93-21A0-4D52-A4ED-1342991A13D1}"/>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02">
              <a:extLst>
                <a:ext uri="{FF2B5EF4-FFF2-40B4-BE49-F238E27FC236}">
                  <a16:creationId xmlns:a16="http://schemas.microsoft.com/office/drawing/2014/main" id="{5F059CA5-7F0F-4418-AA93-806E87EE1CA4}"/>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03">
              <a:extLst>
                <a:ext uri="{FF2B5EF4-FFF2-40B4-BE49-F238E27FC236}">
                  <a16:creationId xmlns:a16="http://schemas.microsoft.com/office/drawing/2014/main" id="{33F81AC0-3683-49C7-B460-D67F7AD07874}"/>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04">
              <a:extLst>
                <a:ext uri="{FF2B5EF4-FFF2-40B4-BE49-F238E27FC236}">
                  <a16:creationId xmlns:a16="http://schemas.microsoft.com/office/drawing/2014/main" id="{8F936887-AD87-4CED-837D-19B45E9FE1AE}"/>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305">
              <a:extLst>
                <a:ext uri="{FF2B5EF4-FFF2-40B4-BE49-F238E27FC236}">
                  <a16:creationId xmlns:a16="http://schemas.microsoft.com/office/drawing/2014/main" id="{56865626-28DB-4FC4-8A6A-A26248430A46}"/>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3" name="图片 2">
            <a:extLst>
              <a:ext uri="{FF2B5EF4-FFF2-40B4-BE49-F238E27FC236}">
                <a16:creationId xmlns:a16="http://schemas.microsoft.com/office/drawing/2014/main" id="{78656CFB-BD38-C5D5-1A89-CD2B24074EFA}"/>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4990982"/>
            <a:chOff x="1887176" y="1780605"/>
            <a:chExt cx="2361998" cy="2183003"/>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1840428"/>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加法</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lvl="1" eaLnBrk="1" hangingPunct="1">
                <a:lnSpc>
                  <a:spcPct val="150000"/>
                </a:lnSpc>
              </a:pPr>
              <a:r>
                <a:rPr lang="en-US" altLang="zh-CN" sz="2000" b="1" dirty="0">
                  <a:solidFill>
                    <a:srgbClr val="00B050"/>
                  </a:solidFill>
                  <a:latin typeface="Courier New" pitchFamily="49" charset="0"/>
                  <a:ea typeface="MS PGothic" pitchFamily="34" charset="-128"/>
                </a:rPr>
                <a:t>a</a:t>
              </a:r>
              <a:r>
                <a:rPr lang="en-US" altLang="zh-CN" sz="2000" b="1" dirty="0">
                  <a:latin typeface="Courier New" pitchFamily="49" charset="0"/>
                  <a:ea typeface="MS PGothic" pitchFamily="34" charset="-128"/>
                </a:rPr>
                <a:t> </a:t>
              </a:r>
              <a:r>
                <a:rPr lang="en-US" altLang="zh-CN" sz="2000" b="1" dirty="0">
                  <a:solidFill>
                    <a:schemeClr val="tx1"/>
                  </a:solidFill>
                  <a:latin typeface="Courier New" pitchFamily="49" charset="0"/>
                  <a:ea typeface="MS PGothic" pitchFamily="34" charset="-128"/>
                </a:rPr>
                <a:t>=</a:t>
              </a:r>
              <a:r>
                <a:rPr lang="en-US" altLang="zh-CN" sz="2000" b="1" dirty="0">
                  <a:latin typeface="Courier New" pitchFamily="49" charset="0"/>
                  <a:ea typeface="MS PGothic" pitchFamily="34" charset="-128"/>
                </a:rPr>
                <a:t> </a:t>
              </a:r>
              <a:r>
                <a:rPr lang="en-US" altLang="zh-CN" sz="2000" b="1" dirty="0">
                  <a:solidFill>
                    <a:schemeClr val="accent5">
                      <a:lumMod val="75000"/>
                    </a:schemeClr>
                  </a:solidFill>
                  <a:latin typeface="Courier New" pitchFamily="49" charset="0"/>
                  <a:ea typeface="MS PGothic" pitchFamily="34" charset="-128"/>
                </a:rPr>
                <a:t>b</a:t>
              </a:r>
              <a:r>
                <a:rPr lang="en-US" altLang="zh-CN" sz="2000" b="1" dirty="0">
                  <a:latin typeface="Courier New" pitchFamily="49" charset="0"/>
                  <a:ea typeface="MS PGothic" pitchFamily="34" charset="-128"/>
                </a:rPr>
                <a:t> </a:t>
              </a:r>
              <a:r>
                <a:rPr lang="en-US" altLang="zh-CN" sz="2000" b="1" dirty="0">
                  <a:solidFill>
                    <a:schemeClr val="tx1"/>
                  </a:solidFill>
                  <a:latin typeface="Courier New" pitchFamily="49" charset="0"/>
                  <a:ea typeface="MS PGothic" pitchFamily="34" charset="-128"/>
                </a:rPr>
                <a:t>+</a:t>
              </a:r>
              <a:r>
                <a:rPr lang="en-US" altLang="zh-CN" sz="2000" b="1" dirty="0">
                  <a:latin typeface="Courier New" pitchFamily="49" charset="0"/>
                  <a:ea typeface="MS PGothic" pitchFamily="34" charset="-128"/>
                </a:rPr>
                <a:t> </a:t>
              </a:r>
              <a:r>
                <a:rPr lang="en-US" altLang="zh-CN" sz="2000" b="1" dirty="0">
                  <a:solidFill>
                    <a:schemeClr val="accent4">
                      <a:lumMod val="50000"/>
                    </a:schemeClr>
                  </a:solidFill>
                  <a:latin typeface="Courier New" pitchFamily="49" charset="0"/>
                  <a:ea typeface="MS PGothic" pitchFamily="34" charset="-128"/>
                </a:rPr>
                <a:t>c</a:t>
              </a:r>
              <a:r>
                <a:rPr lang="en-US" altLang="zh-CN" sz="2000" b="1" dirty="0">
                  <a:ea typeface="MS PGothic" pitchFamily="34" charset="-128"/>
                </a:rPr>
                <a:t> 		(in C)</a:t>
              </a:r>
            </a:p>
            <a:p>
              <a:pPr lvl="1" eaLnBrk="1" hangingPunct="1">
                <a:lnSpc>
                  <a:spcPct val="150000"/>
                </a:lnSpc>
              </a:pPr>
              <a:r>
                <a:rPr lang="en-US" altLang="zh-CN" sz="2000" b="1" dirty="0">
                  <a:solidFill>
                    <a:srgbClr val="800080"/>
                  </a:solidFill>
                  <a:latin typeface="Courier New" pitchFamily="49" charset="0"/>
                  <a:ea typeface="MS PGothic" pitchFamily="34" charset="-128"/>
                </a:rPr>
                <a:t>add </a:t>
              </a:r>
              <a:r>
                <a:rPr lang="en-US" altLang="zh-CN" sz="2000" b="1" dirty="0">
                  <a:solidFill>
                    <a:srgbClr val="00B050"/>
                  </a:solidFill>
                  <a:latin typeface="Courier New" pitchFamily="49" charset="0"/>
                  <a:ea typeface="MS PGothic" pitchFamily="34" charset="-128"/>
                </a:rPr>
                <a:t>$s0</a:t>
              </a:r>
              <a:r>
                <a:rPr lang="en-US" altLang="zh-CN" sz="2000" b="1" dirty="0">
                  <a:solidFill>
                    <a:srgbClr val="800080"/>
                  </a:solidFill>
                  <a:latin typeface="Courier New" pitchFamily="49" charset="0"/>
                  <a:ea typeface="MS PGothic" pitchFamily="34" charset="-128"/>
                </a:rPr>
                <a:t>,</a:t>
              </a:r>
              <a:r>
                <a:rPr lang="en-US" altLang="zh-CN" sz="2000" b="1" dirty="0">
                  <a:solidFill>
                    <a:schemeClr val="accent5">
                      <a:lumMod val="75000"/>
                    </a:schemeClr>
                  </a:solidFill>
                  <a:latin typeface="Courier New" pitchFamily="49" charset="0"/>
                  <a:ea typeface="MS PGothic" pitchFamily="34" charset="-128"/>
                </a:rPr>
                <a:t>$s1</a:t>
              </a:r>
              <a:r>
                <a:rPr lang="en-US" altLang="zh-CN" sz="2000" b="1" dirty="0">
                  <a:solidFill>
                    <a:srgbClr val="800080"/>
                  </a:solidFill>
                  <a:latin typeface="Courier New" pitchFamily="49" charset="0"/>
                  <a:ea typeface="MS PGothic" pitchFamily="34" charset="-128"/>
                </a:rPr>
                <a:t>,</a:t>
              </a:r>
              <a:r>
                <a:rPr lang="en-US" altLang="zh-CN" sz="2000" b="1" dirty="0">
                  <a:solidFill>
                    <a:schemeClr val="accent4">
                      <a:lumMod val="50000"/>
                    </a:schemeClr>
                  </a:solidFill>
                  <a:latin typeface="Courier New" pitchFamily="49" charset="0"/>
                  <a:ea typeface="MS PGothic" pitchFamily="34" charset="-128"/>
                </a:rPr>
                <a:t>$s2	</a:t>
              </a:r>
              <a:r>
                <a:rPr lang="en-US" altLang="zh-CN" sz="2000" b="1" dirty="0">
                  <a:ea typeface="MS PGothic" pitchFamily="34" charset="-128"/>
                </a:rPr>
                <a:t>(in MIPS)</a:t>
              </a:r>
            </a:p>
            <a:p>
              <a:pPr lvl="1">
                <a:lnSpc>
                  <a:spcPct val="150000"/>
                </a:lnSpc>
              </a:pPr>
              <a:r>
                <a:rPr lang="en-US" altLang="zh-CN" sz="2000" b="1" dirty="0">
                  <a:solidFill>
                    <a:srgbClr val="00B050"/>
                  </a:solidFill>
                  <a:latin typeface="Courier New" pitchFamily="49" charset="0"/>
                  <a:ea typeface="MS PGothic" pitchFamily="34" charset="-128"/>
                </a:rPr>
                <a:t>a</a:t>
              </a:r>
              <a:r>
                <a:rPr lang="en-US" altLang="zh-CN" sz="2000" dirty="0"/>
                <a:t>, </a:t>
              </a:r>
              <a:r>
                <a:rPr lang="en-US" altLang="zh-CN" sz="2000" b="1" dirty="0">
                  <a:solidFill>
                    <a:schemeClr val="accent5">
                      <a:lumMod val="75000"/>
                    </a:schemeClr>
                  </a:solidFill>
                  <a:latin typeface="Courier New" pitchFamily="49" charset="0"/>
                  <a:ea typeface="MS PGothic" pitchFamily="34" charset="-128"/>
                </a:rPr>
                <a:t>b</a:t>
              </a:r>
              <a:r>
                <a:rPr lang="en-US" altLang="zh-CN" sz="2000" dirty="0"/>
                <a:t>, </a:t>
              </a:r>
              <a:r>
                <a:rPr lang="en-US" altLang="zh-CN" sz="2000" b="1" dirty="0">
                  <a:solidFill>
                    <a:schemeClr val="accent4">
                      <a:lumMod val="50000"/>
                    </a:schemeClr>
                  </a:solidFill>
                  <a:latin typeface="Courier New" pitchFamily="49" charset="0"/>
                  <a:ea typeface="MS PGothic" pitchFamily="34" charset="-128"/>
                </a:rPr>
                <a:t>c</a:t>
              </a:r>
              <a:r>
                <a:rPr lang="zh-CN" altLang="en-US" sz="2000" dirty="0"/>
                <a:t>编译后对应寄存器</a:t>
              </a:r>
              <a:r>
                <a:rPr lang="en-US" altLang="zh-CN" sz="2000" dirty="0"/>
                <a:t> </a:t>
              </a:r>
              <a:r>
                <a:rPr lang="en-US" altLang="zh-CN" sz="2000" b="1" dirty="0">
                  <a:solidFill>
                    <a:srgbClr val="00B050"/>
                  </a:solidFill>
                  <a:latin typeface="Courier New" pitchFamily="49" charset="0"/>
                  <a:ea typeface="MS PGothic" pitchFamily="34" charset="-128"/>
                </a:rPr>
                <a:t>$s0</a:t>
              </a:r>
              <a:r>
                <a:rPr lang="en-US" altLang="zh-CN" sz="2000" b="1" dirty="0">
                  <a:solidFill>
                    <a:srgbClr val="800080"/>
                  </a:solidFill>
                  <a:latin typeface="Courier New" pitchFamily="49" charset="0"/>
                  <a:ea typeface="MS PGothic" pitchFamily="34" charset="-128"/>
                </a:rPr>
                <a:t>,</a:t>
              </a:r>
              <a:r>
                <a:rPr lang="en-US" altLang="zh-CN" sz="2000" b="1" dirty="0">
                  <a:solidFill>
                    <a:schemeClr val="accent5">
                      <a:lumMod val="75000"/>
                    </a:schemeClr>
                  </a:solidFill>
                  <a:latin typeface="Courier New" pitchFamily="49" charset="0"/>
                  <a:ea typeface="MS PGothic" pitchFamily="34" charset="-128"/>
                </a:rPr>
                <a:t>$s1</a:t>
              </a:r>
              <a:r>
                <a:rPr lang="en-US" altLang="zh-CN" sz="2000" b="1" dirty="0">
                  <a:solidFill>
                    <a:srgbClr val="800080"/>
                  </a:solidFill>
                  <a:latin typeface="Courier New" pitchFamily="49" charset="0"/>
                  <a:ea typeface="MS PGothic" pitchFamily="34" charset="-128"/>
                </a:rPr>
                <a:t>,</a:t>
              </a:r>
              <a:r>
                <a:rPr lang="en-US" altLang="zh-CN" sz="2000" b="1" dirty="0">
                  <a:solidFill>
                    <a:schemeClr val="accent4">
                      <a:lumMod val="50000"/>
                    </a:schemeClr>
                  </a:solidFill>
                  <a:latin typeface="Courier New" pitchFamily="49" charset="0"/>
                  <a:ea typeface="MS PGothic" pitchFamily="34" charset="-128"/>
                </a:rPr>
                <a:t>$s2</a:t>
              </a:r>
              <a:endParaRPr lang="en-US" altLang="zh-CN" sz="2000" b="1" dirty="0">
                <a:solidFill>
                  <a:srgbClr val="800080"/>
                </a:solidFill>
                <a:latin typeface="Courier New" pitchFamily="49" charset="0"/>
                <a:ea typeface="MS PGothic" pitchFamily="34" charset="-128"/>
              </a:endParaRPr>
            </a:p>
            <a:p>
              <a:pPr marL="285750" indent="-285750">
                <a:lnSpc>
                  <a:spcPct val="150000"/>
                </a:lnSpc>
                <a:buFont typeface="Wingdings" pitchFamily="2" charset="2"/>
                <a:buChar char="Ø"/>
              </a:pP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减法</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lvl="1" eaLnBrk="1" hangingPunct="1">
                <a:lnSpc>
                  <a:spcPct val="150000"/>
                </a:lnSpc>
              </a:pPr>
              <a:r>
                <a:rPr lang="en-US" altLang="zh-CN" sz="2000" b="1" dirty="0">
                  <a:solidFill>
                    <a:srgbClr val="00B050"/>
                  </a:solidFill>
                  <a:latin typeface="Courier New" pitchFamily="49" charset="0"/>
                  <a:ea typeface="MS PGothic" pitchFamily="34" charset="-128"/>
                </a:rPr>
                <a:t>d</a:t>
              </a:r>
              <a:r>
                <a:rPr lang="en-US" altLang="zh-CN" sz="2000" b="1" dirty="0">
                  <a:latin typeface="Courier New" pitchFamily="49" charset="0"/>
                  <a:ea typeface="MS PGothic" pitchFamily="34" charset="-128"/>
                </a:rPr>
                <a:t> </a:t>
              </a:r>
              <a:r>
                <a:rPr lang="en-US" altLang="zh-CN" sz="2000" b="1" dirty="0">
                  <a:solidFill>
                    <a:schemeClr val="tx1"/>
                  </a:solidFill>
                  <a:latin typeface="Courier New" pitchFamily="49" charset="0"/>
                  <a:ea typeface="MS PGothic" pitchFamily="34" charset="-128"/>
                </a:rPr>
                <a:t>=</a:t>
              </a:r>
              <a:r>
                <a:rPr lang="en-US" altLang="zh-CN" sz="2000" b="1" dirty="0">
                  <a:latin typeface="Courier New" pitchFamily="49" charset="0"/>
                  <a:ea typeface="MS PGothic" pitchFamily="34" charset="-128"/>
                </a:rPr>
                <a:t> </a:t>
              </a:r>
              <a:r>
                <a:rPr lang="en-US" altLang="zh-CN" sz="2000" b="1" dirty="0">
                  <a:solidFill>
                    <a:schemeClr val="accent5">
                      <a:lumMod val="75000"/>
                    </a:schemeClr>
                  </a:solidFill>
                  <a:latin typeface="Courier New" pitchFamily="49" charset="0"/>
                  <a:ea typeface="MS PGothic" pitchFamily="34" charset="-128"/>
                </a:rPr>
                <a:t>e</a:t>
              </a:r>
              <a:r>
                <a:rPr lang="en-US" altLang="zh-CN" sz="2000" b="1" dirty="0">
                  <a:latin typeface="Courier New" pitchFamily="49" charset="0"/>
                  <a:ea typeface="MS PGothic" pitchFamily="34" charset="-128"/>
                </a:rPr>
                <a:t> </a:t>
              </a:r>
              <a:r>
                <a:rPr lang="en-US" altLang="zh-CN" sz="2000" b="1" dirty="0">
                  <a:solidFill>
                    <a:schemeClr val="tx1"/>
                  </a:solidFill>
                  <a:latin typeface="Courier New" pitchFamily="49" charset="0"/>
                  <a:ea typeface="MS PGothic" pitchFamily="34" charset="-128"/>
                </a:rPr>
                <a:t>–</a:t>
              </a:r>
              <a:r>
                <a:rPr lang="en-US" altLang="zh-CN" sz="2000" b="1" dirty="0">
                  <a:latin typeface="Courier New" pitchFamily="49" charset="0"/>
                  <a:ea typeface="MS PGothic" pitchFamily="34" charset="-128"/>
                </a:rPr>
                <a:t> </a:t>
              </a:r>
              <a:r>
                <a:rPr lang="en-US" altLang="zh-CN" sz="2000" b="1" dirty="0">
                  <a:solidFill>
                    <a:schemeClr val="accent4">
                      <a:lumMod val="50000"/>
                    </a:schemeClr>
                  </a:solidFill>
                  <a:latin typeface="Courier New" pitchFamily="49" charset="0"/>
                  <a:ea typeface="MS PGothic" pitchFamily="34" charset="-128"/>
                </a:rPr>
                <a:t>f		</a:t>
              </a:r>
              <a:r>
                <a:rPr lang="en-US" altLang="zh-CN" sz="2000" b="1" dirty="0">
                  <a:ea typeface="MS PGothic" pitchFamily="34" charset="-128"/>
                </a:rPr>
                <a:t>(in C)</a:t>
              </a:r>
            </a:p>
            <a:p>
              <a:pPr lvl="1" eaLnBrk="1" hangingPunct="1">
                <a:lnSpc>
                  <a:spcPct val="150000"/>
                </a:lnSpc>
              </a:pPr>
              <a:r>
                <a:rPr lang="en-US" altLang="zh-CN" sz="2000" b="1" dirty="0">
                  <a:solidFill>
                    <a:srgbClr val="800080"/>
                  </a:solidFill>
                  <a:latin typeface="Courier New" pitchFamily="49" charset="0"/>
                  <a:ea typeface="MS PGothic" pitchFamily="34" charset="-128"/>
                </a:rPr>
                <a:t>sub </a:t>
              </a:r>
              <a:r>
                <a:rPr lang="en-US" altLang="zh-CN" sz="2000" b="1" dirty="0">
                  <a:solidFill>
                    <a:srgbClr val="00B050"/>
                  </a:solidFill>
                  <a:latin typeface="Courier New" pitchFamily="49" charset="0"/>
                  <a:ea typeface="MS PGothic" pitchFamily="34" charset="-128"/>
                </a:rPr>
                <a:t>$s3</a:t>
              </a:r>
              <a:r>
                <a:rPr lang="en-US" altLang="zh-CN" sz="2000" b="1" dirty="0">
                  <a:solidFill>
                    <a:srgbClr val="800080"/>
                  </a:solidFill>
                  <a:latin typeface="Courier New" pitchFamily="49" charset="0"/>
                  <a:ea typeface="MS PGothic" pitchFamily="34" charset="-128"/>
                </a:rPr>
                <a:t>,</a:t>
              </a:r>
              <a:r>
                <a:rPr lang="en-US" altLang="zh-CN" sz="2000" b="1" dirty="0">
                  <a:solidFill>
                    <a:schemeClr val="accent5">
                      <a:lumMod val="75000"/>
                    </a:schemeClr>
                  </a:solidFill>
                  <a:latin typeface="Courier New" pitchFamily="49" charset="0"/>
                  <a:ea typeface="MS PGothic" pitchFamily="34" charset="-128"/>
                </a:rPr>
                <a:t>$s4</a:t>
              </a:r>
              <a:r>
                <a:rPr lang="en-US" altLang="zh-CN" sz="2000" b="1" dirty="0">
                  <a:solidFill>
                    <a:srgbClr val="800080"/>
                  </a:solidFill>
                  <a:latin typeface="Courier New" pitchFamily="49" charset="0"/>
                  <a:ea typeface="MS PGothic" pitchFamily="34" charset="-128"/>
                </a:rPr>
                <a:t>,</a:t>
              </a:r>
              <a:r>
                <a:rPr lang="en-US" altLang="zh-CN" sz="2000" b="1" dirty="0">
                  <a:solidFill>
                    <a:schemeClr val="accent4">
                      <a:lumMod val="50000"/>
                    </a:schemeClr>
                  </a:solidFill>
                  <a:latin typeface="Courier New" pitchFamily="49" charset="0"/>
                  <a:ea typeface="MS PGothic" pitchFamily="34" charset="-128"/>
                </a:rPr>
                <a:t>$s5</a:t>
              </a:r>
              <a:r>
                <a:rPr lang="en-US" altLang="zh-CN" sz="2000" b="1" dirty="0">
                  <a:ea typeface="MS PGothic" pitchFamily="34" charset="-128"/>
                </a:rPr>
                <a:t> 	(in MIPS)</a:t>
              </a:r>
            </a:p>
            <a:p>
              <a:pPr lvl="1">
                <a:lnSpc>
                  <a:spcPct val="150000"/>
                </a:lnSpc>
              </a:pPr>
              <a:r>
                <a:rPr lang="en-US" altLang="zh-CN" sz="2000" b="1" dirty="0">
                  <a:solidFill>
                    <a:srgbClr val="00B050"/>
                  </a:solidFill>
                  <a:latin typeface="Courier New" pitchFamily="49" charset="0"/>
                  <a:ea typeface="MS PGothic" pitchFamily="34" charset="-128"/>
                </a:rPr>
                <a:t>d</a:t>
              </a:r>
              <a:r>
                <a:rPr lang="en-US" altLang="zh-CN" sz="2000" dirty="0"/>
                <a:t>, </a:t>
              </a:r>
              <a:r>
                <a:rPr lang="en-US" altLang="zh-CN" sz="2000" b="1" dirty="0">
                  <a:solidFill>
                    <a:schemeClr val="accent5">
                      <a:lumMod val="75000"/>
                    </a:schemeClr>
                  </a:solidFill>
                  <a:latin typeface="Courier New" pitchFamily="49" charset="0"/>
                  <a:ea typeface="MS PGothic" pitchFamily="34" charset="-128"/>
                </a:rPr>
                <a:t>e</a:t>
              </a:r>
              <a:r>
                <a:rPr lang="en-US" altLang="zh-CN" sz="2000" dirty="0"/>
                <a:t>, </a:t>
              </a:r>
              <a:r>
                <a:rPr lang="en-US" altLang="zh-CN" sz="2000" b="1" dirty="0">
                  <a:solidFill>
                    <a:schemeClr val="accent4">
                      <a:lumMod val="50000"/>
                    </a:schemeClr>
                  </a:solidFill>
                  <a:latin typeface="Courier New" pitchFamily="49" charset="0"/>
                  <a:ea typeface="MS PGothic" pitchFamily="34" charset="-128"/>
                </a:rPr>
                <a:t>f</a:t>
              </a:r>
              <a:r>
                <a:rPr lang="en-US" altLang="zh-CN" sz="2000" dirty="0">
                  <a:solidFill>
                    <a:schemeClr val="accent4">
                      <a:lumMod val="50000"/>
                    </a:schemeClr>
                  </a:solidFill>
                </a:rPr>
                <a:t> </a:t>
              </a:r>
              <a:r>
                <a:rPr lang="zh-CN" altLang="en-US" sz="2000" dirty="0"/>
                <a:t>编译后对应寄存器</a:t>
              </a:r>
              <a:r>
                <a:rPr lang="en-US" altLang="zh-CN" sz="2000" dirty="0"/>
                <a:t> </a:t>
              </a:r>
              <a:r>
                <a:rPr lang="en-US" altLang="zh-CN" sz="2000" b="1" dirty="0">
                  <a:solidFill>
                    <a:srgbClr val="00B050"/>
                  </a:solidFill>
                  <a:latin typeface="Courier New" pitchFamily="49" charset="0"/>
                  <a:ea typeface="MS PGothic" pitchFamily="34" charset="-128"/>
                </a:rPr>
                <a:t>$s3</a:t>
              </a:r>
              <a:r>
                <a:rPr lang="en-US" altLang="zh-CN" sz="2000" b="1" dirty="0">
                  <a:solidFill>
                    <a:srgbClr val="800080"/>
                  </a:solidFill>
                  <a:latin typeface="Courier New" pitchFamily="49" charset="0"/>
                  <a:ea typeface="MS PGothic" pitchFamily="34" charset="-128"/>
                </a:rPr>
                <a:t>,</a:t>
              </a:r>
              <a:r>
                <a:rPr lang="en-US" altLang="zh-CN" sz="2000" b="1" dirty="0">
                  <a:solidFill>
                    <a:schemeClr val="accent5">
                      <a:lumMod val="75000"/>
                    </a:schemeClr>
                  </a:solidFill>
                  <a:latin typeface="Courier New" pitchFamily="49" charset="0"/>
                  <a:ea typeface="MS PGothic" pitchFamily="34" charset="-128"/>
                </a:rPr>
                <a:t>$s4</a:t>
              </a:r>
              <a:r>
                <a:rPr lang="en-US" altLang="zh-CN" sz="2000" b="1" dirty="0">
                  <a:solidFill>
                    <a:srgbClr val="800080"/>
                  </a:solidFill>
                  <a:latin typeface="Courier New" pitchFamily="49" charset="0"/>
                  <a:ea typeface="MS PGothic" pitchFamily="34" charset="-128"/>
                </a:rPr>
                <a:t>,</a:t>
              </a:r>
              <a:r>
                <a:rPr lang="en-US" altLang="zh-CN" sz="2000" b="1" dirty="0">
                  <a:solidFill>
                    <a:schemeClr val="accent4">
                      <a:lumMod val="50000"/>
                    </a:schemeClr>
                  </a:solidFill>
                  <a:latin typeface="Courier New" pitchFamily="49" charset="0"/>
                  <a:ea typeface="MS PGothic" pitchFamily="34" charset="-128"/>
                </a:rPr>
                <a:t>$s5</a:t>
              </a:r>
              <a:r>
                <a:rPr lang="en-US" altLang="zh-CN" sz="2000" b="1" dirty="0">
                  <a:ea typeface="MS PGothic" pitchFamily="34" charset="-128"/>
                </a:rPr>
                <a:t> </a:t>
              </a:r>
              <a:endParaRPr lang="zh-CN" altLang="en-US" sz="2000" dirty="0"/>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lvl="0">
                <a:lnSpc>
                  <a:spcPct val="125000"/>
                </a:lnSpc>
              </a:pPr>
              <a:r>
                <a:rPr lang="zh-CN" altLang="en-US" sz="2800" dirty="0">
                  <a:solidFill>
                    <a:schemeClr val="tx1">
                      <a:lumMod val="85000"/>
                      <a:lumOff val="15000"/>
                    </a:schemeClr>
                  </a:solidFill>
                </a:rPr>
                <a:t>加减法运算</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3707970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4699107"/>
            <a:chOff x="1887176" y="1780605"/>
            <a:chExt cx="2361998" cy="2055340"/>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1712765"/>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如何编译下面的</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C</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语言表达式</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p>
            <a:p>
              <a:pPr algn="ctr" eaLnBrk="1" hangingPunct="1">
                <a:lnSpc>
                  <a:spcPct val="150000"/>
                </a:lnSpc>
                <a:buFont typeface="Times" pitchFamily="18" charset="0"/>
                <a:buNone/>
              </a:pPr>
              <a:r>
                <a:rPr lang="en-US" altLang="zh-CN" sz="2400" b="1" dirty="0">
                  <a:solidFill>
                    <a:srgbClr val="00B050"/>
                  </a:solidFill>
                  <a:latin typeface="Courier New" pitchFamily="49" charset="0"/>
                  <a:ea typeface="MS PGothic" pitchFamily="34" charset="-128"/>
                </a:rPr>
                <a:t>a</a:t>
              </a:r>
              <a:r>
                <a:rPr lang="en-US" altLang="zh-CN" sz="2400" b="1" dirty="0">
                  <a:solidFill>
                    <a:srgbClr val="C00000"/>
                  </a:solidFill>
                  <a:latin typeface="Courier New" pitchFamily="49" charset="0"/>
                  <a:ea typeface="MS PGothic" pitchFamily="34" charset="-128"/>
                </a:rPr>
                <a:t> </a:t>
              </a:r>
              <a:r>
                <a:rPr lang="en-US" altLang="zh-CN" sz="2400" b="1" dirty="0">
                  <a:latin typeface="Courier New" pitchFamily="49" charset="0"/>
                  <a:ea typeface="MS PGothic" pitchFamily="34" charset="-128"/>
                </a:rPr>
                <a:t>=</a:t>
              </a:r>
              <a:r>
                <a:rPr lang="en-US" altLang="zh-CN" sz="2400" b="1" dirty="0">
                  <a:solidFill>
                    <a:srgbClr val="C00000"/>
                  </a:solidFill>
                  <a:latin typeface="Courier New" pitchFamily="49" charset="0"/>
                  <a:ea typeface="MS PGothic" pitchFamily="34" charset="-128"/>
                </a:rPr>
                <a:t> </a:t>
              </a:r>
              <a:r>
                <a:rPr lang="en-US" altLang="zh-CN" sz="2400" b="1" dirty="0">
                  <a:solidFill>
                    <a:schemeClr val="accent5">
                      <a:lumMod val="75000"/>
                    </a:schemeClr>
                  </a:solidFill>
                  <a:latin typeface="Courier New" pitchFamily="49" charset="0"/>
                  <a:ea typeface="MS PGothic" pitchFamily="34" charset="-128"/>
                </a:rPr>
                <a:t>b</a:t>
              </a:r>
              <a:r>
                <a:rPr lang="en-US" altLang="zh-CN" sz="2400" b="1" dirty="0">
                  <a:solidFill>
                    <a:srgbClr val="C00000"/>
                  </a:solidFill>
                  <a:latin typeface="Courier New" pitchFamily="49" charset="0"/>
                  <a:ea typeface="MS PGothic" pitchFamily="34" charset="-128"/>
                </a:rPr>
                <a:t> </a:t>
              </a:r>
              <a:r>
                <a:rPr lang="en-US" altLang="zh-CN" sz="2400" b="1" dirty="0">
                  <a:latin typeface="Courier New" pitchFamily="49" charset="0"/>
                  <a:ea typeface="MS PGothic" pitchFamily="34" charset="-128"/>
                </a:rPr>
                <a:t>+</a:t>
              </a:r>
              <a:r>
                <a:rPr lang="en-US" altLang="zh-CN" sz="2400" b="1" dirty="0">
                  <a:solidFill>
                    <a:srgbClr val="C00000"/>
                  </a:solidFill>
                  <a:latin typeface="Courier New" pitchFamily="49" charset="0"/>
                  <a:ea typeface="MS PGothic" pitchFamily="34" charset="-128"/>
                </a:rPr>
                <a:t> </a:t>
              </a:r>
              <a:r>
                <a:rPr lang="en-US" altLang="zh-CN" sz="2400" b="1" dirty="0">
                  <a:solidFill>
                    <a:schemeClr val="accent4">
                      <a:lumMod val="50000"/>
                    </a:schemeClr>
                  </a:solidFill>
                  <a:latin typeface="Courier New" pitchFamily="49" charset="0"/>
                  <a:ea typeface="MS PGothic" pitchFamily="34" charset="-128"/>
                </a:rPr>
                <a:t>c</a:t>
              </a:r>
              <a:r>
                <a:rPr lang="en-US" altLang="zh-CN" sz="2400" b="1" dirty="0">
                  <a:solidFill>
                    <a:srgbClr val="C00000"/>
                  </a:solidFill>
                  <a:latin typeface="Courier New" pitchFamily="49" charset="0"/>
                  <a:ea typeface="MS PGothic" pitchFamily="34" charset="-128"/>
                </a:rPr>
                <a:t> </a:t>
              </a:r>
              <a:r>
                <a:rPr lang="en-US" altLang="zh-CN" sz="2400" b="1" dirty="0">
                  <a:latin typeface="Courier New" pitchFamily="49" charset="0"/>
                  <a:ea typeface="MS PGothic" pitchFamily="34" charset="-128"/>
                </a:rPr>
                <a:t>+</a:t>
              </a:r>
              <a:r>
                <a:rPr lang="en-US" altLang="zh-CN" sz="2400" b="1" dirty="0">
                  <a:solidFill>
                    <a:srgbClr val="C00000"/>
                  </a:solidFill>
                  <a:latin typeface="Courier New" pitchFamily="49" charset="0"/>
                  <a:ea typeface="MS PGothic" pitchFamily="34" charset="-128"/>
                </a:rPr>
                <a:t> </a:t>
              </a:r>
              <a:r>
                <a:rPr lang="en-US" altLang="zh-CN" sz="2400" b="1" dirty="0">
                  <a:solidFill>
                    <a:srgbClr val="7030A0"/>
                  </a:solidFill>
                  <a:latin typeface="Courier New" pitchFamily="49" charset="0"/>
                  <a:ea typeface="MS PGothic" pitchFamily="34" charset="-128"/>
                </a:rPr>
                <a:t>d</a:t>
              </a:r>
              <a:r>
                <a:rPr lang="en-US" altLang="zh-CN" sz="2400" b="1" dirty="0">
                  <a:solidFill>
                    <a:srgbClr val="C00000"/>
                  </a:solidFill>
                  <a:latin typeface="Courier New" pitchFamily="49" charset="0"/>
                  <a:ea typeface="MS PGothic" pitchFamily="34" charset="-128"/>
                </a:rPr>
                <a:t> </a:t>
              </a:r>
              <a:r>
                <a:rPr lang="en-US" altLang="zh-CN" sz="2400" b="1" dirty="0">
                  <a:latin typeface="Courier New" pitchFamily="49" charset="0"/>
                  <a:ea typeface="MS PGothic" pitchFamily="34" charset="-128"/>
                </a:rPr>
                <a:t>-</a:t>
              </a:r>
              <a:r>
                <a:rPr lang="en-US" altLang="zh-CN" sz="2400" b="1" dirty="0">
                  <a:solidFill>
                    <a:srgbClr val="C00000"/>
                  </a:solidFill>
                  <a:latin typeface="Courier New" pitchFamily="49" charset="0"/>
                  <a:ea typeface="MS PGothic" pitchFamily="34" charset="-128"/>
                </a:rPr>
                <a:t> e;</a:t>
              </a:r>
            </a:p>
            <a:p>
              <a:pPr algn="ctr" eaLnBrk="1" hangingPunct="1">
                <a:lnSpc>
                  <a:spcPct val="150000"/>
                </a:lnSpc>
                <a:buFont typeface="Times" pitchFamily="18" charset="0"/>
                <a:buNone/>
              </a:pPr>
              <a:endParaRPr lang="en-US" altLang="zh-CN" sz="2400" b="1" dirty="0">
                <a:solidFill>
                  <a:srgbClr val="C00000"/>
                </a:solidFill>
                <a:latin typeface="Courier New" pitchFamily="49" charset="0"/>
                <a:ea typeface="MS PGothic" pitchFamily="34" charset="-128"/>
              </a:endParaRP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编译成多行汇编指令</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lvl="1" eaLnBrk="1" hangingPunct="1">
                <a:lnSpc>
                  <a:spcPct val="150000"/>
                </a:lnSpc>
                <a:buFontTx/>
                <a:buNone/>
              </a:pPr>
              <a:r>
                <a:rPr lang="en-US" altLang="zh-CN" sz="2000" b="1" dirty="0">
                  <a:solidFill>
                    <a:schemeClr val="tx1"/>
                  </a:solidFill>
                  <a:latin typeface="Courier New" pitchFamily="49" charset="0"/>
                  <a:ea typeface="MS PGothic" pitchFamily="34" charset="-128"/>
                </a:rPr>
                <a:t>add $t0</a:t>
              </a:r>
              <a:r>
                <a:rPr lang="en-US" altLang="zh-CN" sz="2000" b="1" dirty="0">
                  <a:solidFill>
                    <a:srgbClr val="7030A0"/>
                  </a:solidFill>
                  <a:latin typeface="Courier New" pitchFamily="49" charset="0"/>
                  <a:ea typeface="MS PGothic" pitchFamily="34" charset="-128"/>
                </a:rPr>
                <a:t>, </a:t>
              </a:r>
              <a:r>
                <a:rPr lang="en-US" altLang="zh-CN" sz="2000" b="1" dirty="0">
                  <a:solidFill>
                    <a:srgbClr val="0070C0"/>
                  </a:solidFill>
                  <a:latin typeface="Courier New" pitchFamily="49" charset="0"/>
                  <a:ea typeface="MS PGothic" pitchFamily="34" charset="-128"/>
                </a:rPr>
                <a:t>$s1</a:t>
              </a:r>
              <a:r>
                <a:rPr lang="en-US" altLang="zh-CN" sz="2000" b="1" dirty="0">
                  <a:solidFill>
                    <a:srgbClr val="7030A0"/>
                  </a:solidFill>
                  <a:latin typeface="Courier New" pitchFamily="49" charset="0"/>
                  <a:ea typeface="MS PGothic" pitchFamily="34" charset="-128"/>
                </a:rPr>
                <a:t>, </a:t>
              </a:r>
              <a:r>
                <a:rPr lang="en-US" altLang="zh-CN" sz="2000" b="1" dirty="0">
                  <a:solidFill>
                    <a:schemeClr val="accent4">
                      <a:lumMod val="50000"/>
                    </a:schemeClr>
                  </a:solidFill>
                  <a:latin typeface="Courier New" pitchFamily="49" charset="0"/>
                  <a:ea typeface="MS PGothic" pitchFamily="34" charset="-128"/>
                </a:rPr>
                <a:t>$s2  </a:t>
              </a:r>
              <a:r>
                <a:rPr lang="en-US" altLang="zh-CN" sz="2000" b="1" i="1" dirty="0">
                  <a:solidFill>
                    <a:schemeClr val="bg2">
                      <a:lumMod val="50000"/>
                    </a:schemeClr>
                  </a:solidFill>
                  <a:latin typeface="Courier New" pitchFamily="49" charset="0"/>
                  <a:ea typeface="MS PGothic" pitchFamily="34" charset="-128"/>
                </a:rPr>
                <a:t># temp = b + c</a:t>
              </a:r>
            </a:p>
            <a:p>
              <a:pPr lvl="1" eaLnBrk="1" hangingPunct="1">
                <a:lnSpc>
                  <a:spcPct val="150000"/>
                </a:lnSpc>
                <a:buFontTx/>
                <a:buNone/>
              </a:pPr>
              <a:r>
                <a:rPr lang="en-US" altLang="zh-CN" sz="2000" b="1" dirty="0">
                  <a:solidFill>
                    <a:schemeClr val="tx1"/>
                  </a:solidFill>
                  <a:latin typeface="Courier New" pitchFamily="49" charset="0"/>
                  <a:ea typeface="MS PGothic" pitchFamily="34" charset="-128"/>
                </a:rPr>
                <a:t>add $t0, $t0, </a:t>
              </a:r>
              <a:r>
                <a:rPr lang="en-US" altLang="zh-CN" sz="2000" b="1" dirty="0">
                  <a:solidFill>
                    <a:srgbClr val="7030A0"/>
                  </a:solidFill>
                  <a:latin typeface="Courier New" pitchFamily="49" charset="0"/>
                  <a:ea typeface="MS PGothic" pitchFamily="34" charset="-128"/>
                </a:rPr>
                <a:t>$s3  </a:t>
              </a:r>
              <a:r>
                <a:rPr lang="en-US" altLang="zh-CN" sz="2000" b="1" i="1" dirty="0">
                  <a:solidFill>
                    <a:schemeClr val="bg2">
                      <a:lumMod val="50000"/>
                    </a:schemeClr>
                  </a:solidFill>
                  <a:latin typeface="Courier New" pitchFamily="49" charset="0"/>
                  <a:ea typeface="MS PGothic" pitchFamily="34" charset="-128"/>
                </a:rPr>
                <a:t># temp = temp + d</a:t>
              </a:r>
            </a:p>
            <a:p>
              <a:pPr lvl="1">
                <a:lnSpc>
                  <a:spcPct val="150000"/>
                </a:lnSpc>
                <a:buNone/>
              </a:pPr>
              <a:r>
                <a:rPr lang="en-US" altLang="zh-CN" sz="2000" b="1" dirty="0">
                  <a:solidFill>
                    <a:schemeClr val="tx1"/>
                  </a:solidFill>
                  <a:latin typeface="Courier New" pitchFamily="49" charset="0"/>
                  <a:ea typeface="MS PGothic" pitchFamily="34" charset="-128"/>
                </a:rPr>
                <a:t>sub</a:t>
              </a:r>
              <a:r>
                <a:rPr lang="en-US" altLang="zh-CN" sz="2000" b="1" dirty="0">
                  <a:solidFill>
                    <a:srgbClr val="7030A0"/>
                  </a:solidFill>
                  <a:latin typeface="Courier New" pitchFamily="49" charset="0"/>
                  <a:ea typeface="MS PGothic" pitchFamily="34" charset="-128"/>
                </a:rPr>
                <a:t> </a:t>
              </a:r>
              <a:r>
                <a:rPr lang="en-US" altLang="zh-CN" sz="2000" b="1" dirty="0">
                  <a:solidFill>
                    <a:srgbClr val="00B050"/>
                  </a:solidFill>
                  <a:latin typeface="Courier New" pitchFamily="49" charset="0"/>
                  <a:ea typeface="MS PGothic" pitchFamily="34" charset="-128"/>
                </a:rPr>
                <a:t>$s0</a:t>
              </a:r>
              <a:r>
                <a:rPr lang="en-US" altLang="zh-CN" sz="2000" b="1" dirty="0">
                  <a:solidFill>
                    <a:srgbClr val="7030A0"/>
                  </a:solidFill>
                  <a:latin typeface="Courier New" pitchFamily="49" charset="0"/>
                  <a:ea typeface="MS PGothic" pitchFamily="34" charset="-128"/>
                </a:rPr>
                <a:t>, </a:t>
              </a:r>
              <a:r>
                <a:rPr lang="en-US" altLang="zh-CN" sz="2000" b="1" dirty="0">
                  <a:solidFill>
                    <a:schemeClr val="tx1"/>
                  </a:solidFill>
                  <a:latin typeface="Courier New" pitchFamily="49" charset="0"/>
                  <a:ea typeface="MS PGothic" pitchFamily="34" charset="-128"/>
                </a:rPr>
                <a:t>$t0</a:t>
              </a:r>
              <a:r>
                <a:rPr lang="en-US" altLang="zh-CN" sz="2000" b="1" dirty="0">
                  <a:solidFill>
                    <a:srgbClr val="7030A0"/>
                  </a:solidFill>
                  <a:latin typeface="Courier New" pitchFamily="49" charset="0"/>
                  <a:ea typeface="MS PGothic" pitchFamily="34" charset="-128"/>
                </a:rPr>
                <a:t>, </a:t>
              </a:r>
              <a:r>
                <a:rPr lang="en-US" altLang="zh-CN" sz="2000" b="1" dirty="0">
                  <a:solidFill>
                    <a:srgbClr val="C00000"/>
                  </a:solidFill>
                  <a:latin typeface="Courier New" pitchFamily="49" charset="0"/>
                  <a:ea typeface="MS PGothic" pitchFamily="34" charset="-128"/>
                </a:rPr>
                <a:t>$s4</a:t>
              </a:r>
              <a:r>
                <a:rPr lang="en-US" altLang="zh-CN" sz="2000" b="1" dirty="0">
                  <a:latin typeface="Courier New" pitchFamily="49" charset="0"/>
                  <a:ea typeface="MS PGothic" pitchFamily="34" charset="-128"/>
                </a:rPr>
                <a:t>  </a:t>
              </a:r>
              <a:r>
                <a:rPr lang="en-US" altLang="zh-CN" sz="2000" b="1" i="1" dirty="0">
                  <a:solidFill>
                    <a:schemeClr val="bg2">
                      <a:lumMod val="50000"/>
                    </a:schemeClr>
                  </a:solidFill>
                  <a:latin typeface="Courier New" pitchFamily="49" charset="0"/>
                  <a:ea typeface="MS PGothic" pitchFamily="34" charset="-128"/>
                </a:rPr>
                <a:t># a = temp - e</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简单的</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C</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语言表达式可能编译成多行汇编语句</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lvl="0">
                <a:lnSpc>
                  <a:spcPct val="125000"/>
                </a:lnSpc>
              </a:pPr>
              <a:r>
                <a:rPr lang="zh-CN" altLang="en-US" sz="2800" dirty="0">
                  <a:solidFill>
                    <a:schemeClr val="tx1">
                      <a:lumMod val="85000"/>
                      <a:lumOff val="15000"/>
                    </a:schemeClr>
                  </a:solidFill>
                </a:rPr>
                <a:t>加减法运算</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文本框 3">
            <a:extLst>
              <a:ext uri="{FF2B5EF4-FFF2-40B4-BE49-F238E27FC236}">
                <a16:creationId xmlns:a16="http://schemas.microsoft.com/office/drawing/2014/main" id="{0B5860F8-732C-F7E0-AEA7-3D54DE59B260}"/>
              </a:ext>
            </a:extLst>
          </p:cNvPr>
          <p:cNvSpPr txBox="1"/>
          <p:nvPr/>
        </p:nvSpPr>
        <p:spPr>
          <a:xfrm>
            <a:off x="4565622" y="3556646"/>
            <a:ext cx="598807" cy="369332"/>
          </a:xfrm>
          <a:prstGeom prst="rect">
            <a:avLst/>
          </a:prstGeom>
          <a:noFill/>
        </p:spPr>
        <p:txBody>
          <a:bodyPr wrap="square">
            <a:spAutoFit/>
          </a:bodyPr>
          <a:lstStyle/>
          <a:p>
            <a:r>
              <a:rPr lang="en-US" altLang="zh-CN" sz="1800" b="1" dirty="0">
                <a:solidFill>
                  <a:srgbClr val="0070C0"/>
                </a:solidFill>
                <a:latin typeface="Courier New" pitchFamily="49" charset="0"/>
                <a:ea typeface="MS PGothic" pitchFamily="34" charset="-128"/>
              </a:rPr>
              <a:t>$s1</a:t>
            </a:r>
            <a:endParaRPr lang="zh-CN" altLang="en-US" dirty="0"/>
          </a:p>
        </p:txBody>
      </p:sp>
      <p:sp>
        <p:nvSpPr>
          <p:cNvPr id="6" name="文本框 5">
            <a:extLst>
              <a:ext uri="{FF2B5EF4-FFF2-40B4-BE49-F238E27FC236}">
                <a16:creationId xmlns:a16="http://schemas.microsoft.com/office/drawing/2014/main" id="{E5E7ADD9-15D5-B523-6B47-DC7C6F4A3994}"/>
              </a:ext>
            </a:extLst>
          </p:cNvPr>
          <p:cNvSpPr txBox="1"/>
          <p:nvPr/>
        </p:nvSpPr>
        <p:spPr>
          <a:xfrm>
            <a:off x="5280338" y="3556646"/>
            <a:ext cx="598807" cy="369332"/>
          </a:xfrm>
          <a:prstGeom prst="rect">
            <a:avLst/>
          </a:prstGeom>
          <a:noFill/>
        </p:spPr>
        <p:txBody>
          <a:bodyPr wrap="square">
            <a:spAutoFit/>
          </a:bodyPr>
          <a:lstStyle/>
          <a:p>
            <a:r>
              <a:rPr lang="en-US" altLang="zh-CN" sz="1800" b="1" dirty="0">
                <a:solidFill>
                  <a:schemeClr val="accent4">
                    <a:lumMod val="50000"/>
                  </a:schemeClr>
                </a:solidFill>
                <a:latin typeface="Courier New" pitchFamily="49" charset="0"/>
                <a:ea typeface="MS PGothic" pitchFamily="34" charset="-128"/>
              </a:rPr>
              <a:t>$s2</a:t>
            </a:r>
            <a:endParaRPr lang="zh-CN" altLang="en-US" dirty="0"/>
          </a:p>
        </p:txBody>
      </p:sp>
      <p:sp>
        <p:nvSpPr>
          <p:cNvPr id="8" name="文本框 7">
            <a:extLst>
              <a:ext uri="{FF2B5EF4-FFF2-40B4-BE49-F238E27FC236}">
                <a16:creationId xmlns:a16="http://schemas.microsoft.com/office/drawing/2014/main" id="{2ABCB809-C8E8-0246-00FD-32B527387511}"/>
              </a:ext>
            </a:extLst>
          </p:cNvPr>
          <p:cNvSpPr txBox="1"/>
          <p:nvPr/>
        </p:nvSpPr>
        <p:spPr>
          <a:xfrm>
            <a:off x="6039211" y="3558723"/>
            <a:ext cx="598807" cy="369332"/>
          </a:xfrm>
          <a:prstGeom prst="rect">
            <a:avLst/>
          </a:prstGeom>
          <a:noFill/>
        </p:spPr>
        <p:txBody>
          <a:bodyPr wrap="square">
            <a:spAutoFit/>
          </a:bodyPr>
          <a:lstStyle/>
          <a:p>
            <a:r>
              <a:rPr lang="en-US" altLang="zh-CN" sz="1800" b="1" dirty="0">
                <a:solidFill>
                  <a:srgbClr val="7030A0"/>
                </a:solidFill>
                <a:latin typeface="Courier New" pitchFamily="49" charset="0"/>
                <a:ea typeface="MS PGothic" pitchFamily="34" charset="-128"/>
              </a:rPr>
              <a:t>$s3</a:t>
            </a:r>
            <a:endParaRPr lang="zh-CN" altLang="en-US" dirty="0"/>
          </a:p>
        </p:txBody>
      </p:sp>
      <p:sp>
        <p:nvSpPr>
          <p:cNvPr id="10" name="文本框 9">
            <a:extLst>
              <a:ext uri="{FF2B5EF4-FFF2-40B4-BE49-F238E27FC236}">
                <a16:creationId xmlns:a16="http://schemas.microsoft.com/office/drawing/2014/main" id="{33940956-B4C5-8982-2D13-9DDA7AE9BA23}"/>
              </a:ext>
            </a:extLst>
          </p:cNvPr>
          <p:cNvSpPr txBox="1"/>
          <p:nvPr/>
        </p:nvSpPr>
        <p:spPr>
          <a:xfrm>
            <a:off x="6753927" y="3556646"/>
            <a:ext cx="598807" cy="369332"/>
          </a:xfrm>
          <a:prstGeom prst="rect">
            <a:avLst/>
          </a:prstGeom>
          <a:noFill/>
        </p:spPr>
        <p:txBody>
          <a:bodyPr wrap="square">
            <a:spAutoFit/>
          </a:bodyPr>
          <a:lstStyle/>
          <a:p>
            <a:r>
              <a:rPr lang="en-US" altLang="zh-CN" sz="1800" b="1" dirty="0">
                <a:solidFill>
                  <a:srgbClr val="C00000"/>
                </a:solidFill>
                <a:latin typeface="Courier New" pitchFamily="49" charset="0"/>
                <a:ea typeface="MS PGothic" pitchFamily="34" charset="-128"/>
              </a:rPr>
              <a:t>$s4</a:t>
            </a:r>
            <a:endParaRPr lang="zh-CN" altLang="en-US" dirty="0"/>
          </a:p>
        </p:txBody>
      </p:sp>
      <p:sp>
        <p:nvSpPr>
          <p:cNvPr id="12" name="文本框 11">
            <a:extLst>
              <a:ext uri="{FF2B5EF4-FFF2-40B4-BE49-F238E27FC236}">
                <a16:creationId xmlns:a16="http://schemas.microsoft.com/office/drawing/2014/main" id="{7B4177BC-627E-E18A-4026-5F67ED8571D4}"/>
              </a:ext>
            </a:extLst>
          </p:cNvPr>
          <p:cNvSpPr txBox="1"/>
          <p:nvPr/>
        </p:nvSpPr>
        <p:spPr>
          <a:xfrm>
            <a:off x="3828828" y="3556646"/>
            <a:ext cx="598807" cy="369332"/>
          </a:xfrm>
          <a:prstGeom prst="rect">
            <a:avLst/>
          </a:prstGeom>
          <a:noFill/>
        </p:spPr>
        <p:txBody>
          <a:bodyPr wrap="square">
            <a:spAutoFit/>
          </a:bodyPr>
          <a:lstStyle/>
          <a:p>
            <a:r>
              <a:rPr lang="en-US" altLang="zh-CN" sz="1800" b="1" dirty="0">
                <a:solidFill>
                  <a:srgbClr val="00B050"/>
                </a:solidFill>
                <a:latin typeface="Courier New" pitchFamily="49" charset="0"/>
                <a:ea typeface="MS PGothic" pitchFamily="34" charset="-128"/>
              </a:rPr>
              <a:t>$s0</a:t>
            </a:r>
            <a:endParaRPr lang="zh-CN" altLang="en-US" dirty="0"/>
          </a:p>
        </p:txBody>
      </p:sp>
      <p:sp>
        <p:nvSpPr>
          <p:cNvPr id="13" name="矩形 12">
            <a:extLst>
              <a:ext uri="{FF2B5EF4-FFF2-40B4-BE49-F238E27FC236}">
                <a16:creationId xmlns:a16="http://schemas.microsoft.com/office/drawing/2014/main" id="{8F30E55D-9847-491E-BE1E-903E7B5523AF}"/>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Tree>
    <p:custDataLst>
      <p:tags r:id="rId1"/>
    </p:custDataLst>
    <p:extLst>
      <p:ext uri="{BB962C8B-B14F-4D97-AF65-F5344CB8AC3E}">
        <p14:creationId xmlns:p14="http://schemas.microsoft.com/office/powerpoint/2010/main" val="21369315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1"/>
            <a:ext cx="9810613" cy="4745274"/>
            <a:chOff x="1887176" y="1780605"/>
            <a:chExt cx="2361998" cy="2075532"/>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1732957"/>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itchFamily="2" charset="2"/>
                <a:buChar char="Ø"/>
                <a:tabLst/>
                <a:defRPr/>
              </a:pPr>
              <a:r>
                <a:rPr kumimoji="0" lang="zh-CN" altLang="en-US" sz="20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rPr>
                <a:t>如何和常数相加？</a:t>
              </a:r>
              <a:endParaRPr lang="en-US" altLang="zh-CN" dirty="0"/>
            </a:p>
            <a:p>
              <a:pPr marL="285750" indent="-285750">
                <a:lnSpc>
                  <a:spcPct val="150000"/>
                </a:lnSpc>
                <a:buFont typeface="Wingdings" pitchFamily="2" charset="2"/>
                <a:buChar char="Ø"/>
                <a:defRPr/>
              </a:pPr>
              <a:r>
                <a:rPr lang="zh-CN" altLang="en-US" sz="2000" dirty="0">
                  <a:solidFill>
                    <a:srgbClr val="000000">
                      <a:lumMod val="85000"/>
                      <a:lumOff val="15000"/>
                    </a:srgbClr>
                  </a:solidFill>
                  <a:latin typeface="微软雅黑" panose="020B0503020204020204" pitchFamily="34" charset="-122"/>
                  <a:ea typeface="微软雅黑" panose="020B0503020204020204" pitchFamily="34" charset="-122"/>
                </a:rPr>
                <a:t>加常数指令</a:t>
              </a:r>
              <a:endParaRPr lang="en-US" altLang="zh-CN" sz="2000" dirty="0">
                <a:solidFill>
                  <a:srgbClr val="000000">
                    <a:lumMod val="85000"/>
                    <a:lumOff val="15000"/>
                  </a:srgbClr>
                </a:solidFill>
                <a:latin typeface="微软雅黑" panose="020B0503020204020204" pitchFamily="34" charset="-122"/>
                <a:ea typeface="微软雅黑" panose="020B0503020204020204" pitchFamily="34" charset="-122"/>
              </a:endParaRPr>
            </a:p>
            <a:p>
              <a:pPr lvl="1">
                <a:lnSpc>
                  <a:spcPct val="150000"/>
                </a:lnSpc>
              </a:pPr>
              <a:r>
                <a:rPr lang="en-US" altLang="zh-CN" b="1" dirty="0">
                  <a:solidFill>
                    <a:srgbClr val="00B050"/>
                  </a:solidFill>
                  <a:latin typeface="Courier New" pitchFamily="49" charset="0"/>
                  <a:ea typeface="MS PGothic" pitchFamily="34" charset="-128"/>
                </a:rPr>
                <a:t>g</a:t>
              </a:r>
              <a:r>
                <a:rPr lang="en-US" altLang="zh-CN" b="1" dirty="0">
                  <a:latin typeface="Courier New" pitchFamily="49" charset="0"/>
                  <a:ea typeface="MS PGothic" pitchFamily="34" charset="-128"/>
                </a:rPr>
                <a:t> = </a:t>
              </a:r>
              <a:r>
                <a:rPr lang="en-US" altLang="zh-CN" b="1" dirty="0">
                  <a:solidFill>
                    <a:srgbClr val="00B050"/>
                  </a:solidFill>
                  <a:latin typeface="Courier New" pitchFamily="49" charset="0"/>
                  <a:ea typeface="MS PGothic" pitchFamily="34" charset="-128"/>
                </a:rPr>
                <a:t>g</a:t>
              </a:r>
              <a:r>
                <a:rPr lang="en-US" altLang="zh-CN" b="1" dirty="0">
                  <a:latin typeface="Courier New" pitchFamily="49" charset="0"/>
                  <a:ea typeface="MS PGothic" pitchFamily="34" charset="-128"/>
                </a:rPr>
                <a:t> + 4</a:t>
              </a:r>
              <a:r>
                <a:rPr lang="zh-CN" altLang="en-US" b="1" dirty="0">
                  <a:latin typeface="Courier New" pitchFamily="49" charset="0"/>
                  <a:ea typeface="MS PGothic" pitchFamily="34" charset="-128"/>
                </a:rPr>
                <a:t>；</a:t>
              </a:r>
              <a:r>
                <a:rPr lang="en-US" altLang="zh-CN" b="1" dirty="0">
                  <a:ea typeface="MS PGothic" pitchFamily="34" charset="-128"/>
                </a:rPr>
                <a:t>	</a:t>
              </a:r>
              <a:r>
                <a:rPr lang="zh-CN" altLang="en-US" b="1" dirty="0">
                  <a:ea typeface="MS PGothic" pitchFamily="34" charset="-128"/>
                </a:rPr>
                <a:t>    </a:t>
              </a:r>
              <a:r>
                <a:rPr lang="en-US" altLang="zh-CN" b="1" i="1" dirty="0">
                  <a:solidFill>
                    <a:schemeClr val="bg2">
                      <a:lumMod val="50000"/>
                    </a:schemeClr>
                  </a:solidFill>
                  <a:latin typeface="Courier New" pitchFamily="49" charset="0"/>
                  <a:ea typeface="MS PGothic" pitchFamily="34" charset="-128"/>
                </a:rPr>
                <a:t>#</a:t>
              </a:r>
              <a:r>
                <a:rPr lang="zh-CN" altLang="en-US" b="1" i="1" dirty="0">
                  <a:solidFill>
                    <a:schemeClr val="bg2">
                      <a:lumMod val="50000"/>
                    </a:schemeClr>
                  </a:solidFill>
                  <a:latin typeface="Courier New" pitchFamily="49" charset="0"/>
                  <a:ea typeface="MS PGothic" pitchFamily="34" charset="-128"/>
                </a:rPr>
                <a:t>当</a:t>
              </a:r>
              <a:r>
                <a:rPr lang="en-US" altLang="zh-CN" b="1" i="1" dirty="0">
                  <a:solidFill>
                    <a:schemeClr val="bg2">
                      <a:lumMod val="50000"/>
                    </a:schemeClr>
                  </a:solidFill>
                  <a:latin typeface="Courier New" pitchFamily="49" charset="0"/>
                  <a:ea typeface="MS PGothic" pitchFamily="34" charset="-128"/>
                </a:rPr>
                <a:t>4</a:t>
              </a:r>
              <a:r>
                <a:rPr lang="zh-CN" altLang="en-US" b="1" i="1" dirty="0">
                  <a:solidFill>
                    <a:schemeClr val="bg2">
                      <a:lumMod val="50000"/>
                    </a:schemeClr>
                  </a:solidFill>
                  <a:latin typeface="Courier New" pitchFamily="49" charset="0"/>
                  <a:ea typeface="MS PGothic" pitchFamily="34" charset="-128"/>
                </a:rPr>
                <a:t>在内存中 </a:t>
              </a:r>
              <a:r>
                <a:rPr lang="en-US" altLang="zh-CN" b="1" i="1" dirty="0">
                  <a:solidFill>
                    <a:schemeClr val="bg2">
                      <a:lumMod val="50000"/>
                    </a:schemeClr>
                  </a:solidFill>
                  <a:latin typeface="Courier New" pitchFamily="49" charset="0"/>
                  <a:ea typeface="MS PGothic" pitchFamily="34" charset="-128"/>
                </a:rPr>
                <a:t>		</a:t>
              </a:r>
              <a:r>
                <a:rPr lang="en-US" altLang="zh-CN" dirty="0">
                  <a:ea typeface="MS PGothic" pitchFamily="34" charset="-128"/>
                </a:rPr>
                <a:t>(in C)</a:t>
              </a:r>
            </a:p>
            <a:p>
              <a:pPr lvl="1">
                <a:lnSpc>
                  <a:spcPct val="150000"/>
                </a:lnSpc>
              </a:pPr>
              <a:r>
                <a:rPr lang="en-US" altLang="zh-CN" b="1" dirty="0" err="1">
                  <a:solidFill>
                    <a:schemeClr val="tx1"/>
                  </a:solidFill>
                  <a:latin typeface="Courier New" pitchFamily="49" charset="0"/>
                  <a:ea typeface="MS PGothic" pitchFamily="34" charset="-128"/>
                </a:rPr>
                <a:t>lw</a:t>
              </a:r>
              <a:r>
                <a:rPr lang="en-US" altLang="zh-CN" b="1" dirty="0">
                  <a:solidFill>
                    <a:srgbClr val="800080"/>
                  </a:solidFill>
                  <a:latin typeface="Courier New" pitchFamily="49" charset="0"/>
                  <a:ea typeface="MS PGothic" pitchFamily="34" charset="-128"/>
                </a:rPr>
                <a:t> $t0, </a:t>
              </a:r>
              <a:r>
                <a:rPr lang="en-US" altLang="zh-CN" b="1" dirty="0">
                  <a:latin typeface="Courier New" pitchFamily="49" charset="0"/>
                  <a:ea typeface="MS PGothic" pitchFamily="34" charset="-128"/>
                </a:rPr>
                <a:t>0($s3)</a:t>
              </a:r>
              <a:r>
                <a:rPr lang="en-US" altLang="zh-CN" b="1" dirty="0">
                  <a:ea typeface="MS PGothic" pitchFamily="34" charset="-128"/>
                </a:rPr>
                <a:t>      </a:t>
              </a:r>
              <a:r>
                <a:rPr lang="en-US" altLang="zh-CN" b="1" i="1" dirty="0">
                  <a:solidFill>
                    <a:schemeClr val="bg2">
                      <a:lumMod val="50000"/>
                    </a:schemeClr>
                  </a:solidFill>
                  <a:latin typeface="Courier New" pitchFamily="49" charset="0"/>
                  <a:ea typeface="MS PGothic" pitchFamily="34" charset="-128"/>
                </a:rPr>
                <a:t>#</a:t>
              </a:r>
              <a:r>
                <a:rPr lang="en-US" altLang="zh-CN" i="1" dirty="0">
                  <a:solidFill>
                    <a:schemeClr val="bg2">
                      <a:lumMod val="50000"/>
                    </a:schemeClr>
                  </a:solidFill>
                  <a:latin typeface="Courier New" pitchFamily="49" charset="0"/>
                  <a:ea typeface="MS PGothic" pitchFamily="34" charset="-128"/>
                </a:rPr>
                <a:t> </a:t>
              </a:r>
              <a:r>
                <a:rPr lang="en-US" altLang="zh-CN" b="1" i="1" dirty="0">
                  <a:solidFill>
                    <a:schemeClr val="bg2">
                      <a:lumMod val="50000"/>
                    </a:schemeClr>
                  </a:solidFill>
                  <a:latin typeface="Courier New" pitchFamily="49" charset="0"/>
                  <a:ea typeface="MS PGothic" pitchFamily="34" charset="-128"/>
                </a:rPr>
                <a:t>$t0=4  $s3=Address(4) </a:t>
              </a:r>
              <a:endParaRPr lang="en-US" altLang="zh-CN" dirty="0">
                <a:solidFill>
                  <a:schemeClr val="bg2">
                    <a:lumMod val="50000"/>
                  </a:schemeClr>
                </a:solidFill>
                <a:ea typeface="MS PGothic" pitchFamily="34" charset="-128"/>
              </a:endParaRPr>
            </a:p>
            <a:p>
              <a:pPr lvl="1">
                <a:lnSpc>
                  <a:spcPct val="150000"/>
                </a:lnSpc>
              </a:pPr>
              <a:r>
                <a:rPr lang="en-US" altLang="zh-CN" b="1" dirty="0">
                  <a:solidFill>
                    <a:schemeClr val="tx1"/>
                  </a:solidFill>
                  <a:latin typeface="Courier New" pitchFamily="49" charset="0"/>
                  <a:ea typeface="MS PGothic" pitchFamily="34" charset="-128"/>
                </a:rPr>
                <a:t>add</a:t>
              </a:r>
              <a:r>
                <a:rPr lang="en-US" altLang="zh-CN" b="1" dirty="0">
                  <a:solidFill>
                    <a:srgbClr val="800080"/>
                  </a:solidFill>
                  <a:latin typeface="Courier New" pitchFamily="49" charset="0"/>
                  <a:ea typeface="MS PGothic" pitchFamily="34" charset="-128"/>
                </a:rPr>
                <a:t> </a:t>
              </a:r>
              <a:r>
                <a:rPr lang="en-US" altLang="zh-CN" b="1" dirty="0">
                  <a:solidFill>
                    <a:srgbClr val="00B050"/>
                  </a:solidFill>
                  <a:latin typeface="Courier New" pitchFamily="49" charset="0"/>
                  <a:ea typeface="MS PGothic" pitchFamily="34" charset="-128"/>
                </a:rPr>
                <a:t>$s1</a:t>
              </a:r>
              <a:r>
                <a:rPr lang="en-US" altLang="zh-CN" b="1" dirty="0">
                  <a:solidFill>
                    <a:srgbClr val="800080"/>
                  </a:solidFill>
                  <a:latin typeface="Courier New" pitchFamily="49" charset="0"/>
                  <a:ea typeface="MS PGothic" pitchFamily="34" charset="-128"/>
                </a:rPr>
                <a:t>,</a:t>
              </a:r>
              <a:r>
                <a:rPr lang="en-US" altLang="zh-CN" b="1" dirty="0">
                  <a:solidFill>
                    <a:srgbClr val="00B050"/>
                  </a:solidFill>
                  <a:latin typeface="Courier New" pitchFamily="49" charset="0"/>
                  <a:ea typeface="MS PGothic" pitchFamily="34" charset="-128"/>
                </a:rPr>
                <a:t>$s1</a:t>
              </a:r>
              <a:r>
                <a:rPr lang="en-US" altLang="zh-CN" b="1" dirty="0">
                  <a:solidFill>
                    <a:srgbClr val="800080"/>
                  </a:solidFill>
                  <a:latin typeface="Courier New" pitchFamily="49" charset="0"/>
                  <a:ea typeface="MS PGothic" pitchFamily="34" charset="-128"/>
                </a:rPr>
                <a:t>,$t0  </a:t>
              </a:r>
              <a:r>
                <a:rPr lang="en-US" altLang="zh-CN" b="1" i="1" dirty="0">
                  <a:solidFill>
                    <a:schemeClr val="bg2">
                      <a:lumMod val="50000"/>
                    </a:schemeClr>
                  </a:solidFill>
                  <a:latin typeface="Courier New" pitchFamily="49" charset="0"/>
                  <a:ea typeface="MS PGothic" pitchFamily="34" charset="-128"/>
                </a:rPr>
                <a:t># g=g+4	</a:t>
              </a:r>
              <a:r>
                <a:rPr lang="en-US" altLang="zh-CN" dirty="0">
                  <a:ea typeface="MS PGothic" pitchFamily="34" charset="-128"/>
                </a:rPr>
                <a:t> (in MIPS)</a:t>
              </a:r>
              <a:endParaRPr lang="en-US" altLang="zh-CN" b="1" i="1" dirty="0">
                <a:solidFill>
                  <a:schemeClr val="bg2">
                    <a:lumMod val="50000"/>
                  </a:schemeClr>
                </a:solidFill>
                <a:latin typeface="Courier New" pitchFamily="49" charset="0"/>
                <a:ea typeface="MS PGothic" pitchFamily="34" charset="-128"/>
              </a:endParaRPr>
            </a:p>
            <a:p>
              <a:pPr marL="285750" indent="-285750">
                <a:lnSpc>
                  <a:spcPct val="150000"/>
                </a:lnSpc>
                <a:buFont typeface="Wingdings" pitchFamily="2" charset="2"/>
                <a:buChar char="Ø"/>
                <a:defRPr/>
              </a:pPr>
              <a:r>
                <a:rPr lang="zh-CN" altLang="en-US" sz="2000" dirty="0">
                  <a:solidFill>
                    <a:srgbClr val="000000">
                      <a:lumMod val="85000"/>
                      <a:lumOff val="15000"/>
                    </a:srgbClr>
                  </a:solidFill>
                  <a:latin typeface="微软雅黑" panose="020B0503020204020204" pitchFamily="34" charset="-122"/>
                  <a:ea typeface="微软雅黑" panose="020B0503020204020204" pitchFamily="34" charset="-122"/>
                </a:rPr>
                <a:t>加立即数指令</a:t>
              </a:r>
              <a:endParaRPr lang="en-US" altLang="zh-CN" sz="2000" dirty="0">
                <a:solidFill>
                  <a:srgbClr val="000000">
                    <a:lumMod val="85000"/>
                    <a:lumOff val="15000"/>
                  </a:srgbClr>
                </a:solidFill>
                <a:latin typeface="微软雅黑" panose="020B0503020204020204" pitchFamily="34" charset="-122"/>
                <a:ea typeface="微软雅黑" panose="020B0503020204020204" pitchFamily="34" charset="-122"/>
              </a:endParaRPr>
            </a:p>
            <a:p>
              <a:pPr lvl="1">
                <a:lnSpc>
                  <a:spcPct val="150000"/>
                </a:lnSpc>
              </a:pPr>
              <a:r>
                <a:rPr lang="en-US" altLang="zh-CN" b="1" dirty="0">
                  <a:solidFill>
                    <a:srgbClr val="00B050"/>
                  </a:solidFill>
                  <a:latin typeface="Courier New" pitchFamily="49" charset="0"/>
                  <a:ea typeface="MS PGothic" pitchFamily="34" charset="-128"/>
                </a:rPr>
                <a:t>g</a:t>
              </a:r>
              <a:r>
                <a:rPr lang="en-US" altLang="zh-CN" b="1" dirty="0">
                  <a:latin typeface="Courier New" pitchFamily="49" charset="0"/>
                  <a:ea typeface="MS PGothic" pitchFamily="34" charset="-128"/>
                </a:rPr>
                <a:t> = </a:t>
              </a:r>
              <a:r>
                <a:rPr lang="en-US" altLang="zh-CN" b="1" dirty="0">
                  <a:solidFill>
                    <a:srgbClr val="00B050"/>
                  </a:solidFill>
                  <a:latin typeface="Courier New" pitchFamily="49" charset="0"/>
                  <a:ea typeface="MS PGothic" pitchFamily="34" charset="-128"/>
                </a:rPr>
                <a:t>g</a:t>
              </a:r>
              <a:r>
                <a:rPr lang="en-US" altLang="zh-CN" b="1" dirty="0">
                  <a:latin typeface="Courier New" pitchFamily="49" charset="0"/>
                  <a:ea typeface="MS PGothic" pitchFamily="34" charset="-128"/>
                </a:rPr>
                <a:t> + 4</a:t>
              </a:r>
              <a:r>
                <a:rPr lang="zh-CN" altLang="en-US" b="1" dirty="0">
                  <a:latin typeface="Courier New" pitchFamily="49" charset="0"/>
                  <a:ea typeface="MS PGothic" pitchFamily="34" charset="-128"/>
                </a:rPr>
                <a:t>；</a:t>
              </a:r>
              <a:r>
                <a:rPr lang="en-US" altLang="zh-CN" b="1" dirty="0">
                  <a:ea typeface="MS PGothic" pitchFamily="34" charset="-128"/>
                </a:rPr>
                <a:t>	</a:t>
              </a:r>
              <a:r>
                <a:rPr lang="zh-CN" altLang="en-US" b="1" dirty="0">
                  <a:ea typeface="MS PGothic" pitchFamily="34" charset="-128"/>
                </a:rPr>
                <a:t>    </a:t>
              </a:r>
              <a:r>
                <a:rPr lang="en-US" altLang="zh-CN" b="1" i="1" dirty="0">
                  <a:solidFill>
                    <a:schemeClr val="bg2">
                      <a:lumMod val="50000"/>
                    </a:schemeClr>
                  </a:solidFill>
                  <a:latin typeface="Courier New" pitchFamily="49" charset="0"/>
                  <a:ea typeface="MS PGothic" pitchFamily="34" charset="-128"/>
                </a:rPr>
                <a:t>#</a:t>
              </a:r>
              <a:r>
                <a:rPr lang="zh-CN" altLang="en-US" b="1" i="1" dirty="0">
                  <a:solidFill>
                    <a:schemeClr val="bg2">
                      <a:lumMod val="50000"/>
                    </a:schemeClr>
                  </a:solidFill>
                  <a:latin typeface="Courier New" pitchFamily="49" charset="0"/>
                  <a:ea typeface="MS PGothic" pitchFamily="34" charset="-128"/>
                </a:rPr>
                <a:t>当</a:t>
              </a:r>
              <a:r>
                <a:rPr lang="en-US" altLang="zh-CN" b="1" i="1" dirty="0">
                  <a:solidFill>
                    <a:schemeClr val="bg2">
                      <a:lumMod val="50000"/>
                    </a:schemeClr>
                  </a:solidFill>
                  <a:latin typeface="Courier New" pitchFamily="49" charset="0"/>
                  <a:ea typeface="MS PGothic" pitchFamily="34" charset="-128"/>
                </a:rPr>
                <a:t>4</a:t>
              </a:r>
              <a:r>
                <a:rPr lang="zh-CN" altLang="en-US" b="1" i="1" dirty="0">
                  <a:solidFill>
                    <a:schemeClr val="bg2">
                      <a:lumMod val="50000"/>
                    </a:schemeClr>
                  </a:solidFill>
                  <a:latin typeface="Courier New" pitchFamily="49" charset="0"/>
                  <a:ea typeface="MS PGothic" pitchFamily="34" charset="-128"/>
                </a:rPr>
                <a:t>在指令中 </a:t>
              </a:r>
              <a:r>
                <a:rPr lang="en-US" altLang="zh-CN" b="1" dirty="0">
                  <a:ea typeface="MS PGothic" pitchFamily="34" charset="-128"/>
                </a:rPr>
                <a:t>		</a:t>
              </a:r>
              <a:r>
                <a:rPr lang="en-US" altLang="zh-CN" dirty="0">
                  <a:ea typeface="MS PGothic" pitchFamily="34" charset="-128"/>
                </a:rPr>
                <a:t>(in C)</a:t>
              </a:r>
              <a:endParaRPr lang="en-US" altLang="zh-CN" b="1" dirty="0">
                <a:solidFill>
                  <a:schemeClr val="tx1"/>
                </a:solidFill>
                <a:latin typeface="Courier New" pitchFamily="49" charset="0"/>
                <a:ea typeface="MS PGothic" pitchFamily="34" charset="-128"/>
              </a:endParaRPr>
            </a:p>
            <a:p>
              <a:pPr lvl="1">
                <a:lnSpc>
                  <a:spcPct val="150000"/>
                </a:lnSpc>
              </a:pPr>
              <a:r>
                <a:rPr lang="en-US" altLang="zh-CN" b="1" dirty="0" err="1">
                  <a:solidFill>
                    <a:schemeClr val="tx1"/>
                  </a:solidFill>
                  <a:latin typeface="Courier New" pitchFamily="49" charset="0"/>
                  <a:ea typeface="MS PGothic" pitchFamily="34" charset="-128"/>
                </a:rPr>
                <a:t>addi</a:t>
              </a:r>
              <a:r>
                <a:rPr lang="en-US" altLang="zh-CN" b="1" dirty="0">
                  <a:solidFill>
                    <a:srgbClr val="800080"/>
                  </a:solidFill>
                  <a:latin typeface="Courier New" pitchFamily="49" charset="0"/>
                  <a:ea typeface="MS PGothic" pitchFamily="34" charset="-128"/>
                </a:rPr>
                <a:t> </a:t>
              </a:r>
              <a:r>
                <a:rPr lang="en-US" altLang="zh-CN" b="1" dirty="0">
                  <a:solidFill>
                    <a:srgbClr val="00B050"/>
                  </a:solidFill>
                  <a:latin typeface="Courier New" pitchFamily="49" charset="0"/>
                  <a:ea typeface="MS PGothic" pitchFamily="34" charset="-128"/>
                </a:rPr>
                <a:t>$s1</a:t>
              </a:r>
              <a:r>
                <a:rPr lang="en-US" altLang="zh-CN" b="1" dirty="0">
                  <a:solidFill>
                    <a:srgbClr val="800080"/>
                  </a:solidFill>
                  <a:latin typeface="Courier New" pitchFamily="49" charset="0"/>
                  <a:ea typeface="MS PGothic" pitchFamily="34" charset="-128"/>
                </a:rPr>
                <a:t>,</a:t>
              </a:r>
              <a:r>
                <a:rPr lang="en-US" altLang="zh-CN" b="1" dirty="0">
                  <a:solidFill>
                    <a:srgbClr val="00B050"/>
                  </a:solidFill>
                  <a:latin typeface="Courier New" pitchFamily="49" charset="0"/>
                  <a:ea typeface="MS PGothic" pitchFamily="34" charset="-128"/>
                </a:rPr>
                <a:t>$s1</a:t>
              </a:r>
              <a:r>
                <a:rPr lang="en-US" altLang="zh-CN" b="1" dirty="0">
                  <a:solidFill>
                    <a:srgbClr val="800080"/>
                  </a:solidFill>
                  <a:latin typeface="Courier New" pitchFamily="49" charset="0"/>
                  <a:ea typeface="MS PGothic" pitchFamily="34" charset="-128"/>
                </a:rPr>
                <a:t>,</a:t>
              </a:r>
              <a:r>
                <a:rPr lang="en-US" altLang="zh-CN" b="1" dirty="0">
                  <a:latin typeface="Courier New" pitchFamily="49" charset="0"/>
                  <a:ea typeface="MS PGothic" pitchFamily="34" charset="-128"/>
                </a:rPr>
                <a:t>4</a:t>
              </a:r>
              <a:r>
                <a:rPr lang="en-US" altLang="zh-CN" b="1" dirty="0">
                  <a:solidFill>
                    <a:srgbClr val="800080"/>
                  </a:solidFill>
                  <a:latin typeface="Courier New" pitchFamily="49" charset="0"/>
                  <a:ea typeface="MS PGothic" pitchFamily="34" charset="-128"/>
                </a:rPr>
                <a:t>  </a:t>
              </a:r>
              <a:r>
                <a:rPr lang="en-US" altLang="zh-CN" b="1" dirty="0">
                  <a:ea typeface="MS PGothic" pitchFamily="34" charset="-128"/>
                </a:rPr>
                <a:t>  </a:t>
              </a:r>
              <a:r>
                <a:rPr lang="en-US" altLang="zh-CN" b="1" i="1" dirty="0">
                  <a:solidFill>
                    <a:schemeClr val="bg2">
                      <a:lumMod val="50000"/>
                    </a:schemeClr>
                  </a:solidFill>
                  <a:latin typeface="Courier New" pitchFamily="49" charset="0"/>
                  <a:ea typeface="MS PGothic" pitchFamily="34" charset="-128"/>
                </a:rPr>
                <a:t># $s1=$s1+4	</a:t>
              </a:r>
              <a:r>
                <a:rPr lang="en-US" altLang="zh-CN" dirty="0">
                  <a:ea typeface="MS PGothic" pitchFamily="34" charset="-128"/>
                </a:rPr>
                <a:t>(in MIPS)</a:t>
              </a:r>
            </a:p>
            <a:p>
              <a:pPr marL="285750" lvl="1" indent="-285750">
                <a:lnSpc>
                  <a:spcPct val="150000"/>
                </a:lnSpc>
                <a:buFont typeface="Wingdings" pitchFamily="2" charset="2"/>
                <a:buChar char="Ø"/>
                <a:defRPr/>
              </a:pPr>
              <a:r>
                <a:rPr lang="zh-CN" altLang="en-US" sz="2000" dirty="0">
                  <a:solidFill>
                    <a:srgbClr val="000000">
                      <a:lumMod val="85000"/>
                      <a:lumOff val="15000"/>
                    </a:srgbClr>
                  </a:solidFill>
                  <a:latin typeface="微软雅黑" panose="020B0503020204020204" pitchFamily="34" charset="-122"/>
                  <a:ea typeface="微软雅黑" panose="020B0503020204020204" pitchFamily="34" charset="-122"/>
                </a:rPr>
                <a:t>当</a:t>
              </a:r>
              <a:r>
                <a:rPr lang="en-US" altLang="zh-CN" sz="2000" dirty="0">
                  <a:solidFill>
                    <a:srgbClr val="000000">
                      <a:lumMod val="85000"/>
                      <a:lumOff val="15000"/>
                    </a:srgbClr>
                  </a:solidFill>
                  <a:latin typeface="微软雅黑" panose="020B0503020204020204" pitchFamily="34" charset="-122"/>
                  <a:ea typeface="微软雅黑" panose="020B0503020204020204" pitchFamily="34" charset="-122"/>
                </a:rPr>
                <a:t>4</a:t>
              </a:r>
              <a:r>
                <a:rPr lang="zh-CN" altLang="en-US" sz="2000" dirty="0">
                  <a:solidFill>
                    <a:srgbClr val="000000">
                      <a:lumMod val="85000"/>
                      <a:lumOff val="15000"/>
                    </a:srgbClr>
                  </a:solidFill>
                  <a:latin typeface="微软雅黑" panose="020B0503020204020204" pitchFamily="34" charset="-122"/>
                  <a:ea typeface="微软雅黑" panose="020B0503020204020204" pitchFamily="34" charset="-122"/>
                </a:rPr>
                <a:t>在寄存器中？</a:t>
              </a:r>
              <a:endParaRPr lang="en-US" altLang="zh-CN" sz="2000" dirty="0">
                <a:solidFill>
                  <a:srgbClr val="000000">
                    <a:lumMod val="85000"/>
                    <a:lumOff val="15000"/>
                  </a:srgb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lvl="0">
                <a:lnSpc>
                  <a:spcPct val="125000"/>
                </a:lnSpc>
              </a:pPr>
              <a:r>
                <a:rPr lang="zh-CN" altLang="en-US" sz="2800" dirty="0">
                  <a:solidFill>
                    <a:schemeClr val="tx1">
                      <a:lumMod val="85000"/>
                      <a:lumOff val="15000"/>
                    </a:schemeClr>
                  </a:solidFill>
                </a:rPr>
                <a:t>加减法运算</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5" name="矩形 4">
            <a:extLst>
              <a:ext uri="{FF2B5EF4-FFF2-40B4-BE49-F238E27FC236}">
                <a16:creationId xmlns:a16="http://schemas.microsoft.com/office/drawing/2014/main" id="{2F097925-4E0B-BA47-83E9-7D37B1ED2715}"/>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Tree>
    <p:custDataLst>
      <p:tags r:id="rId1"/>
    </p:custDataLst>
    <p:extLst>
      <p:ext uri="{BB962C8B-B14F-4D97-AF65-F5344CB8AC3E}">
        <p14:creationId xmlns:p14="http://schemas.microsoft.com/office/powerpoint/2010/main" val="1648900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5134417"/>
            <a:chOff x="1887176" y="1780605"/>
            <a:chExt cx="2361998" cy="2245740"/>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1903165"/>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读内存指令</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lvl="1">
                <a:lnSpc>
                  <a:spcPct val="150000"/>
                </a:lnSpc>
              </a:pPr>
              <a:r>
                <a:rPr lang="en-US" altLang="zh-CN" b="1" dirty="0">
                  <a:solidFill>
                    <a:srgbClr val="00B050"/>
                  </a:solidFill>
                  <a:latin typeface="Courier New" pitchFamily="49" charset="0"/>
                  <a:ea typeface="MS PGothic" pitchFamily="34" charset="-128"/>
                </a:rPr>
                <a:t>g</a:t>
              </a:r>
              <a:r>
                <a:rPr lang="en-US" altLang="zh-CN" b="1" dirty="0">
                  <a:latin typeface="Courier New" pitchFamily="49" charset="0"/>
                  <a:ea typeface="MS PGothic" pitchFamily="34" charset="-128"/>
                </a:rPr>
                <a:t> </a:t>
              </a:r>
              <a:r>
                <a:rPr lang="en-US" altLang="zh-CN" b="1" dirty="0">
                  <a:solidFill>
                    <a:schemeClr val="tx1"/>
                  </a:solidFill>
                  <a:latin typeface="Courier New" pitchFamily="49" charset="0"/>
                  <a:ea typeface="MS PGothic" pitchFamily="34" charset="-128"/>
                </a:rPr>
                <a:t>=</a:t>
              </a:r>
              <a:r>
                <a:rPr lang="en-US" altLang="zh-CN" b="1" dirty="0">
                  <a:latin typeface="Courier New" pitchFamily="49" charset="0"/>
                  <a:ea typeface="MS PGothic" pitchFamily="34" charset="-128"/>
                </a:rPr>
                <a:t> </a:t>
              </a:r>
              <a:r>
                <a:rPr lang="en-US" altLang="zh-CN" b="1" dirty="0">
                  <a:solidFill>
                    <a:srgbClr val="0070C0"/>
                  </a:solidFill>
                  <a:latin typeface="Courier New" pitchFamily="49" charset="0"/>
                  <a:ea typeface="MS PGothic" pitchFamily="34" charset="-128"/>
                </a:rPr>
                <a:t>h</a:t>
              </a:r>
              <a:r>
                <a:rPr lang="en-US" altLang="zh-CN" b="1" dirty="0">
                  <a:latin typeface="Courier New" pitchFamily="49" charset="0"/>
                  <a:ea typeface="MS PGothic" pitchFamily="34" charset="-128"/>
                </a:rPr>
                <a:t> </a:t>
              </a:r>
              <a:r>
                <a:rPr lang="en-US" altLang="zh-CN" b="1" dirty="0">
                  <a:solidFill>
                    <a:schemeClr val="tx1"/>
                  </a:solidFill>
                  <a:latin typeface="Courier New" pitchFamily="49" charset="0"/>
                  <a:ea typeface="MS PGothic" pitchFamily="34" charset="-128"/>
                </a:rPr>
                <a:t>+</a:t>
              </a:r>
              <a:r>
                <a:rPr lang="en-US" altLang="zh-CN" b="1" dirty="0">
                  <a:latin typeface="Courier New" pitchFamily="49" charset="0"/>
                  <a:ea typeface="MS PGothic" pitchFamily="34" charset="-128"/>
                </a:rPr>
                <a:t> A[8]</a:t>
              </a:r>
              <a:r>
                <a:rPr lang="zh-CN" altLang="en-US" b="1" dirty="0">
                  <a:latin typeface="Courier New" pitchFamily="49" charset="0"/>
                  <a:ea typeface="MS PGothic" pitchFamily="34" charset="-128"/>
                </a:rPr>
                <a:t>；</a:t>
              </a:r>
              <a:r>
                <a:rPr lang="en-US" altLang="zh-CN" b="1" dirty="0">
                  <a:ea typeface="MS PGothic" pitchFamily="34" charset="-128"/>
                </a:rPr>
                <a:t>				(in C)</a:t>
              </a:r>
            </a:p>
            <a:p>
              <a:pPr lvl="1">
                <a:lnSpc>
                  <a:spcPct val="150000"/>
                </a:lnSpc>
              </a:pPr>
              <a:r>
                <a:rPr lang="en-US" altLang="zh-CN" b="1" dirty="0" err="1">
                  <a:solidFill>
                    <a:srgbClr val="B88F4D"/>
                  </a:solidFill>
                  <a:latin typeface="Courier New" pitchFamily="49" charset="0"/>
                  <a:ea typeface="MS PGothic" pitchFamily="34" charset="-128"/>
                </a:rPr>
                <a:t>lw</a:t>
              </a:r>
              <a:r>
                <a:rPr lang="en-US" altLang="zh-CN" b="1" dirty="0">
                  <a:solidFill>
                    <a:schemeClr val="tx1"/>
                  </a:solidFill>
                  <a:latin typeface="Courier New" pitchFamily="49" charset="0"/>
                  <a:ea typeface="MS PGothic" pitchFamily="34" charset="-128"/>
                </a:rPr>
                <a:t> </a:t>
              </a:r>
              <a:r>
                <a:rPr lang="en-US" altLang="zh-CN" b="1" dirty="0">
                  <a:solidFill>
                    <a:srgbClr val="800080"/>
                  </a:solidFill>
                  <a:latin typeface="Courier New" pitchFamily="49" charset="0"/>
                  <a:ea typeface="MS PGothic" pitchFamily="34" charset="-128"/>
                </a:rPr>
                <a:t> $t0,</a:t>
              </a:r>
              <a:r>
                <a:rPr lang="en-US" altLang="zh-CN" b="1" dirty="0">
                  <a:solidFill>
                    <a:srgbClr val="C00000"/>
                  </a:solidFill>
                  <a:latin typeface="Courier New" pitchFamily="49" charset="0"/>
                  <a:ea typeface="MS PGothic" pitchFamily="34" charset="-128"/>
                </a:rPr>
                <a:t>32</a:t>
              </a:r>
              <a:r>
                <a:rPr lang="en-US" altLang="zh-CN" b="1" dirty="0">
                  <a:latin typeface="Courier New" pitchFamily="49" charset="0"/>
                  <a:ea typeface="MS PGothic" pitchFamily="34" charset="-128"/>
                </a:rPr>
                <a:t>($s3)</a:t>
              </a:r>
              <a:r>
                <a:rPr lang="en-US" altLang="zh-CN" b="1" dirty="0">
                  <a:ea typeface="MS PGothic" pitchFamily="34" charset="-128"/>
                </a:rPr>
                <a:t>        </a:t>
              </a:r>
              <a:r>
                <a:rPr lang="en-US" altLang="zh-CN" b="1" i="1" dirty="0">
                  <a:solidFill>
                    <a:schemeClr val="bg2">
                      <a:lumMod val="50000"/>
                    </a:schemeClr>
                  </a:solidFill>
                  <a:latin typeface="Courier New" pitchFamily="49" charset="0"/>
                  <a:ea typeface="MS PGothic" pitchFamily="34" charset="-128"/>
                </a:rPr>
                <a:t># $s3</a:t>
              </a:r>
              <a:r>
                <a:rPr lang="zh-CN" altLang="en-US" b="1" i="1" dirty="0">
                  <a:solidFill>
                    <a:schemeClr val="bg2">
                      <a:lumMod val="50000"/>
                    </a:schemeClr>
                  </a:solidFill>
                  <a:latin typeface="Courier New" pitchFamily="49" charset="0"/>
                  <a:ea typeface="MS PGothic" pitchFamily="34" charset="-128"/>
                </a:rPr>
                <a:t>存有</a:t>
              </a:r>
              <a:r>
                <a:rPr lang="en-US" altLang="zh-CN" b="1" i="1" dirty="0">
                  <a:solidFill>
                    <a:schemeClr val="bg2">
                      <a:lumMod val="50000"/>
                    </a:schemeClr>
                  </a:solidFill>
                  <a:latin typeface="Courier New" pitchFamily="49" charset="0"/>
                  <a:ea typeface="MS PGothic" pitchFamily="34" charset="-128"/>
                </a:rPr>
                <a:t>A[0]</a:t>
              </a:r>
              <a:r>
                <a:rPr lang="zh-CN" altLang="en-US" b="1" i="1" dirty="0">
                  <a:solidFill>
                    <a:schemeClr val="bg2">
                      <a:lumMod val="50000"/>
                    </a:schemeClr>
                  </a:solidFill>
                  <a:latin typeface="Courier New" pitchFamily="49" charset="0"/>
                  <a:ea typeface="MS PGothic" pitchFamily="34" charset="-128"/>
                </a:rPr>
                <a:t>地址</a:t>
              </a:r>
              <a:r>
                <a:rPr lang="en-US" altLang="zh-CN" sz="1800" dirty="0">
                  <a:solidFill>
                    <a:schemeClr val="bg2">
                      <a:lumMod val="50000"/>
                    </a:schemeClr>
                  </a:solidFill>
                </a:rPr>
                <a:t>	</a:t>
              </a:r>
              <a:r>
                <a:rPr lang="en-US" altLang="zh-CN" b="1" dirty="0">
                  <a:ea typeface="MS PGothic" pitchFamily="34" charset="-128"/>
                </a:rPr>
                <a:t>(in MIPS)</a:t>
              </a:r>
            </a:p>
            <a:p>
              <a:pPr lvl="1">
                <a:lnSpc>
                  <a:spcPct val="150000"/>
                </a:lnSpc>
              </a:pPr>
              <a:r>
                <a:rPr lang="en-US" altLang="zh-CN" b="1" dirty="0">
                  <a:solidFill>
                    <a:schemeClr val="tx1"/>
                  </a:solidFill>
                  <a:latin typeface="Courier New" pitchFamily="49" charset="0"/>
                  <a:ea typeface="MS PGothic" pitchFamily="34" charset="-128"/>
                </a:rPr>
                <a:t>add </a:t>
              </a:r>
              <a:r>
                <a:rPr lang="en-US" altLang="zh-CN" b="1" dirty="0">
                  <a:solidFill>
                    <a:srgbClr val="00B050"/>
                  </a:solidFill>
                  <a:latin typeface="Courier New" pitchFamily="49" charset="0"/>
                  <a:ea typeface="MS PGothic" pitchFamily="34" charset="-128"/>
                </a:rPr>
                <a:t>$s1</a:t>
              </a:r>
              <a:r>
                <a:rPr lang="en-US" altLang="zh-CN" b="1" dirty="0">
                  <a:solidFill>
                    <a:schemeClr val="tx1"/>
                  </a:solidFill>
                  <a:latin typeface="Courier New" pitchFamily="49" charset="0"/>
                  <a:ea typeface="MS PGothic" pitchFamily="34" charset="-128"/>
                </a:rPr>
                <a:t>,</a:t>
              </a:r>
              <a:r>
                <a:rPr lang="en-US" altLang="zh-CN" b="1" dirty="0">
                  <a:solidFill>
                    <a:srgbClr val="0070C0"/>
                  </a:solidFill>
                  <a:latin typeface="Courier New" pitchFamily="49" charset="0"/>
                  <a:ea typeface="MS PGothic" pitchFamily="34" charset="-128"/>
                </a:rPr>
                <a:t>$s2</a:t>
              </a:r>
              <a:r>
                <a:rPr lang="en-US" altLang="zh-CN" b="1" dirty="0">
                  <a:solidFill>
                    <a:srgbClr val="800080"/>
                  </a:solidFill>
                  <a:latin typeface="Courier New" pitchFamily="49" charset="0"/>
                  <a:ea typeface="MS PGothic" pitchFamily="34" charset="-128"/>
                </a:rPr>
                <a:t>,$t0    </a:t>
              </a:r>
              <a:r>
                <a:rPr lang="en-US" altLang="zh-CN" b="1" i="1" dirty="0">
                  <a:solidFill>
                    <a:schemeClr val="bg2">
                      <a:lumMod val="50000"/>
                    </a:schemeClr>
                  </a:solidFill>
                  <a:latin typeface="Courier New" pitchFamily="49" charset="0"/>
                  <a:ea typeface="MS PGothic" pitchFamily="34" charset="-128"/>
                </a:rPr>
                <a:t># g=</a:t>
              </a:r>
              <a:r>
                <a:rPr lang="en-US" altLang="zh-CN" b="1" i="1" dirty="0" err="1">
                  <a:solidFill>
                    <a:schemeClr val="bg2">
                      <a:lumMod val="50000"/>
                    </a:schemeClr>
                  </a:solidFill>
                  <a:latin typeface="Courier New" pitchFamily="49" charset="0"/>
                  <a:ea typeface="MS PGothic" pitchFamily="34" charset="-128"/>
                </a:rPr>
                <a:t>h+A</a:t>
              </a:r>
              <a:r>
                <a:rPr lang="en-US" altLang="zh-CN" b="1" i="1" dirty="0">
                  <a:solidFill>
                    <a:schemeClr val="bg2">
                      <a:lumMod val="50000"/>
                    </a:schemeClr>
                  </a:solidFill>
                  <a:latin typeface="Courier New" pitchFamily="49" charset="0"/>
                  <a:ea typeface="MS PGothic" pitchFamily="34" charset="-128"/>
                </a:rPr>
                <a:t>[8]</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变址寻址：基址寄存器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地址偏移量</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写内存指令</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lvl="1">
                <a:lnSpc>
                  <a:spcPct val="150000"/>
                </a:lnSpc>
              </a:pPr>
              <a:r>
                <a:rPr lang="en-US" altLang="zh-CN" b="1" dirty="0">
                  <a:solidFill>
                    <a:srgbClr val="00B050"/>
                  </a:solidFill>
                  <a:latin typeface="Courier New" pitchFamily="49" charset="0"/>
                  <a:ea typeface="MS PGothic" pitchFamily="34" charset="-128"/>
                </a:rPr>
                <a:t>A[12] </a:t>
              </a:r>
              <a:r>
                <a:rPr lang="en-US" altLang="zh-CN" b="1" dirty="0">
                  <a:latin typeface="Courier New" pitchFamily="49" charset="0"/>
                  <a:ea typeface="MS PGothic" pitchFamily="34" charset="-128"/>
                </a:rPr>
                <a:t>= </a:t>
              </a:r>
              <a:r>
                <a:rPr lang="en-US" altLang="zh-CN" b="1" dirty="0">
                  <a:solidFill>
                    <a:srgbClr val="0070C0"/>
                  </a:solidFill>
                  <a:latin typeface="Courier New" pitchFamily="49" charset="0"/>
                  <a:ea typeface="MS PGothic" pitchFamily="34" charset="-128"/>
                </a:rPr>
                <a:t>h</a:t>
              </a:r>
              <a:r>
                <a:rPr lang="en-US" altLang="zh-CN" b="1" dirty="0">
                  <a:latin typeface="Courier New" pitchFamily="49" charset="0"/>
                  <a:ea typeface="MS PGothic" pitchFamily="34" charset="-128"/>
                </a:rPr>
                <a:t> + A[8]</a:t>
              </a:r>
              <a:r>
                <a:rPr lang="zh-CN" altLang="en-US" b="1" dirty="0">
                  <a:latin typeface="Courier New" pitchFamily="49" charset="0"/>
                  <a:ea typeface="MS PGothic" pitchFamily="34" charset="-128"/>
                </a:rPr>
                <a:t>；</a:t>
              </a:r>
              <a:r>
                <a:rPr lang="en-US" altLang="zh-CN" b="1" dirty="0">
                  <a:latin typeface="Courier New" pitchFamily="49" charset="0"/>
                  <a:ea typeface="MS PGothic" pitchFamily="34" charset="-128"/>
                </a:rPr>
                <a:t>			</a:t>
              </a:r>
              <a:r>
                <a:rPr lang="en-US" altLang="zh-CN" b="1" dirty="0">
                  <a:ea typeface="MS PGothic" pitchFamily="34" charset="-128"/>
                </a:rPr>
                <a:t>(in C)</a:t>
              </a:r>
              <a:endParaRPr lang="en-US" altLang="zh-CN" b="1" dirty="0">
                <a:latin typeface="Courier New" pitchFamily="49" charset="0"/>
                <a:ea typeface="MS PGothic" pitchFamily="34" charset="-128"/>
              </a:endParaRPr>
            </a:p>
            <a:p>
              <a:pPr lvl="1" eaLnBrk="1" hangingPunct="1">
                <a:lnSpc>
                  <a:spcPct val="150000"/>
                </a:lnSpc>
              </a:pPr>
              <a:r>
                <a:rPr lang="en-US" altLang="zh-CN" b="1" dirty="0" err="1">
                  <a:solidFill>
                    <a:schemeClr val="tx1"/>
                  </a:solidFill>
                  <a:latin typeface="Courier New" pitchFamily="49" charset="0"/>
                  <a:ea typeface="MS PGothic" pitchFamily="34" charset="-128"/>
                </a:rPr>
                <a:t>lw</a:t>
              </a:r>
              <a:r>
                <a:rPr lang="en-US" altLang="zh-CN" b="1" dirty="0">
                  <a:solidFill>
                    <a:schemeClr val="tx1"/>
                  </a:solidFill>
                  <a:latin typeface="Courier New" pitchFamily="49" charset="0"/>
                  <a:ea typeface="MS PGothic" pitchFamily="34" charset="-128"/>
                </a:rPr>
                <a:t> </a:t>
              </a:r>
              <a:r>
                <a:rPr lang="en-US" altLang="zh-CN" b="1" dirty="0">
                  <a:solidFill>
                    <a:srgbClr val="800080"/>
                  </a:solidFill>
                  <a:latin typeface="Courier New" pitchFamily="49" charset="0"/>
                  <a:ea typeface="MS PGothic" pitchFamily="34" charset="-128"/>
                </a:rPr>
                <a:t> $t0,</a:t>
              </a:r>
              <a:r>
                <a:rPr lang="en-US" altLang="zh-CN" b="1" dirty="0">
                  <a:latin typeface="Courier New" pitchFamily="49" charset="0"/>
                  <a:ea typeface="MS PGothic" pitchFamily="34" charset="-128"/>
                </a:rPr>
                <a:t>32($s3)</a:t>
              </a:r>
              <a:r>
                <a:rPr lang="en-US" altLang="zh-CN" b="1" dirty="0">
                  <a:ea typeface="MS PGothic" pitchFamily="34" charset="-128"/>
                </a:rPr>
                <a:t>        </a:t>
              </a:r>
              <a:r>
                <a:rPr lang="en-US" altLang="zh-CN" b="1" i="1" dirty="0">
                  <a:solidFill>
                    <a:schemeClr val="bg2">
                      <a:lumMod val="50000"/>
                    </a:schemeClr>
                  </a:solidFill>
                  <a:latin typeface="Courier New" pitchFamily="49" charset="0"/>
                  <a:ea typeface="MS PGothic" pitchFamily="34" charset="-128"/>
                </a:rPr>
                <a:t># get A[8]		</a:t>
              </a:r>
              <a:r>
                <a:rPr lang="en-US" altLang="zh-CN" b="1" dirty="0">
                  <a:ea typeface="MS PGothic" pitchFamily="34" charset="-128"/>
                </a:rPr>
                <a:t>(in MIPS)</a:t>
              </a:r>
            </a:p>
            <a:p>
              <a:pPr lvl="1" eaLnBrk="1" hangingPunct="1">
                <a:lnSpc>
                  <a:spcPct val="150000"/>
                </a:lnSpc>
              </a:pPr>
              <a:r>
                <a:rPr lang="en-US" altLang="zh-CN" b="1" dirty="0">
                  <a:solidFill>
                    <a:schemeClr val="tx1"/>
                  </a:solidFill>
                  <a:latin typeface="Courier New" pitchFamily="49" charset="0"/>
                  <a:ea typeface="MS PGothic" pitchFamily="34" charset="-128"/>
                </a:rPr>
                <a:t>add</a:t>
              </a:r>
              <a:r>
                <a:rPr lang="en-US" altLang="zh-CN" b="1" dirty="0">
                  <a:solidFill>
                    <a:srgbClr val="800080"/>
                  </a:solidFill>
                  <a:latin typeface="Courier New" pitchFamily="49" charset="0"/>
                  <a:ea typeface="MS PGothic" pitchFamily="34" charset="-128"/>
                </a:rPr>
                <a:t> $t0,</a:t>
              </a:r>
              <a:r>
                <a:rPr lang="en-US" altLang="zh-CN" b="1" dirty="0">
                  <a:solidFill>
                    <a:srgbClr val="0070C0"/>
                  </a:solidFill>
                  <a:latin typeface="Courier New" pitchFamily="49" charset="0"/>
                  <a:ea typeface="MS PGothic" pitchFamily="34" charset="-128"/>
                </a:rPr>
                <a:t>$s2</a:t>
              </a:r>
              <a:r>
                <a:rPr lang="en-US" altLang="zh-CN" b="1" dirty="0">
                  <a:solidFill>
                    <a:srgbClr val="800080"/>
                  </a:solidFill>
                  <a:latin typeface="Courier New" pitchFamily="49" charset="0"/>
                  <a:ea typeface="MS PGothic" pitchFamily="34" charset="-128"/>
                </a:rPr>
                <a:t>,$t0    </a:t>
              </a:r>
              <a:r>
                <a:rPr lang="en-US" altLang="zh-CN" b="1" i="1" dirty="0">
                  <a:solidFill>
                    <a:schemeClr val="bg2">
                      <a:lumMod val="50000"/>
                    </a:schemeClr>
                  </a:solidFill>
                  <a:latin typeface="Courier New" pitchFamily="49" charset="0"/>
                  <a:ea typeface="MS PGothic" pitchFamily="34" charset="-128"/>
                </a:rPr>
                <a:t># </a:t>
              </a:r>
              <a:r>
                <a:rPr lang="en-US" altLang="zh-CN" b="1" i="1" dirty="0" err="1">
                  <a:solidFill>
                    <a:schemeClr val="bg2">
                      <a:lumMod val="50000"/>
                    </a:schemeClr>
                  </a:solidFill>
                  <a:latin typeface="Courier New" pitchFamily="49" charset="0"/>
                  <a:ea typeface="MS PGothic" pitchFamily="34" charset="-128"/>
                </a:rPr>
                <a:t>h+A</a:t>
              </a:r>
              <a:r>
                <a:rPr lang="en-US" altLang="zh-CN" b="1" i="1" dirty="0">
                  <a:solidFill>
                    <a:schemeClr val="bg2">
                      <a:lumMod val="50000"/>
                    </a:schemeClr>
                  </a:solidFill>
                  <a:latin typeface="Courier New" pitchFamily="49" charset="0"/>
                  <a:ea typeface="MS PGothic" pitchFamily="34" charset="-128"/>
                </a:rPr>
                <a:t>[8]</a:t>
              </a:r>
            </a:p>
            <a:p>
              <a:pPr lvl="1" eaLnBrk="1" hangingPunct="1">
                <a:lnSpc>
                  <a:spcPct val="150000"/>
                </a:lnSpc>
              </a:pPr>
              <a:r>
                <a:rPr lang="en-US" altLang="zh-CN" b="1" dirty="0" err="1">
                  <a:solidFill>
                    <a:srgbClr val="B88F4D"/>
                  </a:solidFill>
                  <a:latin typeface="Courier New" pitchFamily="49" charset="0"/>
                  <a:ea typeface="MS PGothic" pitchFamily="34" charset="-128"/>
                </a:rPr>
                <a:t>sw</a:t>
              </a:r>
              <a:r>
                <a:rPr lang="en-US" altLang="zh-CN" b="1" dirty="0">
                  <a:solidFill>
                    <a:srgbClr val="800080"/>
                  </a:solidFill>
                  <a:latin typeface="Courier New" pitchFamily="49" charset="0"/>
                  <a:ea typeface="MS PGothic" pitchFamily="34" charset="-128"/>
                </a:rPr>
                <a:t>  $t0,</a:t>
              </a:r>
              <a:r>
                <a:rPr lang="en-US" altLang="zh-CN" b="1" dirty="0">
                  <a:solidFill>
                    <a:srgbClr val="00B050"/>
                  </a:solidFill>
                  <a:latin typeface="Courier New" pitchFamily="49" charset="0"/>
                  <a:ea typeface="MS PGothic" pitchFamily="34" charset="-128"/>
                </a:rPr>
                <a:t>48($s3)</a:t>
              </a:r>
              <a:r>
                <a:rPr lang="en-US" altLang="zh-CN" b="1" dirty="0">
                  <a:solidFill>
                    <a:srgbClr val="800080"/>
                  </a:solidFill>
                  <a:latin typeface="Courier New" pitchFamily="49" charset="0"/>
                  <a:ea typeface="MS PGothic" pitchFamily="34" charset="-128"/>
                </a:rPr>
                <a:t>    </a:t>
              </a:r>
              <a:r>
                <a:rPr lang="en-US" altLang="zh-CN" b="1" i="1" dirty="0">
                  <a:solidFill>
                    <a:schemeClr val="bg2">
                      <a:lumMod val="50000"/>
                    </a:schemeClr>
                  </a:solidFill>
                  <a:latin typeface="Courier New" pitchFamily="49" charset="0"/>
                  <a:ea typeface="MS PGothic" pitchFamily="34" charset="-128"/>
                </a:rPr>
                <a:t># store A[12] </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内存数据访问</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9788BBCA-743E-4B10-0080-5DC129A92A2B}"/>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Tree>
    <p:custDataLst>
      <p:tags r:id="rId1"/>
    </p:custDataLst>
    <p:extLst>
      <p:ext uri="{BB962C8B-B14F-4D97-AF65-F5344CB8AC3E}">
        <p14:creationId xmlns:p14="http://schemas.microsoft.com/office/powerpoint/2010/main" val="23261795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4568878"/>
            <a:chOff x="1887176" y="1780605"/>
            <a:chExt cx="2361998" cy="1998379"/>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1655804"/>
            </a:xfrm>
            <a:prstGeom prst="rect">
              <a:avLst/>
            </a:prstGeom>
            <a:noFill/>
          </p:spPr>
          <p:txBody>
            <a:bodyPr wrap="square" rtlCol="0">
              <a:spAutoFit/>
            </a:bodyPr>
            <a:lstStyle/>
            <a:p>
              <a:pPr marL="285750" indent="-285750">
                <a:lnSpc>
                  <a:spcPct val="150000"/>
                </a:lnSpc>
                <a:buFont typeface="Wingdings" pitchFamily="2" charset="2"/>
                <a:buChar char="Ø"/>
                <a:defRP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C</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语言条件判断指令</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457200" lvl="1" indent="0">
                <a:buNone/>
                <a:defRPr/>
              </a:pPr>
              <a:r>
                <a:rPr lang="en-US" altLang="zh-CN" dirty="0"/>
                <a:t>If  (a==b)</a:t>
              </a:r>
            </a:p>
            <a:p>
              <a:pPr lvl="2">
                <a:defRPr/>
              </a:pPr>
              <a:r>
                <a:rPr lang="en-US" altLang="zh-CN" dirty="0"/>
                <a:t>{ </a:t>
              </a:r>
              <a:r>
                <a:rPr lang="en-US" altLang="zh-CN" dirty="0" err="1"/>
                <a:t>i</a:t>
              </a:r>
              <a:r>
                <a:rPr lang="en-US" altLang="zh-CN" dirty="0"/>
                <a:t>=1; } </a:t>
              </a:r>
            </a:p>
            <a:p>
              <a:pPr marL="457200" lvl="1" indent="0">
                <a:buNone/>
                <a:defRPr/>
              </a:pPr>
              <a:r>
                <a:rPr lang="en-US" altLang="zh-CN" dirty="0"/>
                <a:t>else   </a:t>
              </a:r>
            </a:p>
            <a:p>
              <a:pPr marL="457200" lvl="1" indent="0">
                <a:buNone/>
                <a:defRPr/>
              </a:pPr>
              <a:r>
                <a:rPr lang="en-US" altLang="zh-CN" dirty="0"/>
                <a:t>	{ </a:t>
              </a:r>
              <a:r>
                <a:rPr lang="en-US" altLang="zh-CN" dirty="0" err="1"/>
                <a:t>i</a:t>
              </a:r>
              <a:r>
                <a:rPr lang="en-US" altLang="zh-CN" dirty="0"/>
                <a:t>=2; }</a:t>
              </a:r>
            </a:p>
            <a:p>
              <a:pPr marL="457200" lvl="1" indent="0">
                <a:buNone/>
                <a:defRPr/>
              </a:pPr>
              <a:endParaRPr lang="en-US" altLang="zh-CN" dirty="0"/>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等效</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C</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457200" lvl="1" indent="0">
                <a:buNone/>
                <a:defRPr/>
              </a:pPr>
              <a:r>
                <a:rPr lang="en-US" altLang="zh-CN" b="1" dirty="0">
                  <a:latin typeface="Courier New" pitchFamily="49" charset="0"/>
                  <a:ea typeface="ＭＳ Ｐゴシック" pitchFamily="34" charset="-128"/>
                </a:rPr>
                <a:t>If (a==b) </a:t>
              </a:r>
              <a:r>
                <a:rPr lang="en-US" altLang="zh-CN" b="1" dirty="0" err="1">
                  <a:latin typeface="Courier New" pitchFamily="49" charset="0"/>
                  <a:ea typeface="ＭＳ Ｐゴシック" pitchFamily="34" charset="-128"/>
                </a:rPr>
                <a:t>goto</a:t>
              </a:r>
              <a:r>
                <a:rPr lang="en-US" altLang="zh-CN" b="1" dirty="0">
                  <a:latin typeface="Courier New" pitchFamily="49" charset="0"/>
                  <a:ea typeface="ＭＳ Ｐゴシック" pitchFamily="34" charset="-128"/>
                </a:rPr>
                <a:t> L1;</a:t>
              </a:r>
            </a:p>
            <a:p>
              <a:pPr marL="457200" lvl="1" indent="0">
                <a:buNone/>
                <a:defRPr/>
              </a:pPr>
              <a:r>
                <a:rPr lang="en-US" altLang="zh-CN" b="1" dirty="0">
                  <a:latin typeface="Courier New" pitchFamily="49" charset="0"/>
                  <a:ea typeface="ＭＳ Ｐゴシック" pitchFamily="34" charset="-128"/>
                </a:rPr>
                <a:t>	</a:t>
              </a:r>
              <a:r>
                <a:rPr lang="en-US" altLang="zh-CN" b="1" dirty="0" err="1">
                  <a:latin typeface="Courier New" pitchFamily="49" charset="0"/>
                  <a:ea typeface="ＭＳ Ｐゴシック" pitchFamily="34" charset="-128"/>
                </a:rPr>
                <a:t>i</a:t>
              </a:r>
              <a:r>
                <a:rPr lang="en-US" altLang="zh-CN" b="1" dirty="0">
                  <a:latin typeface="Courier New" pitchFamily="49" charset="0"/>
                  <a:ea typeface="ＭＳ Ｐゴシック" pitchFamily="34" charset="-128"/>
                </a:rPr>
                <a:t>=2;</a:t>
              </a:r>
            </a:p>
            <a:p>
              <a:pPr marL="457200" lvl="1" indent="0">
                <a:buNone/>
                <a:defRPr/>
              </a:pPr>
              <a:r>
                <a:rPr lang="en-US" altLang="zh-CN" b="1" dirty="0">
                  <a:latin typeface="Courier New" pitchFamily="49" charset="0"/>
                  <a:ea typeface="ＭＳ Ｐゴシック" pitchFamily="34" charset="-128"/>
                </a:rPr>
                <a:t>	</a:t>
              </a:r>
              <a:r>
                <a:rPr lang="en-US" altLang="zh-CN" b="1" dirty="0" err="1">
                  <a:latin typeface="Courier New" pitchFamily="49" charset="0"/>
                  <a:ea typeface="ＭＳ Ｐゴシック" pitchFamily="34" charset="-128"/>
                </a:rPr>
                <a:t>goto</a:t>
              </a:r>
              <a:r>
                <a:rPr lang="en-US" altLang="zh-CN" b="1" dirty="0">
                  <a:latin typeface="Courier New" pitchFamily="49" charset="0"/>
                  <a:ea typeface="ＭＳ Ｐゴシック" pitchFamily="34" charset="-128"/>
                </a:rPr>
                <a:t> L2;</a:t>
              </a:r>
            </a:p>
            <a:p>
              <a:pPr marL="457200" lvl="1" indent="0">
                <a:buNone/>
                <a:defRPr/>
              </a:pPr>
              <a:r>
                <a:rPr lang="en-US" altLang="zh-CN" b="1" dirty="0">
                  <a:latin typeface="Courier New" pitchFamily="49" charset="0"/>
                  <a:ea typeface="ＭＳ Ｐゴシック" pitchFamily="34" charset="-128"/>
                </a:rPr>
                <a:t>L1:i=1;</a:t>
              </a:r>
            </a:p>
            <a:p>
              <a:pPr marL="457200" lvl="1" indent="0">
                <a:buNone/>
                <a:defRPr/>
              </a:pPr>
              <a:r>
                <a:rPr lang="en-US" altLang="zh-CN" b="1" dirty="0">
                  <a:latin typeface="Courier New" pitchFamily="49" charset="0"/>
                  <a:ea typeface="ＭＳ Ｐゴシック" pitchFamily="34" charset="-128"/>
                </a:rPr>
                <a:t>L2:</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条件判断</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11" name="圆角矩形 10">
            <a:extLst>
              <a:ext uri="{FF2B5EF4-FFF2-40B4-BE49-F238E27FC236}">
                <a16:creationId xmlns:a16="http://schemas.microsoft.com/office/drawing/2014/main" id="{E6B0A8C4-A76D-024F-F018-A856D22BB912}"/>
              </a:ext>
            </a:extLst>
          </p:cNvPr>
          <p:cNvSpPr/>
          <p:nvPr/>
        </p:nvSpPr>
        <p:spPr>
          <a:xfrm>
            <a:off x="6163568" y="3644900"/>
            <a:ext cx="4326632" cy="2844800"/>
          </a:xfrm>
          <a:prstGeom prst="roundRect">
            <a:avLst>
              <a:gd name="adj" fmla="val 3274"/>
            </a:avLst>
          </a:prstGeom>
          <a:solidFill>
            <a:schemeClr val="accent6">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2" name="内容占位符 2">
            <a:extLst>
              <a:ext uri="{FF2B5EF4-FFF2-40B4-BE49-F238E27FC236}">
                <a16:creationId xmlns:a16="http://schemas.microsoft.com/office/drawing/2014/main" id="{76D48289-48E3-59CC-88BB-E605DA1D2479}"/>
              </a:ext>
            </a:extLst>
          </p:cNvPr>
          <p:cNvSpPr txBox="1">
            <a:spLocks/>
          </p:cNvSpPr>
          <p:nvPr/>
        </p:nvSpPr>
        <p:spPr bwMode="auto">
          <a:xfrm>
            <a:off x="6163568" y="942764"/>
            <a:ext cx="4326632" cy="237648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342900" indent="-342900" eaLnBrk="0" hangingPunct="0">
              <a:defRPr i="1">
                <a:solidFill>
                  <a:schemeClr val="tx1"/>
                </a:solidFill>
                <a:latin typeface="Arial" pitchFamily="34" charset="0"/>
                <a:ea typeface="华文细黑" pitchFamily="2" charset="-122"/>
              </a:defRPr>
            </a:lvl1pPr>
            <a:lvl2pPr indent="-279400" eaLnBrk="0" hangingPunct="0">
              <a:defRPr i="1">
                <a:solidFill>
                  <a:schemeClr val="tx1"/>
                </a:solidFill>
                <a:latin typeface="Arial" pitchFamily="34" charset="0"/>
                <a:ea typeface="华文细黑" pitchFamily="2" charset="-122"/>
              </a:defRPr>
            </a:lvl2pPr>
            <a:lvl3pPr marL="1143000" indent="-228600" eaLnBrk="0" hangingPunct="0">
              <a:defRPr i="1">
                <a:solidFill>
                  <a:schemeClr val="tx1"/>
                </a:solidFill>
                <a:latin typeface="Arial" pitchFamily="34" charset="0"/>
                <a:ea typeface="华文细黑" pitchFamily="2" charset="-122"/>
              </a:defRPr>
            </a:lvl3pPr>
            <a:lvl4pPr marL="1600200" indent="-228600" eaLnBrk="0" hangingPunct="0">
              <a:defRPr i="1">
                <a:solidFill>
                  <a:schemeClr val="tx1"/>
                </a:solidFill>
                <a:latin typeface="Arial" pitchFamily="34" charset="0"/>
                <a:ea typeface="华文细黑" pitchFamily="2" charset="-122"/>
              </a:defRPr>
            </a:lvl4pPr>
            <a:lvl5pPr marL="2057400" indent="-228600" eaLnBrk="0" hangingPunct="0">
              <a:defRPr i="1">
                <a:solidFill>
                  <a:schemeClr val="tx1"/>
                </a:solidFill>
                <a:latin typeface="Arial" pitchFamily="34" charset="0"/>
                <a:ea typeface="华文细黑" pitchFamily="2" charset="-122"/>
              </a:defRPr>
            </a:lvl5pPr>
            <a:lvl6pPr marL="2514600" indent="-228600" algn="r" eaLnBrk="0" fontAlgn="base" hangingPunct="0">
              <a:spcBef>
                <a:spcPct val="0"/>
              </a:spcBef>
              <a:spcAft>
                <a:spcPct val="0"/>
              </a:spcAft>
              <a:defRPr i="1">
                <a:solidFill>
                  <a:schemeClr val="tx1"/>
                </a:solidFill>
                <a:latin typeface="Arial" pitchFamily="34" charset="0"/>
                <a:ea typeface="华文细黑" pitchFamily="2" charset="-122"/>
              </a:defRPr>
            </a:lvl6pPr>
            <a:lvl7pPr marL="2971800" indent="-228600" algn="r" eaLnBrk="0" fontAlgn="base" hangingPunct="0">
              <a:spcBef>
                <a:spcPct val="0"/>
              </a:spcBef>
              <a:spcAft>
                <a:spcPct val="0"/>
              </a:spcAft>
              <a:defRPr i="1">
                <a:solidFill>
                  <a:schemeClr val="tx1"/>
                </a:solidFill>
                <a:latin typeface="Arial" pitchFamily="34" charset="0"/>
                <a:ea typeface="华文细黑" pitchFamily="2" charset="-122"/>
              </a:defRPr>
            </a:lvl7pPr>
            <a:lvl8pPr marL="3429000" indent="-228600" algn="r" eaLnBrk="0" fontAlgn="base" hangingPunct="0">
              <a:spcBef>
                <a:spcPct val="0"/>
              </a:spcBef>
              <a:spcAft>
                <a:spcPct val="0"/>
              </a:spcAft>
              <a:defRPr i="1">
                <a:solidFill>
                  <a:schemeClr val="tx1"/>
                </a:solidFill>
                <a:latin typeface="Arial" pitchFamily="34" charset="0"/>
                <a:ea typeface="华文细黑" pitchFamily="2" charset="-122"/>
              </a:defRPr>
            </a:lvl8pPr>
            <a:lvl9pPr marL="3886200" indent="-228600" algn="r" eaLnBrk="0" fontAlgn="base" hangingPunct="0">
              <a:spcBef>
                <a:spcPct val="0"/>
              </a:spcBef>
              <a:spcAft>
                <a:spcPct val="0"/>
              </a:spcAft>
              <a:defRPr i="1">
                <a:solidFill>
                  <a:schemeClr val="tx1"/>
                </a:solidFill>
                <a:latin typeface="Arial" pitchFamily="34" charset="0"/>
                <a:ea typeface="华文细黑" pitchFamily="2" charset="-122"/>
              </a:defRPr>
            </a:lvl9pPr>
          </a:lstStyle>
          <a:p>
            <a:pPr marL="0" marR="0" lvl="0" indent="0" eaLnBrk="1" fontAlgn="base" hangingPunct="1">
              <a:lnSpc>
                <a:spcPct val="150000"/>
              </a:lnSpc>
              <a:spcBef>
                <a:spcPct val="20000"/>
              </a:spcBef>
              <a:spcAft>
                <a:spcPct val="0"/>
              </a:spcAft>
              <a:buClr>
                <a:srgbClr val="FFC000"/>
              </a:buClr>
              <a:buSzTx/>
              <a:tabLst/>
              <a:defRPr/>
            </a:pPr>
            <a:r>
              <a:rPr lang="en-US" altLang="zh-CN" sz="2000" i="0" dirty="0">
                <a:solidFill>
                  <a:schemeClr val="tx1">
                    <a:lumMod val="85000"/>
                    <a:lumOff val="15000"/>
                  </a:schemeClr>
                </a:solidFill>
                <a:latin typeface="微软雅黑" panose="020B0503020204020204" pitchFamily="34" charset="-122"/>
                <a:ea typeface="微软雅黑" panose="020B0503020204020204" pitchFamily="34" charset="-122"/>
              </a:rPr>
              <a:t>MIPS</a:t>
            </a:r>
            <a:r>
              <a:rPr lang="zh-CN" altLang="en-US" sz="2000" i="0" dirty="0">
                <a:solidFill>
                  <a:schemeClr val="tx1">
                    <a:lumMod val="85000"/>
                    <a:lumOff val="15000"/>
                  </a:schemeClr>
                </a:solidFill>
                <a:latin typeface="微软雅黑" panose="020B0503020204020204" pitchFamily="34" charset="-122"/>
                <a:ea typeface="微软雅黑" panose="020B0503020204020204" pitchFamily="34" charset="-122"/>
              </a:rPr>
              <a:t>数据传送指令</a:t>
            </a:r>
            <a:endParaRPr lang="en-US" altLang="zh-CN" sz="2000" i="0" dirty="0">
              <a:solidFill>
                <a:schemeClr val="tx1">
                  <a:lumMod val="85000"/>
                  <a:lumOff val="15000"/>
                </a:schemeClr>
              </a:solidFill>
              <a:latin typeface="微软雅黑" panose="020B0503020204020204" pitchFamily="34" charset="-122"/>
              <a:ea typeface="微软雅黑" panose="020B0503020204020204" pitchFamily="34" charset="-122"/>
            </a:endParaRPr>
          </a:p>
          <a:p>
            <a:pPr marL="457200" marR="0" lvl="1" indent="-279400" algn="l" defTabSz="914400" rtl="0" eaLnBrk="0" fontAlgn="base" latinLnBrk="0" hangingPunct="0">
              <a:spcBef>
                <a:spcPct val="20000"/>
              </a:spcBef>
              <a:spcAft>
                <a:spcPct val="0"/>
              </a:spcAft>
              <a:buClr>
                <a:srgbClr val="FFC000"/>
              </a:buClr>
              <a:buSzTx/>
              <a:buFontTx/>
              <a:buNone/>
              <a:tabLst/>
              <a:defRPr/>
            </a:pPr>
            <a:r>
              <a:rPr kumimoji="0" lang="en-US" altLang="zh-CN" sz="2000" b="1" i="0" u="none" strike="noStrike" kern="1200" cap="none" spc="0" normalizeH="0" baseline="0" noProof="0" dirty="0">
                <a:ln>
                  <a:noFill/>
                </a:ln>
                <a:solidFill>
                  <a:srgbClr val="800080"/>
                </a:solidFill>
                <a:effectLst/>
                <a:uLnTx/>
                <a:uFillTx/>
                <a:latin typeface="Courier New" pitchFamily="49" charset="0"/>
                <a:ea typeface="MS PGothic" pitchFamily="34" charset="-128"/>
                <a:cs typeface="+mn-cs"/>
              </a:rPr>
              <a:t>  </a:t>
            </a:r>
            <a:r>
              <a:rPr kumimoji="0" lang="en-US" altLang="zh-CN" sz="2000" b="1" i="0" u="none" strike="noStrike" kern="1200" cap="none" spc="0" normalizeH="0" baseline="0" noProof="0" dirty="0" err="1">
                <a:ln>
                  <a:noFill/>
                </a:ln>
                <a:solidFill>
                  <a:srgbClr val="800080"/>
                </a:solidFill>
                <a:effectLst/>
                <a:uLnTx/>
                <a:uFillTx/>
                <a:latin typeface="Courier New" pitchFamily="49" charset="0"/>
                <a:ea typeface="MS PGothic" pitchFamily="34" charset="-128"/>
                <a:cs typeface="+mn-cs"/>
              </a:rPr>
              <a:t>addi</a:t>
            </a:r>
            <a:r>
              <a:rPr kumimoji="0" lang="en-US" altLang="zh-CN" sz="2000" b="1" i="0" u="none" strike="noStrike" kern="1200" cap="none" spc="0" normalizeH="0" baseline="0" noProof="0" dirty="0">
                <a:ln>
                  <a:noFill/>
                </a:ln>
                <a:solidFill>
                  <a:srgbClr val="800080"/>
                </a:solidFill>
                <a:effectLst/>
                <a:uLnTx/>
                <a:uFillTx/>
                <a:latin typeface="Courier New" pitchFamily="49" charset="0"/>
                <a:ea typeface="MS PGothic" pitchFamily="34" charset="-128"/>
                <a:cs typeface="+mn-cs"/>
              </a:rPr>
              <a:t> $s3,$zero,1</a:t>
            </a:r>
          </a:p>
          <a:p>
            <a:pPr marL="457200" marR="0" lvl="1" indent="-279400" algn="l" defTabSz="914400" rtl="0" eaLnBrk="0" fontAlgn="base" latinLnBrk="0" hangingPunct="0">
              <a:spcBef>
                <a:spcPct val="20000"/>
              </a:spcBef>
              <a:spcAft>
                <a:spcPct val="0"/>
              </a:spcAft>
              <a:buClr>
                <a:srgbClr val="FFC000"/>
              </a:buClr>
              <a:buSzTx/>
              <a:buFontTx/>
              <a:buNone/>
              <a:tabLst/>
              <a:defRPr/>
            </a:pPr>
            <a:r>
              <a:rPr kumimoji="0" lang="en-US" altLang="zh-CN" sz="2000" b="0" i="0" u="none" strike="noStrike" kern="1200" cap="none" spc="0" normalizeH="0" baseline="0" noProof="0" dirty="0">
                <a:ln>
                  <a:noFill/>
                </a:ln>
                <a:solidFill>
                  <a:srgbClr val="868686"/>
                </a:solidFill>
                <a:effectLst/>
                <a:uLnTx/>
                <a:uFillTx/>
                <a:latin typeface="Courier New" pitchFamily="49" charset="0"/>
                <a:ea typeface="MS PGothic" pitchFamily="34" charset="-128"/>
                <a:cs typeface="+mn-cs"/>
              </a:rPr>
              <a:t>  </a:t>
            </a:r>
            <a:r>
              <a:rPr kumimoji="0" lang="en-US" altLang="zh-CN" sz="2000" b="1" i="0" u="none" strike="noStrike" kern="1200" cap="none" spc="0" normalizeH="0" baseline="0" noProof="0" dirty="0">
                <a:ln>
                  <a:noFill/>
                </a:ln>
                <a:solidFill>
                  <a:srgbClr val="868686"/>
                </a:solidFill>
                <a:effectLst/>
                <a:uLnTx/>
                <a:uFillTx/>
                <a:latin typeface="Courier New" pitchFamily="49" charset="0"/>
                <a:ea typeface="MS PGothic" pitchFamily="34" charset="-128"/>
                <a:cs typeface="+mn-cs"/>
              </a:rPr>
              <a:t># $s3=1    </a:t>
            </a:r>
            <a:r>
              <a:rPr kumimoji="0" lang="zh-CN" altLang="en-US" sz="1600" b="0" i="0" u="none" strike="noStrike" kern="1200" cap="none" spc="0" normalizeH="0" baseline="0" noProof="0" dirty="0">
                <a:ln>
                  <a:noFill/>
                </a:ln>
                <a:solidFill>
                  <a:srgbClr val="868686"/>
                </a:solidFill>
                <a:effectLst/>
                <a:uLnTx/>
                <a:uFillTx/>
                <a:latin typeface="华文仿宋" panose="02010600040101010101" pitchFamily="2" charset="-122"/>
                <a:ea typeface="华文仿宋" panose="02010600040101010101" pitchFamily="2" charset="-122"/>
                <a:cs typeface="+mn-cs"/>
              </a:rPr>
              <a:t>立即数传送</a:t>
            </a:r>
            <a:endParaRPr kumimoji="0" lang="en-US" altLang="zh-CN" sz="1600" b="0" i="0" u="none" strike="noStrike" kern="1200" cap="none" spc="0" normalizeH="0" baseline="0" noProof="0" dirty="0">
              <a:ln>
                <a:noFill/>
              </a:ln>
              <a:solidFill>
                <a:srgbClr val="868686"/>
              </a:solidFill>
              <a:effectLst/>
              <a:uLnTx/>
              <a:uFillTx/>
              <a:latin typeface="华文仿宋" panose="02010600040101010101" pitchFamily="2" charset="-122"/>
              <a:ea typeface="华文仿宋" panose="02010600040101010101" pitchFamily="2" charset="-122"/>
              <a:cs typeface="+mn-cs"/>
            </a:endParaRPr>
          </a:p>
          <a:p>
            <a:pPr marL="457200" marR="0" lvl="1" indent="-279400" algn="l" defTabSz="914400" rtl="0" eaLnBrk="0" fontAlgn="base" latinLnBrk="0" hangingPunct="0">
              <a:spcBef>
                <a:spcPct val="20000"/>
              </a:spcBef>
              <a:spcAft>
                <a:spcPct val="0"/>
              </a:spcAft>
              <a:buClr>
                <a:srgbClr val="FFC000"/>
              </a:buClr>
              <a:buSzTx/>
              <a:buFontTx/>
              <a:buNone/>
              <a:tabLst/>
              <a:defRPr/>
            </a:pPr>
            <a:r>
              <a:rPr kumimoji="0" lang="en-US" altLang="zh-CN" sz="2000" b="1" i="0" u="none" strike="noStrike" kern="1200" cap="none" spc="0" normalizeH="0" baseline="0" noProof="0" dirty="0">
                <a:ln>
                  <a:noFill/>
                </a:ln>
                <a:solidFill>
                  <a:srgbClr val="800080"/>
                </a:solidFill>
                <a:effectLst/>
                <a:uLnTx/>
                <a:uFillTx/>
                <a:latin typeface="Courier New" pitchFamily="49" charset="0"/>
                <a:ea typeface="MS PGothic" pitchFamily="34" charset="-128"/>
                <a:cs typeface="+mn-cs"/>
              </a:rPr>
              <a:t>  add $s3,$s2,$zero</a:t>
            </a:r>
          </a:p>
          <a:p>
            <a:pPr marL="457200" marR="0" lvl="1" indent="-279400" algn="l" defTabSz="914400" rtl="0" eaLnBrk="0" fontAlgn="base" latinLnBrk="0" hangingPunct="0">
              <a:spcBef>
                <a:spcPct val="20000"/>
              </a:spcBef>
              <a:spcAft>
                <a:spcPct val="0"/>
              </a:spcAft>
              <a:buClr>
                <a:srgbClr val="FFC000"/>
              </a:buClr>
              <a:buSzTx/>
              <a:buFontTx/>
              <a:buNone/>
              <a:tabLst/>
              <a:defRPr/>
            </a:pPr>
            <a:r>
              <a:rPr kumimoji="0" lang="en-US" altLang="zh-CN" sz="2000" b="1" i="0" u="none" strike="noStrike" kern="1200" cap="none" spc="0" normalizeH="0" baseline="0" noProof="0" dirty="0">
                <a:ln>
                  <a:noFill/>
                </a:ln>
                <a:solidFill>
                  <a:srgbClr val="868686"/>
                </a:solidFill>
                <a:effectLst/>
                <a:uLnTx/>
                <a:uFillTx/>
                <a:latin typeface="Courier New" pitchFamily="49" charset="0"/>
                <a:ea typeface="MS PGothic" pitchFamily="34" charset="-128"/>
                <a:cs typeface="+mn-cs"/>
              </a:rPr>
              <a:t>  # $s3=</a:t>
            </a:r>
            <a:r>
              <a:rPr kumimoji="0" lang="en-US" altLang="zh-CN" sz="2000" b="1" i="0" u="none" strike="noStrike" kern="1200" cap="none" spc="0" normalizeH="0" baseline="0" noProof="0" dirty="0">
                <a:ln>
                  <a:noFill/>
                </a:ln>
                <a:solidFill>
                  <a:srgbClr val="868686"/>
                </a:solidFill>
                <a:effectLst/>
                <a:uLnTx/>
                <a:uFillTx/>
                <a:latin typeface="Courier New" pitchFamily="49" charset="0"/>
                <a:ea typeface="MS PGothic" pitchFamily="34" charset="-128"/>
                <a:cs typeface="+mn-cs"/>
                <a:sym typeface="Wingdings" pitchFamily="2" charset="2"/>
              </a:rPr>
              <a:t>$s2  </a:t>
            </a:r>
            <a:r>
              <a:rPr kumimoji="0" lang="zh-CN" altLang="en-US" sz="1600" b="0" i="0" u="none" strike="noStrike" kern="1200" cap="none" spc="0" normalizeH="0" baseline="0" noProof="0" dirty="0">
                <a:ln>
                  <a:noFill/>
                </a:ln>
                <a:solidFill>
                  <a:srgbClr val="868686"/>
                </a:solidFill>
                <a:effectLst/>
                <a:uLnTx/>
                <a:uFillTx/>
                <a:latin typeface="华文仿宋" panose="02010600040101010101" pitchFamily="2" charset="-122"/>
                <a:ea typeface="华文仿宋" panose="02010600040101010101" pitchFamily="2" charset="-122"/>
                <a:cs typeface="+mn-cs"/>
                <a:sym typeface="Wingdings" pitchFamily="2" charset="2"/>
              </a:rPr>
              <a:t>寄存器传送</a:t>
            </a:r>
            <a:endParaRPr lang="en-US" altLang="zh-CN" sz="1600" i="0" dirty="0">
              <a:solidFill>
                <a:srgbClr val="868686"/>
              </a:solidFill>
              <a:latin typeface="华文仿宋" panose="02010600040101010101" pitchFamily="2" charset="-122"/>
              <a:ea typeface="华文仿宋" panose="02010600040101010101" pitchFamily="2" charset="-122"/>
              <a:sym typeface="Wingdings" pitchFamily="2" charset="2"/>
            </a:endParaRPr>
          </a:p>
          <a:p>
            <a:pPr lvl="1" fontAlgn="base">
              <a:spcBef>
                <a:spcPct val="20000"/>
              </a:spcBef>
              <a:spcAft>
                <a:spcPct val="0"/>
              </a:spcAft>
              <a:buClr>
                <a:srgbClr val="FFC000"/>
              </a:buClr>
            </a:pPr>
            <a:r>
              <a:rPr lang="en-US" altLang="zh-CN" sz="1600" b="1" i="0" dirty="0">
                <a:solidFill>
                  <a:srgbClr val="868686"/>
                </a:solidFill>
                <a:latin typeface="华文仿宋" panose="02010600040101010101" pitchFamily="2" charset="-122"/>
                <a:ea typeface="华文仿宋" panose="02010600040101010101" pitchFamily="2" charset="-122"/>
                <a:sym typeface="Wingdings" pitchFamily="2" charset="2"/>
              </a:rPr>
              <a:t>	</a:t>
            </a:r>
            <a:r>
              <a:rPr lang="en-US" altLang="zh-CN" sz="2000" b="1" i="0" dirty="0">
                <a:solidFill>
                  <a:srgbClr val="868686"/>
                </a:solidFill>
                <a:latin typeface="Courier New" pitchFamily="49" charset="0"/>
                <a:ea typeface="MS PGothic" pitchFamily="34" charset="-128"/>
                <a:sym typeface="Wingdings" pitchFamily="2" charset="2"/>
              </a:rPr>
              <a:t>#</a:t>
            </a:r>
            <a:r>
              <a:rPr lang="zh-CN" altLang="en-US" sz="2000" b="1" i="0" dirty="0">
                <a:solidFill>
                  <a:srgbClr val="868686"/>
                </a:solidFill>
                <a:latin typeface="Courier New" pitchFamily="49" charset="0"/>
                <a:ea typeface="MS PGothic" pitchFamily="34" charset="-128"/>
                <a:sym typeface="Wingdings" pitchFamily="2" charset="2"/>
              </a:rPr>
              <a:t> </a:t>
            </a:r>
            <a:r>
              <a:rPr lang="zh-CN" altLang="en-US" sz="1600" i="0" dirty="0">
                <a:solidFill>
                  <a:srgbClr val="868686"/>
                </a:solidFill>
                <a:latin typeface="华文仿宋" panose="02010600040101010101" pitchFamily="2" charset="-122"/>
                <a:ea typeface="华文仿宋" panose="02010600040101010101" pitchFamily="2" charset="-122"/>
                <a:sym typeface="Wingdings" pitchFamily="2" charset="2"/>
              </a:rPr>
              <a:t>假设</a:t>
            </a:r>
            <a:r>
              <a:rPr lang="en-US" altLang="zh-CN" sz="2000" b="1" i="0" dirty="0">
                <a:solidFill>
                  <a:srgbClr val="868686"/>
                </a:solidFill>
                <a:latin typeface="Courier New" pitchFamily="49" charset="0"/>
                <a:ea typeface="MS PGothic" pitchFamily="34" charset="-128"/>
                <a:sym typeface="Wingdings" pitchFamily="2" charset="2"/>
              </a:rPr>
              <a:t>$s0&lt;-a, $s1&lt;-b </a:t>
            </a:r>
          </a:p>
          <a:p>
            <a:pPr marL="457200" marR="0" lvl="1" indent="-279400" algn="l" defTabSz="914400" rtl="0" eaLnBrk="0" fontAlgn="base" latinLnBrk="0" hangingPunct="0">
              <a:lnSpc>
                <a:spcPct val="120000"/>
              </a:lnSpc>
              <a:spcBef>
                <a:spcPct val="20000"/>
              </a:spcBef>
              <a:spcAft>
                <a:spcPct val="0"/>
              </a:spcAft>
              <a:buClr>
                <a:srgbClr val="FFC000"/>
              </a:buClr>
              <a:buSzTx/>
              <a:buFontTx/>
              <a:buNone/>
              <a:tabLst/>
              <a:defRPr/>
            </a:pPr>
            <a:endParaRPr kumimoji="0" lang="en-US" altLang="zh-CN" sz="2000" b="0" i="0" u="none" strike="noStrike" kern="1200" cap="none" spc="0" normalizeH="0" baseline="0" noProof="0" dirty="0">
              <a:ln>
                <a:noFill/>
              </a:ln>
              <a:solidFill>
                <a:srgbClr val="800080"/>
              </a:solidFill>
              <a:effectLst/>
              <a:uLnTx/>
              <a:uFillTx/>
              <a:latin typeface="Courier New" pitchFamily="49" charset="0"/>
              <a:ea typeface="MS PGothic" pitchFamily="34" charset="-128"/>
              <a:cs typeface="+mn-cs"/>
            </a:endParaRPr>
          </a:p>
          <a:p>
            <a:pPr marL="457200" marR="0" lvl="1" indent="-279400" algn="l" defTabSz="914400" rtl="0" eaLnBrk="0" fontAlgn="base" latinLnBrk="0" hangingPunct="0">
              <a:lnSpc>
                <a:spcPct val="120000"/>
              </a:lnSpc>
              <a:spcBef>
                <a:spcPct val="20000"/>
              </a:spcBef>
              <a:spcAft>
                <a:spcPct val="0"/>
              </a:spcAft>
              <a:buClr>
                <a:srgbClr val="FFC000"/>
              </a:buClr>
              <a:buSzTx/>
              <a:buFontTx/>
              <a:buNone/>
              <a:tabLst/>
              <a:defRPr/>
            </a:pPr>
            <a:endParaRPr kumimoji="0" lang="en-US" altLang="zh-CN" sz="2000" b="0" i="0" u="none" strike="noStrike" kern="1200" cap="none" spc="0" normalizeH="0" baseline="0" noProof="0" dirty="0">
              <a:ln>
                <a:noFill/>
              </a:ln>
              <a:solidFill>
                <a:srgbClr val="800080"/>
              </a:solidFill>
              <a:effectLst/>
              <a:uLnTx/>
              <a:uFillTx/>
              <a:latin typeface="Courier New" pitchFamily="49" charset="0"/>
              <a:ea typeface="MS PGothic" pitchFamily="34" charset="-128"/>
              <a:cs typeface="+mn-cs"/>
            </a:endParaRPr>
          </a:p>
        </p:txBody>
      </p:sp>
      <p:sp>
        <p:nvSpPr>
          <p:cNvPr id="13" name="内容占位符 2">
            <a:extLst>
              <a:ext uri="{FF2B5EF4-FFF2-40B4-BE49-F238E27FC236}">
                <a16:creationId xmlns:a16="http://schemas.microsoft.com/office/drawing/2014/main" id="{D08FE880-0CF6-894D-3CF0-85595DE19304}"/>
              </a:ext>
            </a:extLst>
          </p:cNvPr>
          <p:cNvSpPr txBox="1">
            <a:spLocks/>
          </p:cNvSpPr>
          <p:nvPr/>
        </p:nvSpPr>
        <p:spPr bwMode="auto">
          <a:xfrm>
            <a:off x="6167897" y="3761276"/>
            <a:ext cx="4166033"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i="1">
                <a:solidFill>
                  <a:schemeClr val="tx1"/>
                </a:solidFill>
                <a:latin typeface="Arial" pitchFamily="34" charset="0"/>
                <a:ea typeface="华文细黑" pitchFamily="2" charset="-122"/>
              </a:defRPr>
            </a:lvl1pPr>
            <a:lvl2pPr eaLnBrk="0" hangingPunct="0">
              <a:defRPr i="1">
                <a:solidFill>
                  <a:schemeClr val="tx1"/>
                </a:solidFill>
                <a:latin typeface="Arial" pitchFamily="34" charset="0"/>
                <a:ea typeface="华文细黑" pitchFamily="2" charset="-122"/>
              </a:defRPr>
            </a:lvl2pPr>
            <a:lvl3pPr marL="1143000" indent="-228600" eaLnBrk="0" hangingPunct="0">
              <a:defRPr i="1">
                <a:solidFill>
                  <a:schemeClr val="tx1"/>
                </a:solidFill>
                <a:latin typeface="Arial" pitchFamily="34" charset="0"/>
                <a:ea typeface="华文细黑" pitchFamily="2" charset="-122"/>
              </a:defRPr>
            </a:lvl3pPr>
            <a:lvl4pPr marL="1600200" indent="-228600" eaLnBrk="0" hangingPunct="0">
              <a:defRPr i="1">
                <a:solidFill>
                  <a:schemeClr val="tx1"/>
                </a:solidFill>
                <a:latin typeface="Arial" pitchFamily="34" charset="0"/>
                <a:ea typeface="华文细黑" pitchFamily="2" charset="-122"/>
              </a:defRPr>
            </a:lvl4pPr>
            <a:lvl5pPr marL="2057400" indent="-228600" eaLnBrk="0" hangingPunct="0">
              <a:defRPr i="1">
                <a:solidFill>
                  <a:schemeClr val="tx1"/>
                </a:solidFill>
                <a:latin typeface="Arial" pitchFamily="34" charset="0"/>
                <a:ea typeface="华文细黑" pitchFamily="2" charset="-122"/>
              </a:defRPr>
            </a:lvl5pPr>
            <a:lvl6pPr marL="2514600" indent="-228600" algn="r" eaLnBrk="0" fontAlgn="base" hangingPunct="0">
              <a:spcBef>
                <a:spcPct val="0"/>
              </a:spcBef>
              <a:spcAft>
                <a:spcPct val="0"/>
              </a:spcAft>
              <a:defRPr i="1">
                <a:solidFill>
                  <a:schemeClr val="tx1"/>
                </a:solidFill>
                <a:latin typeface="Arial" pitchFamily="34" charset="0"/>
                <a:ea typeface="华文细黑" pitchFamily="2" charset="-122"/>
              </a:defRPr>
            </a:lvl6pPr>
            <a:lvl7pPr marL="2971800" indent="-228600" algn="r" eaLnBrk="0" fontAlgn="base" hangingPunct="0">
              <a:spcBef>
                <a:spcPct val="0"/>
              </a:spcBef>
              <a:spcAft>
                <a:spcPct val="0"/>
              </a:spcAft>
              <a:defRPr i="1">
                <a:solidFill>
                  <a:schemeClr val="tx1"/>
                </a:solidFill>
                <a:latin typeface="Arial" pitchFamily="34" charset="0"/>
                <a:ea typeface="华文细黑" pitchFamily="2" charset="-122"/>
              </a:defRPr>
            </a:lvl7pPr>
            <a:lvl8pPr marL="3429000" indent="-228600" algn="r" eaLnBrk="0" fontAlgn="base" hangingPunct="0">
              <a:spcBef>
                <a:spcPct val="0"/>
              </a:spcBef>
              <a:spcAft>
                <a:spcPct val="0"/>
              </a:spcAft>
              <a:defRPr i="1">
                <a:solidFill>
                  <a:schemeClr val="tx1"/>
                </a:solidFill>
                <a:latin typeface="Arial" pitchFamily="34" charset="0"/>
                <a:ea typeface="华文细黑" pitchFamily="2" charset="-122"/>
              </a:defRPr>
            </a:lvl8pPr>
            <a:lvl9pPr marL="3886200" indent="-228600" algn="r" eaLnBrk="0" fontAlgn="base" hangingPunct="0">
              <a:spcBef>
                <a:spcPct val="0"/>
              </a:spcBef>
              <a:spcAft>
                <a:spcPct val="0"/>
              </a:spcAft>
              <a:defRPr i="1">
                <a:solidFill>
                  <a:schemeClr val="tx1"/>
                </a:solidFill>
                <a:latin typeface="Arial" pitchFamily="34" charset="0"/>
                <a:ea typeface="华文细黑" pitchFamily="2" charset="-122"/>
              </a:defRPr>
            </a:lvl9pPr>
          </a:lstStyle>
          <a:p>
            <a:pPr marL="0" indent="0" eaLnBrk="1" fontAlgn="base" hangingPunct="1">
              <a:lnSpc>
                <a:spcPct val="150000"/>
              </a:lnSpc>
              <a:spcBef>
                <a:spcPct val="20000"/>
              </a:spcBef>
              <a:spcAft>
                <a:spcPct val="0"/>
              </a:spcAft>
              <a:buClr>
                <a:srgbClr val="FFC000"/>
              </a:buClr>
              <a:defRPr/>
            </a:pPr>
            <a:r>
              <a:rPr lang="zh-CN" altLang="en-US" sz="2000" i="0" dirty="0">
                <a:solidFill>
                  <a:schemeClr val="tx1">
                    <a:lumMod val="85000"/>
                    <a:lumOff val="15000"/>
                  </a:schemeClr>
                </a:solidFill>
                <a:latin typeface="微软雅黑" panose="020B0503020204020204" pitchFamily="34" charset="-122"/>
                <a:ea typeface="微软雅黑" panose="020B0503020204020204" pitchFamily="34" charset="-122"/>
              </a:rPr>
              <a:t>等效</a:t>
            </a:r>
            <a:r>
              <a:rPr lang="en-US" altLang="zh-CN" sz="2000" i="0" dirty="0">
                <a:solidFill>
                  <a:schemeClr val="tx1">
                    <a:lumMod val="85000"/>
                    <a:lumOff val="15000"/>
                  </a:schemeClr>
                </a:solidFill>
                <a:latin typeface="微软雅黑" panose="020B0503020204020204" pitchFamily="34" charset="-122"/>
                <a:ea typeface="微软雅黑" panose="020B0503020204020204" pitchFamily="34" charset="-122"/>
              </a:rPr>
              <a:t>MIPS</a:t>
            </a:r>
            <a:r>
              <a:rPr lang="zh-CN" altLang="en-US" sz="2000" i="0" dirty="0">
                <a:solidFill>
                  <a:schemeClr val="tx1">
                    <a:lumMod val="85000"/>
                    <a:lumOff val="15000"/>
                  </a:schemeClr>
                </a:solidFill>
                <a:latin typeface="微软雅黑" panose="020B0503020204020204" pitchFamily="34" charset="-122"/>
                <a:ea typeface="微软雅黑" panose="020B0503020204020204" pitchFamily="34" charset="-122"/>
              </a:rPr>
              <a:t>指令</a:t>
            </a:r>
            <a:endParaRPr lang="en-US" altLang="zh-CN" sz="2000" b="1" i="0" dirty="0">
              <a:solidFill>
                <a:srgbClr val="800080"/>
              </a:solidFill>
              <a:latin typeface="Courier New" pitchFamily="49" charset="0"/>
              <a:ea typeface="MS PGothic" pitchFamily="34" charset="-128"/>
            </a:endParaRPr>
          </a:p>
          <a:p>
            <a:pPr marL="457200" marR="0" lvl="1" indent="0" algn="l" defTabSz="914400" rtl="0" eaLnBrk="0" fontAlgn="base" latinLnBrk="0" hangingPunct="0">
              <a:spcBef>
                <a:spcPct val="20000"/>
              </a:spcBef>
              <a:spcAft>
                <a:spcPct val="0"/>
              </a:spcAft>
              <a:buClr>
                <a:srgbClr val="FFC000"/>
              </a:buClr>
              <a:buSzTx/>
              <a:buFontTx/>
              <a:buNone/>
              <a:tabLst/>
              <a:defRPr/>
            </a:pPr>
            <a:r>
              <a:rPr kumimoji="0" lang="en-US" altLang="zh-CN" sz="2000" b="1" i="0" u="none" strike="noStrike" kern="1200" cap="none" spc="0" normalizeH="0" baseline="0" noProof="0" dirty="0">
                <a:ln>
                  <a:noFill/>
                </a:ln>
                <a:solidFill>
                  <a:srgbClr val="800080"/>
                </a:solidFill>
                <a:effectLst/>
                <a:uLnTx/>
                <a:uFillTx/>
                <a:latin typeface="Courier New" pitchFamily="49" charset="0"/>
                <a:ea typeface="MS PGothic" pitchFamily="34" charset="-128"/>
                <a:cs typeface="+mn-cs"/>
              </a:rPr>
              <a:t>   </a:t>
            </a:r>
            <a:r>
              <a:rPr kumimoji="0" lang="en-US" altLang="zh-CN" sz="2000" b="1" i="0" u="none" strike="noStrike" kern="1200" cap="none" spc="0" normalizeH="0" baseline="0" noProof="0" dirty="0" err="1">
                <a:ln>
                  <a:noFill/>
                </a:ln>
                <a:solidFill>
                  <a:srgbClr val="800080"/>
                </a:solidFill>
                <a:effectLst/>
                <a:highlight>
                  <a:srgbClr val="FFFF00"/>
                </a:highlight>
                <a:uLnTx/>
                <a:uFillTx/>
                <a:latin typeface="Courier New" pitchFamily="49" charset="0"/>
                <a:ea typeface="MS PGothic" pitchFamily="34" charset="-128"/>
                <a:cs typeface="+mn-cs"/>
              </a:rPr>
              <a:t>beq</a:t>
            </a:r>
            <a:r>
              <a:rPr kumimoji="0" lang="en-US" altLang="zh-CN" sz="2000" b="1" i="0" u="none" strike="noStrike" kern="1200" cap="none" spc="0" normalizeH="0" baseline="0" noProof="0" dirty="0">
                <a:ln>
                  <a:noFill/>
                </a:ln>
                <a:solidFill>
                  <a:srgbClr val="800080"/>
                </a:solidFill>
                <a:effectLst/>
                <a:uLnTx/>
                <a:uFillTx/>
                <a:latin typeface="Courier New" pitchFamily="49" charset="0"/>
                <a:ea typeface="MS PGothic" pitchFamily="34" charset="-128"/>
                <a:cs typeface="+mn-cs"/>
              </a:rPr>
              <a:t>  $s0,$s1,L1 </a:t>
            </a:r>
          </a:p>
          <a:p>
            <a:pPr marL="457200" marR="0" lvl="1" indent="0" algn="l" defTabSz="914400" rtl="0" eaLnBrk="0" fontAlgn="base" latinLnBrk="0" hangingPunct="0">
              <a:spcBef>
                <a:spcPct val="20000"/>
              </a:spcBef>
              <a:spcAft>
                <a:spcPct val="0"/>
              </a:spcAft>
              <a:buClr>
                <a:srgbClr val="FFC000"/>
              </a:buClr>
              <a:buSzTx/>
              <a:buFontTx/>
              <a:buNone/>
              <a:tabLst/>
              <a:defRPr/>
            </a:pPr>
            <a:r>
              <a:rPr kumimoji="0" lang="en-US" altLang="zh-CN" sz="2000" b="1" i="0" u="none" strike="noStrike" kern="1200" cap="none" spc="0" normalizeH="0" baseline="0" noProof="0" dirty="0">
                <a:ln>
                  <a:noFill/>
                </a:ln>
                <a:solidFill>
                  <a:srgbClr val="800080"/>
                </a:solidFill>
                <a:effectLst/>
                <a:uLnTx/>
                <a:uFillTx/>
                <a:latin typeface="Courier New" pitchFamily="49" charset="0"/>
                <a:ea typeface="MS PGothic" pitchFamily="34" charset="-128"/>
                <a:cs typeface="+mn-cs"/>
              </a:rPr>
              <a:t>   </a:t>
            </a:r>
            <a:r>
              <a:rPr kumimoji="0" lang="en-US" altLang="zh-CN" sz="2000" b="1" i="0" u="none" strike="noStrike" kern="1200" cap="none" spc="0" normalizeH="0" baseline="0" noProof="0" dirty="0" err="1">
                <a:ln>
                  <a:noFill/>
                </a:ln>
                <a:solidFill>
                  <a:srgbClr val="800080"/>
                </a:solidFill>
                <a:effectLst/>
                <a:uLnTx/>
                <a:uFillTx/>
                <a:latin typeface="Courier New" pitchFamily="49" charset="0"/>
                <a:ea typeface="MS PGothic" pitchFamily="34" charset="-128"/>
                <a:cs typeface="+mn-cs"/>
              </a:rPr>
              <a:t>addi</a:t>
            </a:r>
            <a:r>
              <a:rPr kumimoji="0" lang="en-US" altLang="zh-CN" sz="2000" b="1" i="0" u="none" strike="noStrike" kern="1200" cap="none" spc="0" normalizeH="0" baseline="0" noProof="0" dirty="0">
                <a:ln>
                  <a:noFill/>
                </a:ln>
                <a:solidFill>
                  <a:srgbClr val="800080"/>
                </a:solidFill>
                <a:effectLst/>
                <a:uLnTx/>
                <a:uFillTx/>
                <a:latin typeface="Courier New" pitchFamily="49" charset="0"/>
                <a:ea typeface="MS PGothic" pitchFamily="34" charset="-128"/>
                <a:cs typeface="+mn-cs"/>
              </a:rPr>
              <a:t> $s3,$zero,2</a:t>
            </a:r>
          </a:p>
          <a:p>
            <a:pPr marL="457200" marR="0" lvl="1" indent="0" algn="l" defTabSz="914400" rtl="0" eaLnBrk="0" fontAlgn="base" latinLnBrk="0" hangingPunct="0">
              <a:spcBef>
                <a:spcPct val="20000"/>
              </a:spcBef>
              <a:spcAft>
                <a:spcPct val="0"/>
              </a:spcAft>
              <a:buClr>
                <a:srgbClr val="FFC000"/>
              </a:buClr>
              <a:buSzTx/>
              <a:buFontTx/>
              <a:buNone/>
              <a:tabLst/>
              <a:defRPr/>
            </a:pPr>
            <a:r>
              <a:rPr kumimoji="0" lang="en-US" altLang="zh-CN" sz="2000" b="1" i="0" u="none" strike="noStrike" kern="1200" cap="none" spc="0" normalizeH="0" baseline="0" noProof="0" dirty="0">
                <a:ln>
                  <a:noFill/>
                </a:ln>
                <a:solidFill>
                  <a:srgbClr val="800080"/>
                </a:solidFill>
                <a:effectLst/>
                <a:uLnTx/>
                <a:uFillTx/>
                <a:latin typeface="Courier New" pitchFamily="49" charset="0"/>
                <a:ea typeface="MS PGothic" pitchFamily="34" charset="-128"/>
                <a:cs typeface="+mn-cs"/>
              </a:rPr>
              <a:t>   j L2;   </a:t>
            </a:r>
          </a:p>
          <a:p>
            <a:pPr marL="457200" marR="0" lvl="1" indent="0" algn="l" defTabSz="914400" rtl="0" eaLnBrk="0" fontAlgn="base" latinLnBrk="0" hangingPunct="0">
              <a:spcBef>
                <a:spcPct val="20000"/>
              </a:spcBef>
              <a:spcAft>
                <a:spcPct val="0"/>
              </a:spcAft>
              <a:buClr>
                <a:srgbClr val="FFC000"/>
              </a:buClr>
              <a:buSzTx/>
              <a:buFontTx/>
              <a:buNone/>
              <a:tabLst/>
              <a:defRPr/>
            </a:pPr>
            <a:r>
              <a:rPr kumimoji="0" lang="en-US" altLang="zh-CN" sz="2000" b="1" i="0" u="none" strike="noStrike" kern="1200" cap="none" spc="0" normalizeH="0" baseline="0" noProof="0" dirty="0">
                <a:ln>
                  <a:noFill/>
                </a:ln>
                <a:solidFill>
                  <a:srgbClr val="800080"/>
                </a:solidFill>
                <a:effectLst/>
                <a:uLnTx/>
                <a:uFillTx/>
                <a:latin typeface="Courier New" pitchFamily="49" charset="0"/>
                <a:ea typeface="MS PGothic" pitchFamily="34" charset="-128"/>
                <a:cs typeface="+mn-cs"/>
              </a:rPr>
              <a:t>L1:addi $s3,$zero,1</a:t>
            </a:r>
          </a:p>
          <a:p>
            <a:pPr marL="457200" marR="0" lvl="1" indent="0" algn="l" defTabSz="914400" rtl="0" eaLnBrk="0" fontAlgn="base" latinLnBrk="0" hangingPunct="0">
              <a:spcBef>
                <a:spcPct val="20000"/>
              </a:spcBef>
              <a:spcAft>
                <a:spcPct val="0"/>
              </a:spcAft>
              <a:buClr>
                <a:srgbClr val="FFC000"/>
              </a:buClr>
              <a:buSzTx/>
              <a:buFontTx/>
              <a:buNone/>
              <a:tabLst/>
              <a:defRPr/>
            </a:pPr>
            <a:r>
              <a:rPr kumimoji="0" lang="en-US" altLang="zh-CN" sz="2000" b="1" i="0" u="none" strike="noStrike" kern="1200" cap="none" spc="0" normalizeH="0" baseline="0" noProof="0" dirty="0">
                <a:ln>
                  <a:noFill/>
                </a:ln>
                <a:solidFill>
                  <a:srgbClr val="800080"/>
                </a:solidFill>
                <a:effectLst/>
                <a:uLnTx/>
                <a:uFillTx/>
                <a:latin typeface="Courier New" pitchFamily="49" charset="0"/>
                <a:ea typeface="MS PGothic" pitchFamily="34" charset="-128"/>
                <a:cs typeface="+mn-cs"/>
              </a:rPr>
              <a:t>L2:</a:t>
            </a:r>
          </a:p>
          <a:p>
            <a:pPr marL="342900" marR="0" lvl="0" indent="-342900" algn="l" defTabSz="914400" rtl="0" eaLnBrk="0" fontAlgn="base" latinLnBrk="0" hangingPunct="0">
              <a:lnSpc>
                <a:spcPct val="120000"/>
              </a:lnSpc>
              <a:spcBef>
                <a:spcPct val="20000"/>
              </a:spcBef>
              <a:spcAft>
                <a:spcPct val="0"/>
              </a:spcAft>
              <a:buClr>
                <a:srgbClr val="FFC000"/>
              </a:buClr>
              <a:buSzTx/>
              <a:buFont typeface="Wingdings" pitchFamily="2" charset="2"/>
              <a:buChar char="n"/>
              <a:tabLst/>
              <a:defRPr/>
            </a:pPr>
            <a:endParaRPr kumimoji="0" lang="zh-CN" altLang="en-US" sz="2400" b="0" i="1"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
        <p:nvSpPr>
          <p:cNvPr id="14" name="右箭头​​ 1">
            <a:extLst>
              <a:ext uri="{FF2B5EF4-FFF2-40B4-BE49-F238E27FC236}">
                <a16:creationId xmlns:a16="http://schemas.microsoft.com/office/drawing/2014/main" id="{E1F213E3-1CA6-3651-014D-B675CE8415FA}"/>
              </a:ext>
            </a:extLst>
          </p:cNvPr>
          <p:cNvSpPr/>
          <p:nvPr/>
        </p:nvSpPr>
        <p:spPr>
          <a:xfrm>
            <a:off x="4503822" y="4452870"/>
            <a:ext cx="947847" cy="503238"/>
          </a:xfrm>
          <a:prstGeom prst="rightArrow">
            <a:avLst/>
          </a:prstGeom>
          <a:solidFill>
            <a:srgbClr val="FF0000"/>
          </a:solidFill>
          <a:ln>
            <a:solidFill>
              <a:schemeClr val="accent2">
                <a:lumMod val="60000"/>
                <a:lumOff val="40000"/>
              </a:schemeClr>
            </a:solidFill>
            <a:tailEnd type="arrow"/>
          </a:ln>
          <a:effectLst>
            <a:outerShdw blurRad="50800" dist="38100" dir="5400000" algn="t"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1200" cap="none" spc="0" normalizeH="0" baseline="0" noProof="0">
              <a:ln>
                <a:noFill/>
              </a:ln>
              <a:solidFill>
                <a:srgbClr val="FFFFFF"/>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8D5E806F-2B1C-5103-F151-F953AB755E8A}"/>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Tree>
    <p:custDataLst>
      <p:tags r:id="rId1"/>
    </p:custDataLst>
    <p:extLst>
      <p:ext uri="{BB962C8B-B14F-4D97-AF65-F5344CB8AC3E}">
        <p14:creationId xmlns:p14="http://schemas.microsoft.com/office/powerpoint/2010/main" val="28863651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1"/>
            <a:ext cx="9810613" cy="4068742"/>
            <a:chOff x="1887176" y="1780605"/>
            <a:chExt cx="2361998" cy="1779625"/>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1437050"/>
            </a:xfrm>
            <a:prstGeom prst="rect">
              <a:avLst/>
            </a:prstGeom>
            <a:noFill/>
          </p:spPr>
          <p:txBody>
            <a:bodyPr wrap="square" rtlCol="0">
              <a:spAutoFit/>
            </a:bodyPr>
            <a:lstStyle/>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条件跳转</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lvl="1">
                <a:lnSpc>
                  <a:spcPct val="150000"/>
                </a:lnSpc>
                <a:defRPr/>
              </a:pPr>
              <a:r>
                <a:rPr lang="en-US" altLang="zh-CN" sz="2000" b="1" dirty="0">
                  <a:latin typeface="Courier New" pitchFamily="-65" charset="0"/>
                  <a:cs typeface="+mn-cs"/>
                </a:rPr>
                <a:t>If (reg</a:t>
              </a:r>
              <a:r>
                <a:rPr lang="en-US" altLang="zh-CN" sz="2000" b="1" baseline="-25000" dirty="0">
                  <a:latin typeface="Courier New" pitchFamily="-65" charset="0"/>
                  <a:cs typeface="+mn-cs"/>
                </a:rPr>
                <a:t>1</a:t>
              </a:r>
              <a:r>
                <a:rPr lang="en-US" altLang="zh-CN" sz="2000" b="1" dirty="0">
                  <a:latin typeface="Courier New" pitchFamily="-65" charset="0"/>
                  <a:cs typeface="+mn-cs"/>
                </a:rPr>
                <a:t>==reg</a:t>
              </a:r>
              <a:r>
                <a:rPr lang="en-US" altLang="zh-CN" sz="2000" b="1" baseline="-25000" dirty="0">
                  <a:latin typeface="Courier New" pitchFamily="-65" charset="0"/>
                  <a:cs typeface="+mn-cs"/>
                </a:rPr>
                <a:t>2</a:t>
              </a:r>
              <a:r>
                <a:rPr lang="en-US" altLang="zh-CN" sz="2000" b="1" dirty="0">
                  <a:latin typeface="Courier New" pitchFamily="-65" charset="0"/>
                  <a:cs typeface="+mn-cs"/>
                </a:rPr>
                <a:t>) </a:t>
              </a:r>
              <a:r>
                <a:rPr lang="en-US" altLang="zh-CN" sz="2000" b="1" dirty="0" err="1">
                  <a:latin typeface="Courier New" pitchFamily="-65" charset="0"/>
                  <a:cs typeface="+mn-cs"/>
                </a:rPr>
                <a:t>goto</a:t>
              </a:r>
              <a:r>
                <a:rPr lang="en-US" altLang="zh-CN" sz="2000" b="1" dirty="0">
                  <a:latin typeface="Courier New" pitchFamily="-65" charset="0"/>
                  <a:cs typeface="+mn-cs"/>
                </a:rPr>
                <a:t> Label</a:t>
              </a:r>
              <a:r>
                <a:rPr lang="en-US" altLang="zh-CN" sz="2000" b="1" baseline="-25000" dirty="0">
                  <a:latin typeface="Courier New" pitchFamily="-65" charset="0"/>
                  <a:cs typeface="+mn-cs"/>
                </a:rPr>
                <a:t>1</a:t>
              </a:r>
              <a:r>
                <a:rPr lang="en-US" altLang="zh-CN" sz="2000" b="1" dirty="0">
                  <a:latin typeface="Courier New" pitchFamily="-65" charset="0"/>
                  <a:cs typeface="+mn-cs"/>
                </a:rPr>
                <a:t> </a:t>
              </a:r>
              <a:r>
                <a:rPr lang="en-US" altLang="zh-CN" sz="2000" dirty="0">
                  <a:latin typeface="Courier New" pitchFamily="-65" charset="0"/>
                  <a:cs typeface="+mn-cs"/>
                </a:rPr>
                <a:t>(in C)</a:t>
              </a:r>
            </a:p>
            <a:p>
              <a:pPr lvl="1">
                <a:lnSpc>
                  <a:spcPct val="150000"/>
                </a:lnSpc>
                <a:defRPr/>
              </a:pPr>
              <a:r>
                <a:rPr lang="en-US" altLang="zh-CN" sz="2000" b="1" kern="1200" dirty="0" err="1">
                  <a:solidFill>
                    <a:srgbClr val="7030A0"/>
                  </a:solidFill>
                  <a:highlight>
                    <a:srgbClr val="FFFF00"/>
                  </a:highlight>
                  <a:latin typeface="Courier New" pitchFamily="49" charset="0"/>
                  <a:ea typeface="ＭＳ Ｐゴシック" pitchFamily="34" charset="-128"/>
                  <a:cs typeface="+mn-cs"/>
                </a:rPr>
                <a:t>beq</a:t>
              </a:r>
              <a:r>
                <a:rPr lang="en-US" altLang="zh-CN" sz="2000" b="1" kern="1200" dirty="0">
                  <a:solidFill>
                    <a:srgbClr val="7030A0"/>
                  </a:solidFill>
                  <a:latin typeface="Courier New" pitchFamily="49" charset="0"/>
                  <a:ea typeface="ＭＳ Ｐゴシック" pitchFamily="34" charset="-128"/>
                  <a:cs typeface="+mn-cs"/>
                </a:rPr>
                <a:t> reg</a:t>
              </a:r>
              <a:r>
                <a:rPr lang="en-US" altLang="zh-CN" sz="2000" b="1" kern="1200" baseline="-25000" dirty="0">
                  <a:solidFill>
                    <a:srgbClr val="7030A0"/>
                  </a:solidFill>
                  <a:latin typeface="Courier New" pitchFamily="49" charset="0"/>
                  <a:ea typeface="ＭＳ Ｐゴシック" pitchFamily="34" charset="-128"/>
                  <a:cs typeface="+mn-cs"/>
                </a:rPr>
                <a:t>1</a:t>
              </a:r>
              <a:r>
                <a:rPr lang="en-US" altLang="zh-CN" sz="2000" b="1" kern="1200" dirty="0">
                  <a:solidFill>
                    <a:srgbClr val="7030A0"/>
                  </a:solidFill>
                  <a:latin typeface="Courier New" pitchFamily="49" charset="0"/>
                  <a:ea typeface="ＭＳ Ｐゴシック" pitchFamily="34" charset="-128"/>
                  <a:cs typeface="+mn-cs"/>
                </a:rPr>
                <a:t>,reg</a:t>
              </a:r>
              <a:r>
                <a:rPr lang="en-US" altLang="zh-CN" sz="2000" b="1" kern="1200" baseline="-25000" dirty="0">
                  <a:solidFill>
                    <a:srgbClr val="7030A0"/>
                  </a:solidFill>
                  <a:latin typeface="Courier New" pitchFamily="49" charset="0"/>
                  <a:ea typeface="ＭＳ Ｐゴシック" pitchFamily="34" charset="-128"/>
                  <a:cs typeface="+mn-cs"/>
                </a:rPr>
                <a:t>2</a:t>
              </a:r>
              <a:r>
                <a:rPr lang="en-US" altLang="zh-CN" sz="2000" b="1" kern="1200" dirty="0">
                  <a:solidFill>
                    <a:srgbClr val="7030A0"/>
                  </a:solidFill>
                  <a:latin typeface="Courier New" pitchFamily="49" charset="0"/>
                  <a:ea typeface="ＭＳ Ｐゴシック" pitchFamily="34" charset="-128"/>
                  <a:cs typeface="+mn-cs"/>
                </a:rPr>
                <a:t>,Label</a:t>
              </a:r>
              <a:r>
                <a:rPr lang="en-US" altLang="zh-CN" sz="2000" b="1" kern="1200" baseline="-25000" dirty="0">
                  <a:solidFill>
                    <a:srgbClr val="7030A0"/>
                  </a:solidFill>
                  <a:latin typeface="Courier New" pitchFamily="49" charset="0"/>
                  <a:ea typeface="ＭＳ Ｐゴシック" pitchFamily="34" charset="-128"/>
                  <a:cs typeface="+mn-cs"/>
                </a:rPr>
                <a:t>1</a:t>
              </a:r>
              <a:r>
                <a:rPr lang="en-US" altLang="zh-CN" sz="2000" b="1" kern="1200" baseline="-25000" dirty="0">
                  <a:solidFill>
                    <a:srgbClr val="7030A0"/>
                  </a:solidFill>
                  <a:latin typeface="Courier New" pitchFamily="-65" charset="0"/>
                  <a:ea typeface="ＭＳ Ｐゴシック" pitchFamily="34" charset="-128"/>
                </a:rPr>
                <a:t>		</a:t>
              </a:r>
              <a:r>
                <a:rPr lang="en-US" altLang="zh-CN" sz="2000" dirty="0">
                  <a:latin typeface="Courier New" pitchFamily="-65" charset="0"/>
                  <a:cs typeface="+mn-cs"/>
                </a:rPr>
                <a:t>(in MIPS)</a:t>
              </a:r>
              <a:endParaRPr lang="en-US" altLang="zh-CN" sz="2000" dirty="0">
                <a:solidFill>
                  <a:srgbClr val="7030A0"/>
                </a:solidFill>
                <a:latin typeface="Courier New" pitchFamily="-65" charset="0"/>
                <a:cs typeface="+mn-cs"/>
              </a:endParaRPr>
            </a:p>
            <a:p>
              <a:pPr lvl="1">
                <a:lnSpc>
                  <a:spcPct val="150000"/>
                </a:lnSpc>
                <a:defRPr/>
              </a:pPr>
              <a:r>
                <a:rPr lang="en-US" altLang="zh-CN" sz="2000" b="1" kern="1200" dirty="0" err="1">
                  <a:solidFill>
                    <a:srgbClr val="7030A0"/>
                  </a:solidFill>
                  <a:highlight>
                    <a:srgbClr val="FFFF00"/>
                  </a:highlight>
                  <a:latin typeface="Courier New" pitchFamily="49" charset="0"/>
                  <a:ea typeface="ＭＳ Ｐゴシック" pitchFamily="34" charset="-128"/>
                  <a:cs typeface="+mn-cs"/>
                </a:rPr>
                <a:t>bne</a:t>
              </a:r>
              <a:r>
                <a:rPr lang="en-US" altLang="zh-CN" sz="2000" b="1" kern="1200" dirty="0">
                  <a:solidFill>
                    <a:srgbClr val="7030A0"/>
                  </a:solidFill>
                  <a:latin typeface="Courier New" pitchFamily="49" charset="0"/>
                  <a:ea typeface="ＭＳ Ｐゴシック" pitchFamily="34" charset="-128"/>
                  <a:cs typeface="+mn-cs"/>
                </a:rPr>
                <a:t> reg</a:t>
              </a:r>
              <a:r>
                <a:rPr lang="en-US" altLang="zh-CN" sz="2000" b="1" kern="1200" baseline="-25000" dirty="0">
                  <a:solidFill>
                    <a:srgbClr val="7030A0"/>
                  </a:solidFill>
                  <a:latin typeface="Courier New" pitchFamily="49" charset="0"/>
                  <a:ea typeface="ＭＳ Ｐゴシック" pitchFamily="34" charset="-128"/>
                  <a:cs typeface="+mn-cs"/>
                </a:rPr>
                <a:t>1</a:t>
              </a:r>
              <a:r>
                <a:rPr lang="en-US" altLang="zh-CN" sz="2000" b="1" kern="1200" dirty="0">
                  <a:solidFill>
                    <a:srgbClr val="7030A0"/>
                  </a:solidFill>
                  <a:latin typeface="Courier New" pitchFamily="49" charset="0"/>
                  <a:ea typeface="ＭＳ Ｐゴシック" pitchFamily="34" charset="-128"/>
                  <a:cs typeface="+mn-cs"/>
                </a:rPr>
                <a:t>,reg</a:t>
              </a:r>
              <a:r>
                <a:rPr lang="en-US" altLang="zh-CN" sz="2000" b="1" kern="1200" baseline="-25000" dirty="0">
                  <a:solidFill>
                    <a:srgbClr val="7030A0"/>
                  </a:solidFill>
                  <a:latin typeface="Courier New" pitchFamily="49" charset="0"/>
                  <a:ea typeface="ＭＳ Ｐゴシック" pitchFamily="34" charset="-128"/>
                  <a:cs typeface="+mn-cs"/>
                </a:rPr>
                <a:t>2</a:t>
              </a:r>
              <a:r>
                <a:rPr lang="en-US" altLang="zh-CN" sz="2000" b="1" kern="1200" dirty="0">
                  <a:solidFill>
                    <a:srgbClr val="7030A0"/>
                  </a:solidFill>
                  <a:latin typeface="Courier New" pitchFamily="49" charset="0"/>
                  <a:ea typeface="ＭＳ Ｐゴシック" pitchFamily="34" charset="-128"/>
                  <a:cs typeface="+mn-cs"/>
                </a:rPr>
                <a:t>,Label</a:t>
              </a:r>
              <a:r>
                <a:rPr lang="en-US" altLang="zh-CN" sz="2000" b="1" kern="1200" baseline="-25000" dirty="0">
                  <a:solidFill>
                    <a:srgbClr val="7030A0"/>
                  </a:solidFill>
                  <a:latin typeface="Courier New" pitchFamily="49" charset="0"/>
                  <a:ea typeface="ＭＳ Ｐゴシック" pitchFamily="34" charset="-128"/>
                  <a:cs typeface="+mn-cs"/>
                </a:rPr>
                <a:t>2		</a:t>
              </a:r>
              <a:r>
                <a:rPr lang="en-US" altLang="zh-CN" sz="2000" dirty="0">
                  <a:latin typeface="Courier New" pitchFamily="-65" charset="0"/>
                  <a:cs typeface="+mn-cs"/>
                </a:rPr>
                <a:t>(in MIPS)</a:t>
              </a:r>
              <a:endParaRPr lang="en-US" altLang="zh-CN" sz="2000" b="1" kern="1200" baseline="-25000" dirty="0">
                <a:solidFill>
                  <a:srgbClr val="7030A0"/>
                </a:solidFill>
                <a:latin typeface="Courier New" pitchFamily="49" charset="0"/>
                <a:ea typeface="ＭＳ Ｐゴシック" pitchFamily="34" charset="-128"/>
                <a:cs typeface="+mn-cs"/>
              </a:endParaRP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无条件跳转指令</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lvl="1">
                <a:lnSpc>
                  <a:spcPct val="150000"/>
                </a:lnSpc>
                <a:defRPr/>
              </a:pPr>
              <a:r>
                <a:rPr lang="en-US" altLang="zh-CN" sz="2000" b="1" dirty="0" err="1">
                  <a:latin typeface="Courier New" pitchFamily="-65" charset="0"/>
                  <a:cs typeface="+mn-cs"/>
                </a:rPr>
                <a:t>goto</a:t>
              </a:r>
              <a:r>
                <a:rPr lang="en-US" altLang="zh-CN" sz="2000" b="1" dirty="0">
                  <a:latin typeface="Courier New" pitchFamily="-65" charset="0"/>
                  <a:cs typeface="+mn-cs"/>
                </a:rPr>
                <a:t> Label</a:t>
              </a:r>
              <a:r>
                <a:rPr lang="zh-CN" altLang="en-US" sz="2000" b="1" dirty="0">
                  <a:latin typeface="Courier New" pitchFamily="-65" charset="0"/>
                  <a:cs typeface="+mn-cs"/>
                </a:rPr>
                <a:t>；</a:t>
              </a:r>
              <a:r>
                <a:rPr lang="en-US" altLang="zh-CN" sz="2000" b="1" dirty="0">
                  <a:latin typeface="Courier New" pitchFamily="-65" charset="0"/>
                  <a:cs typeface="+mn-cs"/>
                </a:rPr>
                <a:t>			</a:t>
              </a:r>
              <a:r>
                <a:rPr lang="en-US" altLang="zh-CN" sz="2000" dirty="0">
                  <a:latin typeface="Courier New" pitchFamily="-65" charset="0"/>
                  <a:cs typeface="+mn-cs"/>
                </a:rPr>
                <a:t>(in C)</a:t>
              </a:r>
            </a:p>
            <a:p>
              <a:pPr lvl="1">
                <a:lnSpc>
                  <a:spcPct val="150000"/>
                </a:lnSpc>
                <a:defRPr/>
              </a:pPr>
              <a:r>
                <a:rPr lang="en-US" altLang="zh-CN" sz="2000" b="1" dirty="0">
                  <a:solidFill>
                    <a:srgbClr val="7030A0"/>
                  </a:solidFill>
                  <a:highlight>
                    <a:srgbClr val="FFFF00"/>
                  </a:highlight>
                  <a:latin typeface="Courier New" pitchFamily="-65" charset="0"/>
                  <a:cs typeface="+mn-cs"/>
                </a:rPr>
                <a:t>j</a:t>
              </a:r>
              <a:r>
                <a:rPr lang="en-US" altLang="zh-CN" sz="2000" b="1" dirty="0">
                  <a:solidFill>
                    <a:srgbClr val="7030A0"/>
                  </a:solidFill>
                  <a:latin typeface="Courier New" pitchFamily="-65" charset="0"/>
                  <a:cs typeface="+mn-cs"/>
                </a:rPr>
                <a:t> Label				</a:t>
              </a:r>
              <a:r>
                <a:rPr lang="en-US" altLang="zh-CN" sz="2000" dirty="0">
                  <a:latin typeface="Courier New" pitchFamily="-65" charset="0"/>
                  <a:cs typeface="+mn-cs"/>
                </a:rPr>
                <a:t>(in MIPS)</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条件判断</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DEDEB6E0-11E5-83EB-76A2-8E6B724E5796}"/>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Tree>
    <p:custDataLst>
      <p:tags r:id="rId1"/>
    </p:custDataLst>
    <p:extLst>
      <p:ext uri="{BB962C8B-B14F-4D97-AF65-F5344CB8AC3E}">
        <p14:creationId xmlns:p14="http://schemas.microsoft.com/office/powerpoint/2010/main" val="26837161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指令集</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40158" y="2195240"/>
            <a:ext cx="9581882" cy="1422890"/>
          </a:xfrm>
          <a:prstGeom prst="rect">
            <a:avLst/>
          </a:prstGeom>
          <a:noFill/>
        </p:spPr>
        <p:txBody>
          <a:bodyPr wrap="square">
            <a:spAutoFit/>
          </a:bodyPr>
          <a:lstStyle/>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指令：操作码（指令让计算机做的事情）和操作数（计算机操作的对象）</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指令集是由一组操作码、操作数和寻址模式定义的指令集合</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寻址模式决定了如何计算将要读取</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存储的存储单元的地址</a:t>
            </a:r>
          </a:p>
        </p:txBody>
      </p:sp>
      <p:sp>
        <p:nvSpPr>
          <p:cNvPr id="7" name="自选图形 8">
            <a:extLst>
              <a:ext uri="{FF2B5EF4-FFF2-40B4-BE49-F238E27FC236}">
                <a16:creationId xmlns:a16="http://schemas.microsoft.com/office/drawing/2014/main" id="{2EE48745-914F-5D88-4DDB-A003E9587049}"/>
              </a:ext>
            </a:extLst>
          </p:cNvPr>
          <p:cNvSpPr>
            <a:spLocks noChangeArrowheads="1"/>
          </p:cNvSpPr>
          <p:nvPr/>
        </p:nvSpPr>
        <p:spPr bwMode="auto">
          <a:xfrm flipH="1">
            <a:off x="8471511" y="3429000"/>
            <a:ext cx="2780329" cy="1056606"/>
          </a:xfrm>
          <a:prstGeom prst="wedgeRoundRectCallout">
            <a:avLst>
              <a:gd name="adj1" fmla="val 129583"/>
              <a:gd name="adj2" fmla="val -138975"/>
              <a:gd name="adj3" fmla="val 16667"/>
            </a:avLst>
          </a:prstGeom>
          <a:solidFill>
            <a:srgbClr val="FFCC29">
              <a:alpha val="29804"/>
            </a:srgbClr>
          </a:solidFill>
          <a:ln>
            <a:noFill/>
          </a:ln>
          <a:effectLst/>
        </p:spPr>
        <p:txBody>
          <a:bodyPr/>
          <a:lstStyle/>
          <a:p>
            <a:pPr>
              <a:defRPr/>
            </a:pPr>
            <a:r>
              <a:rPr lang="zh-CN" altLang="en-US" sz="2000" kern="0" dirty="0">
                <a:solidFill>
                  <a:srgbClr val="000000"/>
                </a:solidFill>
                <a:effectLst>
                  <a:outerShdw blurRad="38100" dist="38100" dir="2700000" algn="tl">
                    <a:srgbClr val="FFFFFF"/>
                  </a:outerShdw>
                </a:effectLst>
                <a:latin typeface="微软雅黑"/>
              </a:rPr>
              <a:t>指令的操作数需要解决计算机被要求处理什么数据的问题</a:t>
            </a:r>
          </a:p>
        </p:txBody>
      </p:sp>
      <p:sp>
        <p:nvSpPr>
          <p:cNvPr id="8" name="自选图形 9">
            <a:extLst>
              <a:ext uri="{FF2B5EF4-FFF2-40B4-BE49-F238E27FC236}">
                <a16:creationId xmlns:a16="http://schemas.microsoft.com/office/drawing/2014/main" id="{4E0A4CFF-1C4A-018B-00BD-826D8B70ED5A}"/>
              </a:ext>
            </a:extLst>
          </p:cNvPr>
          <p:cNvSpPr>
            <a:spLocks noChangeArrowheads="1"/>
          </p:cNvSpPr>
          <p:nvPr/>
        </p:nvSpPr>
        <p:spPr bwMode="auto">
          <a:xfrm flipH="1">
            <a:off x="1094703" y="4107397"/>
            <a:ext cx="2930575" cy="1056606"/>
          </a:xfrm>
          <a:prstGeom prst="wedgeRoundRectCallout">
            <a:avLst>
              <a:gd name="adj1" fmla="val 9833"/>
              <a:gd name="adj2" fmla="val -222212"/>
              <a:gd name="adj3" fmla="val 16667"/>
            </a:avLst>
          </a:prstGeom>
          <a:solidFill>
            <a:srgbClr val="FFCC29">
              <a:alpha val="29804"/>
            </a:srgbClr>
          </a:solidFill>
          <a:ln>
            <a:noFill/>
          </a:ln>
          <a:effectLst/>
        </p:spPr>
        <p:txBody>
          <a:bodyPr/>
          <a:lstStyle/>
          <a:p>
            <a:pPr>
              <a:defRPr/>
            </a:pPr>
            <a:r>
              <a:rPr lang="zh-CN" altLang="en-US" sz="2000" kern="0" dirty="0">
                <a:solidFill>
                  <a:srgbClr val="000000"/>
                </a:solidFill>
                <a:effectLst>
                  <a:outerShdw blurRad="38100" dist="38100" dir="2700000" algn="tl">
                    <a:srgbClr val="FFFFFF"/>
                  </a:outerShdw>
                </a:effectLst>
                <a:latin typeface="+mn-ea"/>
              </a:rPr>
              <a:t>指令的操作码需要解决计算机被要求对数据做什么处理的问题</a:t>
            </a:r>
          </a:p>
        </p:txBody>
      </p:sp>
      <p:sp>
        <p:nvSpPr>
          <p:cNvPr id="9" name="自选图形 7">
            <a:extLst>
              <a:ext uri="{FF2B5EF4-FFF2-40B4-BE49-F238E27FC236}">
                <a16:creationId xmlns:a16="http://schemas.microsoft.com/office/drawing/2014/main" id="{D69076A3-DBE7-7C68-FDE4-0615F1CA348C}"/>
              </a:ext>
            </a:extLst>
          </p:cNvPr>
          <p:cNvSpPr>
            <a:spLocks noChangeArrowheads="1"/>
          </p:cNvSpPr>
          <p:nvPr/>
        </p:nvSpPr>
        <p:spPr bwMode="auto">
          <a:xfrm flipH="1">
            <a:off x="4757739" y="4133581"/>
            <a:ext cx="2400828" cy="1056606"/>
          </a:xfrm>
          <a:prstGeom prst="wedgeRoundRectCallout">
            <a:avLst>
              <a:gd name="adj1" fmla="val 40460"/>
              <a:gd name="adj2" fmla="val -123158"/>
              <a:gd name="adj3" fmla="val 16667"/>
            </a:avLst>
          </a:prstGeom>
          <a:solidFill>
            <a:srgbClr val="FFCC29">
              <a:alpha val="29804"/>
            </a:srgbClr>
          </a:solidFill>
          <a:ln>
            <a:noFill/>
          </a:ln>
          <a:effectLst/>
        </p:spPr>
        <p:txBody>
          <a:bodyPr/>
          <a:lstStyle/>
          <a:p>
            <a:pPr>
              <a:defRPr/>
            </a:pPr>
            <a:r>
              <a:rPr lang="zh-CN" altLang="en-US" kern="0" dirty="0">
                <a:solidFill>
                  <a:srgbClr val="000000"/>
                </a:solidFill>
                <a:effectLst>
                  <a:outerShdw blurRad="38100" dist="38100" dir="2700000" algn="tl">
                    <a:srgbClr val="FFFFFF"/>
                  </a:outerShdw>
                </a:effectLst>
                <a:latin typeface="+mj-ea"/>
                <a:ea typeface="+mj-ea"/>
              </a:rPr>
              <a:t>指令的寻址方式需要解决怎样才能得到要处理的数据的问题</a:t>
            </a:r>
          </a:p>
        </p:txBody>
      </p:sp>
    </p:spTree>
    <p:custDataLst>
      <p:tags r:id="rId1"/>
    </p:custDataLst>
    <p:extLst>
      <p:ext uri="{BB962C8B-B14F-4D97-AF65-F5344CB8AC3E}">
        <p14:creationId xmlns:p14="http://schemas.microsoft.com/office/powerpoint/2010/main" val="19892755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CISC</a:t>
              </a:r>
              <a:r>
                <a:rPr lang="zh-CN" altLang="en-US" sz="2800" dirty="0">
                  <a:solidFill>
                    <a:schemeClr val="tx1">
                      <a:lumMod val="85000"/>
                      <a:lumOff val="15000"/>
                    </a:schemeClr>
                  </a:solidFill>
                </a:rPr>
                <a:t>和</a:t>
              </a:r>
              <a:r>
                <a:rPr lang="en-US" altLang="zh-CN" sz="2800" dirty="0">
                  <a:solidFill>
                    <a:schemeClr val="tx1">
                      <a:lumMod val="85000"/>
                      <a:lumOff val="15000"/>
                    </a:schemeClr>
                  </a:solidFill>
                </a:rPr>
                <a:t>RISC</a:t>
              </a:r>
              <a:r>
                <a:rPr lang="zh-CN" altLang="en-US" sz="2800" dirty="0">
                  <a:solidFill>
                    <a:schemeClr val="tx1">
                      <a:lumMod val="85000"/>
                      <a:lumOff val="15000"/>
                    </a:schemeClr>
                  </a:solidFill>
                </a:rPr>
                <a:t>指令集</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40157" y="2195240"/>
            <a:ext cx="10290219" cy="3044231"/>
          </a:xfrm>
          <a:prstGeom prst="rect">
            <a:avLst/>
          </a:prstGeom>
          <a:noFill/>
        </p:spPr>
        <p:txBody>
          <a:bodyPr wrap="square">
            <a:spAutoFit/>
          </a:bodyPr>
          <a:lstStyle/>
          <a:p>
            <a:pPr marL="285750" indent="-285750">
              <a:lnSpc>
                <a:spcPct val="150000"/>
              </a:lnSpc>
              <a:buFont typeface="Wingdings" pitchFamily="2" charset="2"/>
              <a:buChar char="Ø"/>
              <a:defRPr/>
            </a:pP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CISC</a:t>
            </a:r>
            <a:r>
              <a:rPr lang="zh-CN" altLang="e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Complex Instruction Set Computer</a:t>
            </a:r>
            <a:r>
              <a:rPr lang="zh-CN" altLang="e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复杂指令集计算机）</a:t>
            </a:r>
          </a:p>
          <a:p>
            <a:pPr marL="800100" lvl="1" indent="-342900">
              <a:lnSpc>
                <a:spcPct val="150000"/>
              </a:lnSpc>
              <a:buFont typeface="Arial" panose="020B0604020202020204" pitchFamily="34" charset="0"/>
              <a:buChar char="•"/>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具有复杂化的倾向，提供了功能强大的复杂指令，开发程序比较容易，但是由于指令复杂，指令执行效率较低</a:t>
            </a:r>
          </a:p>
          <a:p>
            <a:pPr marL="800100" lvl="1" indent="-342900">
              <a:lnSpc>
                <a:spcPct val="150000"/>
              </a:lnSpc>
              <a:buFont typeface="Arial" panose="020B0604020202020204" pitchFamily="34" charset="0"/>
              <a:buChar char="•"/>
              <a:defRPr/>
            </a:pP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Intel</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的</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x86</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指令集</a:t>
            </a:r>
          </a:p>
          <a:p>
            <a:pPr marL="285750" indent="-285750">
              <a:lnSpc>
                <a:spcPct val="150000"/>
              </a:lnSpc>
              <a:buFont typeface="Wingdings" pitchFamily="2" charset="2"/>
              <a:buChar char="Ø"/>
              <a:defRPr/>
            </a:pP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RISC</a:t>
            </a:r>
            <a:r>
              <a:rPr lang="zh-CN" altLang="e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Reduced Instruction Set Computer</a:t>
            </a:r>
            <a:r>
              <a:rPr lang="zh-CN" altLang="e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精简指令集计算机）</a:t>
            </a:r>
          </a:p>
          <a:p>
            <a:pPr marL="742950" lvl="1" indent="-285750">
              <a:lnSpc>
                <a:spcPct val="150000"/>
              </a:lnSpc>
              <a:buFont typeface="Arial" panose="020B0604020202020204" pitchFamily="34" charset="0"/>
              <a:buChar char="•"/>
              <a:defRPr/>
            </a:pP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RISC</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的指令集较小，指令执行效率比</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CISC</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高，但是，在开发程序方面则有所欠缺</a:t>
            </a:r>
          </a:p>
          <a:p>
            <a:pPr marL="742950" lvl="1" indent="-285750">
              <a:lnSpc>
                <a:spcPct val="150000"/>
              </a:lnSpc>
              <a:buFont typeface="Arial" panose="020B0604020202020204" pitchFamily="34" charset="0"/>
              <a:buChar char="•"/>
              <a:defRPr/>
            </a:pP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MIPS</a:t>
            </a:r>
            <a:r>
              <a:rPr lang="zh-CN" altLang="en" dirty="0">
                <a:solidFill>
                  <a:schemeClr val="tx1">
                    <a:lumMod val="85000"/>
                    <a:lumOff val="15000"/>
                  </a:schemeClr>
                </a:solidFill>
                <a:latin typeface="微软雅黑" panose="020B0503020204020204" pitchFamily="34" charset="-122"/>
                <a:ea typeface="微软雅黑" panose="020B0503020204020204" pitchFamily="34" charset="-122"/>
              </a:rPr>
              <a:t>、</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IBM</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的</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PowerPC</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 RISC</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-V</a:t>
            </a:r>
            <a:endParaRPr lang="en"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9441323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CISC</a:t>
              </a:r>
              <a:r>
                <a:rPr lang="zh-CN" altLang="en-US" sz="2800" dirty="0">
                  <a:solidFill>
                    <a:schemeClr val="tx1">
                      <a:lumMod val="85000"/>
                      <a:lumOff val="15000"/>
                    </a:schemeClr>
                  </a:solidFill>
                </a:rPr>
                <a:t>和</a:t>
              </a:r>
              <a:r>
                <a:rPr lang="en-US" altLang="zh-CN" sz="2800" dirty="0">
                  <a:solidFill>
                    <a:schemeClr val="tx1">
                      <a:lumMod val="85000"/>
                      <a:lumOff val="15000"/>
                    </a:schemeClr>
                  </a:solidFill>
                </a:rPr>
                <a:t>RISC</a:t>
              </a:r>
              <a:r>
                <a:rPr lang="zh-CN" altLang="en-US" sz="2800" dirty="0">
                  <a:solidFill>
                    <a:schemeClr val="tx1">
                      <a:lumMod val="85000"/>
                      <a:lumOff val="15000"/>
                    </a:schemeClr>
                  </a:solidFill>
                </a:rPr>
                <a:t>指令集</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40157" y="2195240"/>
            <a:ext cx="10290219" cy="4244560"/>
          </a:xfrm>
          <a:prstGeom prst="rect">
            <a:avLst/>
          </a:prstGeom>
          <a:noFill/>
        </p:spPr>
        <p:txBody>
          <a:bodyPr wrap="square">
            <a:spAutoFit/>
          </a:bodyPr>
          <a:lstStyle/>
          <a:p>
            <a:pPr marL="285750" indent="-285750">
              <a:lnSpc>
                <a:spcPct val="150000"/>
              </a:lnSpc>
              <a:buFont typeface="Wingdings" pitchFamily="2" charset="2"/>
              <a:buChar char="Ø"/>
              <a:defRPr/>
            </a:pPr>
            <a:r>
              <a:rPr lang="zh-CN" altLang="en-US" sz="2000" dirty="0"/>
              <a:t>早期</a:t>
            </a:r>
            <a:r>
              <a:rPr lang="en-US" altLang="en-US" sz="2000" dirty="0"/>
              <a:t>CISC</a:t>
            </a:r>
            <a:r>
              <a:rPr lang="zh-CN" altLang="en-US" sz="2000" dirty="0"/>
              <a:t>设计风格的主要特点</a:t>
            </a:r>
            <a:endParaRPr lang="en-US" altLang="zh-CN" sz="2000" dirty="0"/>
          </a:p>
          <a:p>
            <a:pPr marL="742950" lvl="1" indent="-285750">
              <a:lnSpc>
                <a:spcPct val="150000"/>
              </a:lnSpc>
              <a:buFont typeface="Arial" panose="020B0604020202020204" pitchFamily="34" charset="0"/>
              <a:buChar char="•"/>
              <a:defRPr/>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(1)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指令系统复杂</a:t>
            </a:r>
          </a:p>
          <a:p>
            <a:pPr lvl="1">
              <a:lnSpc>
                <a:spcPct val="150000"/>
              </a:lnSpc>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     变长操作码 </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变长指令字 </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指令多 </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寻址方式多 </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指令格式多 </a:t>
            </a:r>
          </a:p>
          <a:p>
            <a:pPr marL="742950" lvl="1" indent="-285750">
              <a:lnSpc>
                <a:spcPct val="150000"/>
              </a:lnSpc>
              <a:buFont typeface="Arial" panose="020B0604020202020204" pitchFamily="34" charset="0"/>
              <a:buChar char="•"/>
              <a:defRPr/>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(2)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指令周期长</a:t>
            </a:r>
          </a:p>
          <a:p>
            <a:pPr lvl="1">
              <a:lnSpc>
                <a:spcPct val="150000"/>
              </a:lnSpc>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      绝大多数指令需要多个时钟周期才能完成</a:t>
            </a:r>
          </a:p>
          <a:p>
            <a:pPr marL="742950" lvl="1" indent="-285750">
              <a:lnSpc>
                <a:spcPct val="150000"/>
              </a:lnSpc>
              <a:buFont typeface="Arial" panose="020B0604020202020204" pitchFamily="34" charset="0"/>
              <a:buChar char="•"/>
              <a:defRPr/>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(3)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各种指令都能访问存储器</a:t>
            </a:r>
          </a:p>
          <a:p>
            <a:pPr lvl="1">
              <a:lnSpc>
                <a:spcPct val="150000"/>
              </a:lnSpc>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      除了专门的存储器读写指令外，运算指令也能访问存储器</a:t>
            </a:r>
          </a:p>
          <a:p>
            <a:pPr marL="742950" lvl="1" indent="-285750">
              <a:lnSpc>
                <a:spcPct val="150000"/>
              </a:lnSpc>
              <a:buFont typeface="Arial" panose="020B0604020202020204" pitchFamily="34" charset="0"/>
              <a:buChar char="•"/>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(4)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采用微程序控制</a:t>
            </a:r>
          </a:p>
          <a:p>
            <a:pPr marL="742950" lvl="1" indent="-285750">
              <a:lnSpc>
                <a:spcPct val="150000"/>
              </a:lnSpc>
              <a:buFont typeface="Arial" panose="020B0604020202020204" pitchFamily="34" charset="0"/>
              <a:buChar char="•"/>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(5)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有专用寄存器</a:t>
            </a:r>
          </a:p>
          <a:p>
            <a:pPr marL="742950" lvl="1" indent="-285750">
              <a:lnSpc>
                <a:spcPct val="150000"/>
              </a:lnSpc>
              <a:buFont typeface="Arial" panose="020B0604020202020204" pitchFamily="34" charset="0"/>
              <a:buChar char="•"/>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(6)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难以进行编译优化来生成高效目标代码</a:t>
            </a:r>
          </a:p>
        </p:txBody>
      </p:sp>
    </p:spTree>
    <p:custDataLst>
      <p:tags r:id="rId1"/>
    </p:custDataLst>
    <p:extLst>
      <p:ext uri="{BB962C8B-B14F-4D97-AF65-F5344CB8AC3E}">
        <p14:creationId xmlns:p14="http://schemas.microsoft.com/office/powerpoint/2010/main" val="9888580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CISC</a:t>
              </a:r>
              <a:r>
                <a:rPr lang="zh-CN" altLang="en-US" sz="2800" dirty="0">
                  <a:solidFill>
                    <a:schemeClr val="tx1">
                      <a:lumMod val="85000"/>
                      <a:lumOff val="15000"/>
                    </a:schemeClr>
                  </a:solidFill>
                </a:rPr>
                <a:t>和</a:t>
              </a:r>
              <a:r>
                <a:rPr lang="en-US" altLang="zh-CN" sz="2800" dirty="0">
                  <a:solidFill>
                    <a:schemeClr val="tx1">
                      <a:lumMod val="85000"/>
                      <a:lumOff val="15000"/>
                    </a:schemeClr>
                  </a:solidFill>
                </a:rPr>
                <a:t>RISC</a:t>
              </a:r>
              <a:r>
                <a:rPr lang="zh-CN" altLang="en-US" sz="2800" dirty="0">
                  <a:solidFill>
                    <a:schemeClr val="tx1">
                      <a:lumMod val="85000"/>
                      <a:lumOff val="15000"/>
                    </a:schemeClr>
                  </a:solidFill>
                </a:rPr>
                <a:t>指令集</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40157" y="2092208"/>
            <a:ext cx="10805375" cy="4931030"/>
          </a:xfrm>
          <a:prstGeom prst="rect">
            <a:avLst/>
          </a:prstGeom>
          <a:noFill/>
        </p:spPr>
        <p:txBody>
          <a:bodyPr wrap="square">
            <a:spAutoFit/>
          </a:bodyPr>
          <a:lstStyle/>
          <a:p>
            <a:pPr marL="285750" indent="-285750">
              <a:lnSpc>
                <a:spcPct val="150000"/>
              </a:lnSpc>
              <a:buFont typeface="Wingdings" pitchFamily="2" charset="2"/>
              <a:buChar char="Ø"/>
              <a:defRPr/>
            </a:pPr>
            <a:r>
              <a:rPr lang="en" altLang="zh-CN" sz="2000" dirty="0"/>
              <a:t>CISC</a:t>
            </a:r>
            <a:r>
              <a:rPr lang="zh-CN" altLang="en-US" sz="2000" dirty="0"/>
              <a:t>的缺陷</a:t>
            </a:r>
          </a:p>
          <a:p>
            <a:pPr marL="742950" lvl="1" indent="-285750">
              <a:lnSpc>
                <a:spcPct val="150000"/>
              </a:lnSpc>
              <a:buFont typeface="Arial" panose="020B0604020202020204" pitchFamily="34" charset="0"/>
              <a:buChar char="•"/>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日趋庞大的指令系统不但使计算机的研制周期变长，而且难以保证设计的正确性，难以调试和维护，并且因指令操作复杂而增加机器周期，从而降低了系统性能。</a:t>
            </a:r>
          </a:p>
          <a:p>
            <a:pPr marL="742950" lvl="1" indent="-285750">
              <a:lnSpc>
                <a:spcPct val="150000"/>
              </a:lnSpc>
              <a:buFont typeface="Arial" panose="020B0604020202020204" pitchFamily="34" charset="0"/>
              <a:buChar char="•"/>
              <a:defRPr/>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1975</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年</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IBM</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公司开始研究指令系统的合理性问题，</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John Cocks</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提出精简指令系统计算机 </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RISC ( Reduce Instruction Set Computer )</a:t>
            </a:r>
            <a:r>
              <a:rPr lang="zh-CN" altLang="en" dirty="0">
                <a:solidFill>
                  <a:schemeClr val="tx1">
                    <a:lumMod val="85000"/>
                    <a:lumOff val="15000"/>
                  </a:schemeClr>
                </a:solidFill>
                <a:latin typeface="微软雅黑" panose="020B0503020204020204" pitchFamily="34" charset="-122"/>
                <a:ea typeface="微软雅黑" panose="020B0503020204020204" pitchFamily="34" charset="-122"/>
              </a:rPr>
              <a:t>。</a:t>
            </a:r>
          </a:p>
          <a:p>
            <a:pPr marL="285750" indent="-285750">
              <a:lnSpc>
                <a:spcPct val="150000"/>
              </a:lnSpc>
              <a:buFont typeface="Wingdings" pitchFamily="2" charset="2"/>
              <a:buChar char="Ø"/>
              <a:defRPr/>
            </a:pPr>
            <a:r>
              <a:rPr lang="zh-CN" altLang="en-US" sz="2000" dirty="0"/>
              <a:t>对</a:t>
            </a:r>
            <a:r>
              <a:rPr lang="en" altLang="zh-CN" sz="2000" dirty="0"/>
              <a:t>CISC</a:t>
            </a:r>
            <a:r>
              <a:rPr lang="zh-CN" altLang="en-US" sz="2000" dirty="0"/>
              <a:t>进行测试，发现一个事实：</a:t>
            </a:r>
          </a:p>
          <a:p>
            <a:pPr marL="742950" lvl="1" indent="-285750">
              <a:lnSpc>
                <a:spcPct val="150000"/>
              </a:lnSpc>
              <a:buFont typeface="Arial" panose="020B0604020202020204" pitchFamily="34" charset="0"/>
              <a:buChar char="•"/>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在程序中各种指令出现的频率悬殊很大，最常使用的是一些简单指令，这些指令占程序的</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80%</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，但只占指令系统的</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20%</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。而且在微程序控制的计算机中，占指令总数</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20%</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的复杂指令占用了控制存储器容量的</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80%</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p>
          <a:p>
            <a:pPr marL="285750" indent="-285750">
              <a:lnSpc>
                <a:spcPct val="150000"/>
              </a:lnSpc>
              <a:buFont typeface="Wingdings" pitchFamily="2" charset="2"/>
              <a:buChar char="Ø"/>
              <a:defRPr/>
            </a:pPr>
            <a:r>
              <a:rPr lang="en-US" altLang="zh-CN" sz="2000" dirty="0"/>
              <a:t>1982</a:t>
            </a:r>
            <a:r>
              <a:rPr lang="zh-CN" altLang="en-US" sz="2000" dirty="0"/>
              <a:t>年美国加州伯克利大学的</a:t>
            </a:r>
            <a:r>
              <a:rPr lang="en" altLang="zh-CN" sz="2000" dirty="0"/>
              <a:t>RISC-I</a:t>
            </a:r>
            <a:r>
              <a:rPr lang="zh-CN" altLang="en" sz="2000" dirty="0"/>
              <a:t>，</a:t>
            </a:r>
            <a:r>
              <a:rPr lang="zh-CN" altLang="en-US" sz="2000" dirty="0"/>
              <a:t>斯坦福大学的</a:t>
            </a:r>
            <a:r>
              <a:rPr lang="en" altLang="zh-CN" sz="2000" dirty="0"/>
              <a:t>MIPS</a:t>
            </a:r>
            <a:r>
              <a:rPr lang="zh-CN" altLang="en" sz="2000" dirty="0"/>
              <a:t>，</a:t>
            </a:r>
            <a:r>
              <a:rPr lang="en" altLang="zh-CN" sz="2000" dirty="0"/>
              <a:t>IBM</a:t>
            </a:r>
            <a:r>
              <a:rPr lang="zh-CN" altLang="en-US" sz="2000" dirty="0"/>
              <a:t>公司的</a:t>
            </a:r>
            <a:r>
              <a:rPr lang="en" altLang="zh-CN" sz="2000" dirty="0"/>
              <a:t>IBM801</a:t>
            </a:r>
            <a:r>
              <a:rPr lang="zh-CN" altLang="en-US" sz="2000" dirty="0"/>
              <a:t>相继宣告完成，这些机器被称为第一代</a:t>
            </a:r>
            <a:r>
              <a:rPr lang="en" altLang="zh-CN" sz="2000" dirty="0"/>
              <a:t>RISC</a:t>
            </a:r>
            <a:r>
              <a:rPr lang="zh-CN" altLang="en-US" sz="2000" dirty="0"/>
              <a:t>机。</a:t>
            </a:r>
          </a:p>
        </p:txBody>
      </p:sp>
    </p:spTree>
    <p:custDataLst>
      <p:tags r:id="rId1"/>
    </p:custDataLst>
    <p:extLst>
      <p:ext uri="{BB962C8B-B14F-4D97-AF65-F5344CB8AC3E}">
        <p14:creationId xmlns:p14="http://schemas.microsoft.com/office/powerpoint/2010/main" val="2548449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6"/>
            <a:ext cx="11098139" cy="1744515"/>
            <a:chOff x="1887176" y="1780605"/>
            <a:chExt cx="2671982" cy="763033"/>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643362" cy="420458"/>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硬件的设计如何适配不同软件的功能</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软件的开发如何适用于不同的物理机器</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48"/>
            </a:xfrm>
            <a:prstGeom prst="rect">
              <a:avLst/>
            </a:prstGeom>
            <a:noFill/>
          </p:spPr>
          <p:txBody>
            <a:bodyPr wrap="square" rtlCol="0">
              <a:spAutoFit/>
            </a:bodyPr>
            <a:lstStyle/>
            <a:p>
              <a:pPr lvl="0">
                <a:lnSpc>
                  <a:spcPct val="125000"/>
                </a:lnSpc>
              </a:pPr>
              <a:r>
                <a:rPr lang="zh-CN" altLang="en-US" sz="2800" dirty="0">
                  <a:solidFill>
                    <a:schemeClr val="tx1">
                      <a:lumMod val="85000"/>
                      <a:lumOff val="15000"/>
                    </a:schemeClr>
                  </a:solidFill>
                </a:rPr>
                <a:t>计算机硬件和软件之间的接口（狭义 </a:t>
              </a:r>
              <a:r>
                <a:rPr lang="en-US" altLang="zh-CN" sz="2800" dirty="0">
                  <a:solidFill>
                    <a:schemeClr val="tx1">
                      <a:lumMod val="85000"/>
                      <a:lumOff val="15000"/>
                    </a:schemeClr>
                  </a:solidFill>
                </a:rPr>
                <a:t>VS </a:t>
              </a:r>
              <a:r>
                <a:rPr lang="zh-CN" altLang="en-US" sz="2800" dirty="0">
                  <a:solidFill>
                    <a:schemeClr val="tx1">
                      <a:lumMod val="85000"/>
                      <a:lumOff val="15000"/>
                    </a:schemeClr>
                  </a:solidFill>
                </a:rPr>
                <a:t>广义）</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指令集体系概述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23" name="组合 22">
            <a:extLst>
              <a:ext uri="{FF2B5EF4-FFF2-40B4-BE49-F238E27FC236}">
                <a16:creationId xmlns:a16="http://schemas.microsoft.com/office/drawing/2014/main" id="{EE904F26-9044-E8C8-243A-57EF2DC078DF}"/>
              </a:ext>
            </a:extLst>
          </p:cNvPr>
          <p:cNvGrpSpPr/>
          <p:nvPr/>
        </p:nvGrpSpPr>
        <p:grpSpPr>
          <a:xfrm>
            <a:off x="6660567" y="2530854"/>
            <a:ext cx="4460279" cy="3678357"/>
            <a:chOff x="7008910" y="2591814"/>
            <a:chExt cx="3259138" cy="2517775"/>
          </a:xfrm>
        </p:grpSpPr>
        <p:sp>
          <p:nvSpPr>
            <p:cNvPr id="12" name="圆角矩形 3">
              <a:extLst>
                <a:ext uri="{FF2B5EF4-FFF2-40B4-BE49-F238E27FC236}">
                  <a16:creationId xmlns:a16="http://schemas.microsoft.com/office/drawing/2014/main" id="{7A04A8E6-BAD8-E1FF-EE22-3747D390A897}"/>
                </a:ext>
              </a:extLst>
            </p:cNvPr>
            <p:cNvSpPr/>
            <p:nvPr/>
          </p:nvSpPr>
          <p:spPr>
            <a:xfrm>
              <a:off x="7008910" y="2593402"/>
              <a:ext cx="3257550" cy="1077912"/>
            </a:xfrm>
            <a:prstGeom prst="roundRect">
              <a:avLst/>
            </a:prstGeom>
            <a:solidFill>
              <a:srgbClr val="FFCCFF"/>
            </a:solidFill>
            <a:ln w="12700" cap="flat" cmpd="sng" algn="ctr">
              <a:noFill/>
              <a:prstDash val="dash"/>
            </a:ln>
            <a:effec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1" lang="zh-CN" altLang="zh-CN" sz="2000" b="1" i="0" u="none" strike="noStrike" kern="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软</a:t>
              </a:r>
              <a:endParaRPr kumimoji="1" lang="zh-CN" altLang="zh-CN" sz="2000" b="1" i="0" u="none" strike="noStrike" kern="0" cap="none" spc="0" normalizeH="0" baseline="0" noProof="0">
                <a:ln>
                  <a:noFill/>
                </a:ln>
                <a:solidFill>
                  <a:srgbClr val="FFFFFF"/>
                </a:solidFill>
                <a:effectLst/>
                <a:uLnTx/>
                <a:uFillTx/>
                <a:latin typeface="宋体" panose="02010600030101010101" pitchFamily="2" charset="-122"/>
                <a:ea typeface="黑体" panose="02010609060101010101" pitchFamily="49" charset="-122"/>
                <a:cs typeface="Times New Roman" panose="02020603050405020304" pitchFamily="18" charset="0"/>
              </a:endParaRPr>
            </a:p>
            <a:p>
              <a:pPr marL="0" marR="0" lvl="0" indent="0" defTabSz="914400" eaLnBrk="0" fontAlgn="base" latinLnBrk="0" hangingPunct="0">
                <a:lnSpc>
                  <a:spcPct val="100000"/>
                </a:lnSpc>
                <a:spcBef>
                  <a:spcPct val="0"/>
                </a:spcBef>
                <a:spcAft>
                  <a:spcPct val="0"/>
                </a:spcAft>
                <a:buClrTx/>
                <a:buSzTx/>
                <a:buFontTx/>
                <a:buNone/>
                <a:tabLst/>
                <a:defRPr/>
              </a:pPr>
              <a:r>
                <a:rPr kumimoji="1" lang="zh-CN" altLang="zh-CN" sz="2000" b="1" i="0" u="none" strike="noStrike" kern="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件</a:t>
              </a:r>
              <a:endParaRPr kumimoji="1" lang="zh-CN" altLang="zh-CN" sz="2000" b="1" i="0" u="none" strike="noStrike" kern="0" cap="none" spc="0" normalizeH="0" baseline="0" noProof="0">
                <a:ln>
                  <a:noFill/>
                </a:ln>
                <a:solidFill>
                  <a:srgbClr val="FFFFFF"/>
                </a:solidFill>
                <a:effectLst/>
                <a:uLnTx/>
                <a:uFillTx/>
                <a:latin typeface="宋体" panose="02010600030101010101" pitchFamily="2" charset="-122"/>
                <a:ea typeface="黑体" panose="02010609060101010101" pitchFamily="49" charset="-122"/>
                <a:cs typeface="Times New Roman" panose="02020603050405020304" pitchFamily="18" charset="0"/>
              </a:endParaRPr>
            </a:p>
          </p:txBody>
        </p:sp>
        <p:sp>
          <p:nvSpPr>
            <p:cNvPr id="13" name="圆角矩形 4">
              <a:extLst>
                <a:ext uri="{FF2B5EF4-FFF2-40B4-BE49-F238E27FC236}">
                  <a16:creationId xmlns:a16="http://schemas.microsoft.com/office/drawing/2014/main" id="{37C4563E-2E10-5E67-DA74-C2F58C1B82D2}"/>
                </a:ext>
              </a:extLst>
            </p:cNvPr>
            <p:cNvSpPr/>
            <p:nvPr/>
          </p:nvSpPr>
          <p:spPr>
            <a:xfrm>
              <a:off x="7008910" y="4030090"/>
              <a:ext cx="3257550" cy="1077913"/>
            </a:xfrm>
            <a:prstGeom prst="roundRect">
              <a:avLst/>
            </a:prstGeom>
            <a:solidFill>
              <a:srgbClr val="99CCFF"/>
            </a:solidFill>
            <a:ln w="12700" cap="flat" cmpd="sng" algn="ctr">
              <a:noFill/>
              <a:prstDash val="dash"/>
            </a:ln>
            <a:effec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1" lang="zh-CN" altLang="zh-CN" sz="2000" b="1" i="0" u="none" strike="noStrike" kern="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硬</a:t>
              </a:r>
              <a:endParaRPr kumimoji="1" lang="zh-CN" altLang="zh-CN" sz="2000" b="1" i="0" u="none" strike="noStrike" kern="0" cap="none" spc="0" normalizeH="0" baseline="0" noProof="0">
                <a:ln>
                  <a:noFill/>
                </a:ln>
                <a:solidFill>
                  <a:srgbClr val="FFFFFF"/>
                </a:solidFill>
                <a:effectLst/>
                <a:uLnTx/>
                <a:uFillTx/>
                <a:latin typeface="宋体" panose="02010600030101010101" pitchFamily="2" charset="-122"/>
                <a:ea typeface="黑体" panose="02010609060101010101" pitchFamily="49" charset="-122"/>
                <a:cs typeface="Times New Roman" panose="02020603050405020304" pitchFamily="18" charset="0"/>
              </a:endParaRPr>
            </a:p>
            <a:p>
              <a:pPr marL="0" marR="0" lvl="0" indent="0" defTabSz="914400" eaLnBrk="0" fontAlgn="base" latinLnBrk="0" hangingPunct="0">
                <a:lnSpc>
                  <a:spcPct val="100000"/>
                </a:lnSpc>
                <a:spcBef>
                  <a:spcPct val="0"/>
                </a:spcBef>
                <a:spcAft>
                  <a:spcPct val="0"/>
                </a:spcAft>
                <a:buClrTx/>
                <a:buSzTx/>
                <a:buFontTx/>
                <a:buNone/>
                <a:tabLst/>
                <a:defRPr/>
              </a:pPr>
              <a:r>
                <a:rPr kumimoji="1" lang="zh-CN" altLang="zh-CN" sz="2000" b="1" i="0" u="none" strike="noStrike" kern="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件</a:t>
              </a:r>
              <a:endParaRPr kumimoji="1" lang="zh-CN" altLang="zh-CN" sz="2000" b="1" i="0" u="none" strike="noStrike" kern="0" cap="none" spc="0" normalizeH="0" baseline="0" noProof="0">
                <a:ln>
                  <a:noFill/>
                </a:ln>
                <a:solidFill>
                  <a:srgbClr val="FFFFFF"/>
                </a:solidFill>
                <a:effectLst/>
                <a:uLnTx/>
                <a:uFillTx/>
                <a:latin typeface="宋体" panose="02010600030101010101" pitchFamily="2" charset="-122"/>
                <a:ea typeface="黑体" panose="02010609060101010101" pitchFamily="49" charset="-122"/>
                <a:cs typeface="Times New Roman" panose="02020603050405020304" pitchFamily="18" charset="0"/>
              </a:endParaRPr>
            </a:p>
          </p:txBody>
        </p:sp>
        <p:sp>
          <p:nvSpPr>
            <p:cNvPr id="14" name="圆角矩形 5">
              <a:extLst>
                <a:ext uri="{FF2B5EF4-FFF2-40B4-BE49-F238E27FC236}">
                  <a16:creationId xmlns:a16="http://schemas.microsoft.com/office/drawing/2014/main" id="{9B01653B-E77D-6648-F6B6-DEEE40776649}"/>
                </a:ext>
              </a:extLst>
            </p:cNvPr>
            <p:cNvSpPr/>
            <p:nvPr/>
          </p:nvSpPr>
          <p:spPr bwMode="auto">
            <a:xfrm>
              <a:off x="7459761" y="4749227"/>
              <a:ext cx="2808287" cy="360362"/>
            </a:xfrm>
            <a:prstGeom prst="roundRect">
              <a:avLst/>
            </a:prstGeom>
            <a:noFill/>
            <a:ln w="12700" cap="flat" cmpd="sng" algn="ctr">
              <a:solidFill>
                <a:srgbClr val="7030A0"/>
              </a:solidFill>
              <a:prstDash val="solid"/>
            </a:ln>
            <a:effectLst/>
          </p:spPr>
          <p:txBody>
            <a:bodyPr anchor="ct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zh-CN" sz="2000" b="1" i="0" u="none" strike="noStrike" kern="0" cap="none" spc="0" normalizeH="0" baseline="0" noProof="0">
                  <a:ln>
                    <a:noFill/>
                  </a:ln>
                  <a:solidFill>
                    <a:srgbClr val="000000"/>
                  </a:solidFill>
                  <a:effectLst/>
                  <a:uLnTx/>
                  <a:uFillTx/>
                  <a:latin typeface="宋体" pitchFamily="2" charset="-122"/>
                  <a:ea typeface="黑体" pitchFamily="49" charset="-122"/>
                  <a:cs typeface="Times New Roman" pitchFamily="18" charset="0"/>
                </a:rPr>
                <a:t>物理元件</a:t>
              </a:r>
              <a:endParaRPr kumimoji="1" lang="zh-CN" altLang="zh-CN" sz="2000" b="1" i="0" u="none" strike="noStrike" kern="0" cap="none" spc="0" normalizeH="0" baseline="0" noProof="0">
                <a:ln>
                  <a:noFill/>
                </a:ln>
                <a:solidFill>
                  <a:srgbClr val="FFFFFF"/>
                </a:solidFill>
                <a:effectLst/>
                <a:uLnTx/>
                <a:uFillTx/>
                <a:latin typeface="宋体" pitchFamily="2" charset="-122"/>
                <a:ea typeface="黑体" pitchFamily="49" charset="-122"/>
                <a:cs typeface="Times New Roman" pitchFamily="18" charset="0"/>
              </a:endParaRPr>
            </a:p>
          </p:txBody>
        </p:sp>
        <p:sp>
          <p:nvSpPr>
            <p:cNvPr id="16" name="圆角矩形 6">
              <a:extLst>
                <a:ext uri="{FF2B5EF4-FFF2-40B4-BE49-F238E27FC236}">
                  <a16:creationId xmlns:a16="http://schemas.microsoft.com/office/drawing/2014/main" id="{9F81E7D8-FEB0-7730-FD34-14FC1E880ACD}"/>
                </a:ext>
              </a:extLst>
            </p:cNvPr>
            <p:cNvSpPr/>
            <p:nvPr/>
          </p:nvSpPr>
          <p:spPr bwMode="auto">
            <a:xfrm>
              <a:off x="7459761" y="4388865"/>
              <a:ext cx="2808287" cy="360363"/>
            </a:xfrm>
            <a:prstGeom prst="roundRect">
              <a:avLst/>
            </a:prstGeom>
            <a:noFill/>
            <a:ln w="12700" cap="flat" cmpd="sng" algn="ctr">
              <a:solidFill>
                <a:srgbClr val="7030A0"/>
              </a:solidFill>
              <a:prstDash val="solid"/>
            </a:ln>
            <a:effectLst/>
          </p:spPr>
          <p:txBody>
            <a:bodyPr anchor="ct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zh-CN" sz="2000" b="1" i="0" u="none" strike="noStrike" kern="0" cap="none" spc="0" normalizeH="0" baseline="0" noProof="0">
                  <a:ln>
                    <a:noFill/>
                  </a:ln>
                  <a:solidFill>
                    <a:srgbClr val="000000"/>
                  </a:solidFill>
                  <a:effectLst/>
                  <a:uLnTx/>
                  <a:uFillTx/>
                  <a:latin typeface="宋体" pitchFamily="2" charset="-122"/>
                  <a:ea typeface="黑体" pitchFamily="49" charset="-122"/>
                  <a:cs typeface="Times New Roman" pitchFamily="18" charset="0"/>
                </a:rPr>
                <a:t>逻辑电路</a:t>
              </a:r>
              <a:endParaRPr kumimoji="1" lang="zh-CN" altLang="zh-CN" sz="2000" b="1" i="0" u="none" strike="noStrike" kern="0" cap="none" spc="0" normalizeH="0" baseline="0" noProof="0">
                <a:ln>
                  <a:noFill/>
                </a:ln>
                <a:solidFill>
                  <a:srgbClr val="FFFFFF"/>
                </a:solidFill>
                <a:effectLst/>
                <a:uLnTx/>
                <a:uFillTx/>
                <a:latin typeface="宋体" pitchFamily="2" charset="-122"/>
                <a:ea typeface="黑体" pitchFamily="49" charset="-122"/>
                <a:cs typeface="Times New Roman" pitchFamily="18" charset="0"/>
              </a:endParaRPr>
            </a:p>
          </p:txBody>
        </p:sp>
        <p:sp>
          <p:nvSpPr>
            <p:cNvPr id="17" name="圆角矩形 7">
              <a:extLst>
                <a:ext uri="{FF2B5EF4-FFF2-40B4-BE49-F238E27FC236}">
                  <a16:creationId xmlns:a16="http://schemas.microsoft.com/office/drawing/2014/main" id="{CA600BD1-74CC-1AC8-53C2-3EA9C3568D16}"/>
                </a:ext>
              </a:extLst>
            </p:cNvPr>
            <p:cNvSpPr/>
            <p:nvPr/>
          </p:nvSpPr>
          <p:spPr bwMode="auto">
            <a:xfrm>
              <a:off x="7459761" y="4030090"/>
              <a:ext cx="2808287" cy="358775"/>
            </a:xfrm>
            <a:prstGeom prst="roundRect">
              <a:avLst/>
            </a:prstGeom>
            <a:noFill/>
            <a:ln w="12700" cap="flat" cmpd="sng" algn="ctr">
              <a:solidFill>
                <a:srgbClr val="7030A0"/>
              </a:solidFill>
              <a:prstDash val="solid"/>
            </a:ln>
            <a:effectLst/>
          </p:spPr>
          <p:txBody>
            <a:bodyPr anchor="ct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zh-CN" sz="2000" b="1" i="0" u="none" strike="noStrike" kern="0" cap="none" spc="0" normalizeH="0" baseline="0" noProof="0">
                  <a:ln>
                    <a:noFill/>
                  </a:ln>
                  <a:solidFill>
                    <a:srgbClr val="000000"/>
                  </a:solidFill>
                  <a:effectLst/>
                  <a:uLnTx/>
                  <a:uFillTx/>
                  <a:latin typeface="宋体" pitchFamily="2" charset="-122"/>
                  <a:ea typeface="黑体" pitchFamily="49" charset="-122"/>
                  <a:cs typeface="Times New Roman" pitchFamily="18" charset="0"/>
                </a:rPr>
                <a:t>数据通路（处理器）</a:t>
              </a:r>
              <a:endParaRPr kumimoji="1" lang="zh-CN" altLang="zh-CN" sz="2000" b="1" i="0" u="none" strike="noStrike" kern="0" cap="none" spc="0" normalizeH="0" baseline="0" noProof="0">
                <a:ln>
                  <a:noFill/>
                </a:ln>
                <a:solidFill>
                  <a:srgbClr val="FFFFFF"/>
                </a:solidFill>
                <a:effectLst/>
                <a:uLnTx/>
                <a:uFillTx/>
                <a:latin typeface="宋体" pitchFamily="2" charset="-122"/>
                <a:ea typeface="黑体" pitchFamily="49" charset="-122"/>
                <a:cs typeface="Times New Roman" pitchFamily="18" charset="0"/>
              </a:endParaRPr>
            </a:p>
          </p:txBody>
        </p:sp>
        <p:sp>
          <p:nvSpPr>
            <p:cNvPr id="18" name="圆角矩形 8">
              <a:extLst>
                <a:ext uri="{FF2B5EF4-FFF2-40B4-BE49-F238E27FC236}">
                  <a16:creationId xmlns:a16="http://schemas.microsoft.com/office/drawing/2014/main" id="{90F0A6CE-5285-2939-4188-5F457F09F417}"/>
                </a:ext>
              </a:extLst>
            </p:cNvPr>
            <p:cNvSpPr/>
            <p:nvPr/>
          </p:nvSpPr>
          <p:spPr bwMode="auto">
            <a:xfrm>
              <a:off x="7459760" y="3669727"/>
              <a:ext cx="2806700" cy="360362"/>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zh-CN" sz="2000" b="1" i="0" u="none" strike="noStrike" kern="0" cap="none" spc="0" normalizeH="0" baseline="0" noProof="0" dirty="0">
                  <a:ln>
                    <a:noFill/>
                  </a:ln>
                  <a:solidFill>
                    <a:srgbClr val="FF0000"/>
                  </a:solidFill>
                  <a:effectLst/>
                  <a:uLnTx/>
                  <a:uFillTx/>
                  <a:latin typeface="宋体" pitchFamily="2" charset="-122"/>
                  <a:ea typeface="黑体" pitchFamily="49" charset="-122"/>
                  <a:cs typeface="Times New Roman" pitchFamily="18" charset="0"/>
                </a:rPr>
                <a:t>指令集结构</a:t>
              </a:r>
              <a:endParaRPr kumimoji="1" lang="zh-CN" altLang="zh-CN" sz="2000" b="1" i="0" u="none" strike="noStrike" kern="0" cap="none" spc="0" normalizeH="0" baseline="0" noProof="0" dirty="0">
                <a:ln>
                  <a:noFill/>
                </a:ln>
                <a:solidFill>
                  <a:srgbClr val="FFFFFF"/>
                </a:solidFill>
                <a:effectLst/>
                <a:uLnTx/>
                <a:uFillTx/>
                <a:latin typeface="宋体" pitchFamily="2" charset="-122"/>
                <a:ea typeface="黑体" pitchFamily="49" charset="-122"/>
                <a:cs typeface="Times New Roman" pitchFamily="18" charset="0"/>
              </a:endParaRPr>
            </a:p>
          </p:txBody>
        </p:sp>
        <p:sp>
          <p:nvSpPr>
            <p:cNvPr id="19" name="圆角矩形 9">
              <a:extLst>
                <a:ext uri="{FF2B5EF4-FFF2-40B4-BE49-F238E27FC236}">
                  <a16:creationId xmlns:a16="http://schemas.microsoft.com/office/drawing/2014/main" id="{7988385F-DB48-3BFF-C786-4AE30B119B6B}"/>
                </a:ext>
              </a:extLst>
            </p:cNvPr>
            <p:cNvSpPr/>
            <p:nvPr/>
          </p:nvSpPr>
          <p:spPr bwMode="auto">
            <a:xfrm>
              <a:off x="7459761" y="2591814"/>
              <a:ext cx="2808287" cy="1079500"/>
            </a:xfrm>
            <a:prstGeom prst="roundRect">
              <a:avLst/>
            </a:prstGeom>
            <a:noFill/>
            <a:ln w="12700" cap="flat" cmpd="sng" algn="ctr">
              <a:solidFill>
                <a:srgbClr val="7030A0"/>
              </a:solidFill>
              <a:prstDash val="solid"/>
            </a:ln>
            <a:effectLst/>
          </p:spPr>
          <p:txBody>
            <a:bodyPr anchor="ct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1" lang="zh-CN" altLang="zh-CN" sz="2000" b="1" i="0" u="none" strike="noStrike" kern="0" cap="none" spc="0" normalizeH="0" baseline="0" noProof="0">
                  <a:ln>
                    <a:noFill/>
                  </a:ln>
                  <a:solidFill>
                    <a:srgbClr val="000000"/>
                  </a:solidFill>
                  <a:effectLst/>
                  <a:uLnTx/>
                  <a:uFillTx/>
                  <a:latin typeface="宋体" pitchFamily="2" charset="-122"/>
                  <a:ea typeface="黑体" pitchFamily="49" charset="-122"/>
                  <a:cs typeface="Times New Roman" pitchFamily="18" charset="0"/>
                </a:rPr>
                <a:t>程序</a:t>
              </a:r>
              <a:endParaRPr kumimoji="1" lang="zh-CN" altLang="zh-CN" sz="2000" b="1" i="0" u="none" strike="noStrike" kern="0" cap="none" spc="0" normalizeH="0" baseline="0" noProof="0">
                <a:ln>
                  <a:noFill/>
                </a:ln>
                <a:solidFill>
                  <a:srgbClr val="FFFFFF"/>
                </a:solidFill>
                <a:effectLst/>
                <a:uLnTx/>
                <a:uFillTx/>
                <a:latin typeface="宋体" pitchFamily="2" charset="-122"/>
                <a:ea typeface="黑体" pitchFamily="49" charset="-122"/>
                <a:cs typeface="Times New Roman" pitchFamily="18" charset="0"/>
              </a:endParaRPr>
            </a:p>
          </p:txBody>
        </p:sp>
        <p:sp>
          <p:nvSpPr>
            <p:cNvPr id="21" name="圆角矩形 10">
              <a:extLst>
                <a:ext uri="{FF2B5EF4-FFF2-40B4-BE49-F238E27FC236}">
                  <a16:creationId xmlns:a16="http://schemas.microsoft.com/office/drawing/2014/main" id="{2234A44E-5C26-8453-E12E-91399E99C4BE}"/>
                </a:ext>
              </a:extLst>
            </p:cNvPr>
            <p:cNvSpPr/>
            <p:nvPr/>
          </p:nvSpPr>
          <p:spPr bwMode="auto">
            <a:xfrm>
              <a:off x="8107461" y="3310953"/>
              <a:ext cx="2016125" cy="358775"/>
            </a:xfrm>
            <a:prstGeom prst="roundRect">
              <a:avLst/>
            </a:prstGeom>
            <a:noFill/>
            <a:ln w="12700" cap="flat" cmpd="sng" algn="ctr">
              <a:solidFill>
                <a:srgbClr val="7030A0"/>
              </a:solidFill>
              <a:prstDash val="solid"/>
            </a:ln>
            <a:effectLst/>
          </p:spPr>
          <p:txBody>
            <a:bodyPr anchor="ct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zh-CN" sz="2000" b="1" i="0" u="none" strike="noStrike" kern="0" cap="none" spc="0" normalizeH="0" baseline="0" noProof="0">
                  <a:ln>
                    <a:noFill/>
                  </a:ln>
                  <a:solidFill>
                    <a:srgbClr val="000000"/>
                  </a:solidFill>
                  <a:effectLst/>
                  <a:uLnTx/>
                  <a:uFillTx/>
                  <a:latin typeface="宋体" pitchFamily="2" charset="-122"/>
                  <a:ea typeface="黑体" pitchFamily="49" charset="-122"/>
                  <a:cs typeface="Times New Roman" pitchFamily="18" charset="0"/>
                </a:rPr>
                <a:t>操作系统</a:t>
              </a:r>
              <a:endParaRPr kumimoji="1" lang="zh-CN" altLang="zh-CN" sz="2000" b="1" i="0" u="none" strike="noStrike" kern="0" cap="none" spc="0" normalizeH="0" baseline="0" noProof="0">
                <a:ln>
                  <a:noFill/>
                </a:ln>
                <a:solidFill>
                  <a:srgbClr val="FFFFFF"/>
                </a:solidFill>
                <a:effectLst/>
                <a:uLnTx/>
                <a:uFillTx/>
                <a:latin typeface="宋体" pitchFamily="2" charset="-122"/>
                <a:ea typeface="黑体" pitchFamily="49" charset="-122"/>
                <a:cs typeface="Times New Roman" pitchFamily="18" charset="0"/>
              </a:endParaRPr>
            </a:p>
          </p:txBody>
        </p:sp>
        <p:sp>
          <p:nvSpPr>
            <p:cNvPr id="22" name="圆角矩形 11">
              <a:extLst>
                <a:ext uri="{FF2B5EF4-FFF2-40B4-BE49-F238E27FC236}">
                  <a16:creationId xmlns:a16="http://schemas.microsoft.com/office/drawing/2014/main" id="{37E0F72C-2FF5-D42C-EEB7-A6B45C5C95E6}"/>
                </a:ext>
              </a:extLst>
            </p:cNvPr>
            <p:cNvSpPr/>
            <p:nvPr/>
          </p:nvSpPr>
          <p:spPr bwMode="auto">
            <a:xfrm>
              <a:off x="8539261" y="2950590"/>
              <a:ext cx="1584325" cy="360363"/>
            </a:xfrm>
            <a:prstGeom prst="roundRect">
              <a:avLst/>
            </a:prstGeom>
            <a:noFill/>
            <a:ln w="12700" cap="flat" cmpd="sng" algn="ctr">
              <a:solidFill>
                <a:srgbClr val="7030A0"/>
              </a:solidFill>
              <a:prstDash val="solid"/>
            </a:ln>
            <a:effectLst/>
          </p:spPr>
          <p:txBody>
            <a:bodyPr anchor="ct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zh-CN" sz="2000" b="1" i="0" u="none" strike="noStrike" kern="0" cap="none" spc="0" normalizeH="0" baseline="0" noProof="0">
                  <a:ln>
                    <a:noFill/>
                  </a:ln>
                  <a:solidFill>
                    <a:srgbClr val="000000"/>
                  </a:solidFill>
                  <a:effectLst/>
                  <a:uLnTx/>
                  <a:uFillTx/>
                  <a:latin typeface="宋体" pitchFamily="2" charset="-122"/>
                  <a:ea typeface="黑体" pitchFamily="49" charset="-122"/>
                  <a:cs typeface="Times New Roman" pitchFamily="18" charset="0"/>
                </a:rPr>
                <a:t>语言处理</a:t>
              </a:r>
              <a:endParaRPr kumimoji="1" lang="zh-CN" altLang="zh-CN" sz="2000" b="1" i="0" u="none" strike="noStrike" kern="0" cap="none" spc="0" normalizeH="0" baseline="0" noProof="0">
                <a:ln>
                  <a:noFill/>
                </a:ln>
                <a:solidFill>
                  <a:srgbClr val="FFFFFF"/>
                </a:solidFill>
                <a:effectLst/>
                <a:uLnTx/>
                <a:uFillTx/>
                <a:latin typeface="宋体" pitchFamily="2" charset="-122"/>
                <a:ea typeface="黑体" pitchFamily="49" charset="-122"/>
                <a:cs typeface="Times New Roman" pitchFamily="18" charset="0"/>
              </a:endParaRPr>
            </a:p>
          </p:txBody>
        </p:sp>
      </p:grpSp>
    </p:spTree>
    <p:custDataLst>
      <p:tags r:id="rId1"/>
    </p:custDataLst>
    <p:extLst>
      <p:ext uri="{BB962C8B-B14F-4D97-AF65-F5344CB8AC3E}">
        <p14:creationId xmlns:p14="http://schemas.microsoft.com/office/powerpoint/2010/main" val="12490909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CISC</a:t>
              </a:r>
              <a:r>
                <a:rPr lang="zh-CN" altLang="en-US" sz="2800" dirty="0">
                  <a:solidFill>
                    <a:schemeClr val="tx1">
                      <a:lumMod val="85000"/>
                      <a:lumOff val="15000"/>
                    </a:schemeClr>
                  </a:solidFill>
                </a:rPr>
                <a:t>和</a:t>
              </a:r>
              <a:r>
                <a:rPr lang="en-US" altLang="zh-CN" sz="2800" dirty="0">
                  <a:solidFill>
                    <a:schemeClr val="tx1">
                      <a:lumMod val="85000"/>
                      <a:lumOff val="15000"/>
                    </a:schemeClr>
                  </a:solidFill>
                </a:rPr>
                <a:t>RISC</a:t>
              </a:r>
              <a:r>
                <a:rPr lang="zh-CN" altLang="en-US" sz="2800" dirty="0">
                  <a:solidFill>
                    <a:schemeClr val="tx1">
                      <a:lumMod val="85000"/>
                      <a:lumOff val="15000"/>
                    </a:schemeClr>
                  </a:solidFill>
                </a:rPr>
                <a:t>指令集</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40157" y="2092208"/>
            <a:ext cx="10805375" cy="4746364"/>
          </a:xfrm>
          <a:prstGeom prst="rect">
            <a:avLst/>
          </a:prstGeom>
          <a:noFill/>
        </p:spPr>
        <p:txBody>
          <a:bodyPr wrap="square">
            <a:spAutoFit/>
          </a:bodyPr>
          <a:lstStyle/>
          <a:p>
            <a:pPr marL="285750" indent="-285750">
              <a:lnSpc>
                <a:spcPct val="150000"/>
              </a:lnSpc>
              <a:buFont typeface="Wingdings" pitchFamily="2" charset="2"/>
              <a:buChar char="Ø"/>
              <a:defRPr/>
            </a:pPr>
            <a:r>
              <a:rPr lang="en" altLang="zh-CN" sz="2000" dirty="0"/>
              <a:t>RISC</a:t>
            </a:r>
            <a:r>
              <a:rPr lang="zh-CN" altLang="en-US" sz="2000" dirty="0"/>
              <a:t>设计风格的主要特点</a:t>
            </a:r>
          </a:p>
          <a:p>
            <a:pPr marL="742950" lvl="1" indent="-285750">
              <a:lnSpc>
                <a:spcPct val="120000"/>
              </a:lnSpc>
              <a:buFont typeface="Arial" panose="020B0604020202020204" pitchFamily="34" charset="0"/>
              <a:buChar char="•"/>
              <a:defRPr/>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(1)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简化的指令系统</a:t>
            </a:r>
          </a:p>
          <a:p>
            <a:pPr lvl="2">
              <a:lnSpc>
                <a:spcPct val="120000"/>
              </a:lnSpc>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指令少 </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寻址方式少 </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指令格式少 </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指令长度一致</a:t>
            </a:r>
          </a:p>
          <a:p>
            <a:pPr marL="742950" lvl="1" indent="-285750">
              <a:lnSpc>
                <a:spcPct val="120000"/>
              </a:lnSpc>
              <a:buFont typeface="Arial" panose="020B0604020202020204" pitchFamily="34" charset="0"/>
              <a:buChar char="•"/>
              <a:defRPr/>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(2)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以</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RR</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register-to-register</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）方式工作</a:t>
            </a:r>
          </a:p>
          <a:p>
            <a:pPr lvl="1">
              <a:lnSpc>
                <a:spcPct val="120000"/>
              </a:lnSpc>
              <a:defRPr/>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除</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Load/Store</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指令可访问存储器外，其余指令都只访问寄存器。</a:t>
            </a:r>
          </a:p>
          <a:p>
            <a:pPr marL="742950" lvl="1" indent="-285750">
              <a:lnSpc>
                <a:spcPct val="120000"/>
              </a:lnSpc>
              <a:buFont typeface="Arial" panose="020B0604020202020204" pitchFamily="34" charset="0"/>
              <a:buChar char="•"/>
              <a:defRPr/>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(3)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指令周期短</a:t>
            </a:r>
          </a:p>
          <a:p>
            <a:pPr lvl="1">
              <a:lnSpc>
                <a:spcPct val="120000"/>
              </a:lnSpc>
              <a:defRPr/>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以流水线方式工作， 因而除</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Load/Store</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指令外，其他简单指令都只需一个或一个不到的时钟周期就可完成。</a:t>
            </a:r>
          </a:p>
          <a:p>
            <a:pPr marL="742950" lvl="1" indent="-285750">
              <a:lnSpc>
                <a:spcPct val="120000"/>
              </a:lnSpc>
              <a:buFont typeface="Arial" panose="020B0604020202020204" pitchFamily="34" charset="0"/>
              <a:buChar char="•"/>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(4)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采用大量通用寄存器，以减少访存次数</a:t>
            </a:r>
          </a:p>
          <a:p>
            <a:pPr marL="742950" lvl="1" indent="-285750">
              <a:lnSpc>
                <a:spcPct val="120000"/>
              </a:lnSpc>
              <a:buFont typeface="Arial" panose="020B0604020202020204" pitchFamily="34" charset="0"/>
              <a:buChar char="•"/>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(5)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采用组合逻辑电路控制，不用或少用微程序控制</a:t>
            </a:r>
          </a:p>
          <a:p>
            <a:pPr marL="742950" lvl="1" indent="-285750">
              <a:lnSpc>
                <a:spcPct val="120000"/>
              </a:lnSpc>
              <a:buFont typeface="Arial" panose="020B0604020202020204" pitchFamily="34" charset="0"/>
              <a:buChar char="•"/>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(6)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采用优化的编译系统，力求有效地支持高级语言程序</a:t>
            </a:r>
          </a:p>
          <a:p>
            <a:pPr marL="285750" indent="-285750">
              <a:lnSpc>
                <a:spcPct val="150000"/>
              </a:lnSpc>
              <a:buFont typeface="Wingdings" pitchFamily="2" charset="2"/>
              <a:buChar char="Ø"/>
              <a:defRPr/>
            </a:pPr>
            <a:r>
              <a:rPr lang="en-US" altLang="zh-CN" sz="2000" dirty="0">
                <a:solidFill>
                  <a:schemeClr val="tx1"/>
                </a:solidFill>
              </a:rPr>
              <a:t>MIPS</a:t>
            </a:r>
            <a:r>
              <a:rPr lang="zh-CN" altLang="en-US" sz="2000" dirty="0">
                <a:solidFill>
                  <a:schemeClr val="tx1"/>
                </a:solidFill>
              </a:rPr>
              <a:t>、</a:t>
            </a:r>
            <a:r>
              <a:rPr lang="en-US" altLang="zh-CN" sz="2000" dirty="0">
                <a:solidFill>
                  <a:schemeClr val="tx1"/>
                </a:solidFill>
              </a:rPr>
              <a:t>RISC(RISC-I</a:t>
            </a:r>
            <a:r>
              <a:rPr lang="zh-CN" altLang="en-US" sz="2000" dirty="0">
                <a:solidFill>
                  <a:schemeClr val="tx1"/>
                </a:solidFill>
              </a:rPr>
              <a:t>到</a:t>
            </a:r>
            <a:r>
              <a:rPr lang="en-US" altLang="zh-CN" sz="2000" dirty="0">
                <a:solidFill>
                  <a:schemeClr val="tx1"/>
                </a:solidFill>
              </a:rPr>
              <a:t>RISC-V</a:t>
            </a:r>
            <a:r>
              <a:rPr lang="zh-CN" altLang="en-US" sz="2000" dirty="0">
                <a:solidFill>
                  <a:schemeClr val="tx1"/>
                </a:solidFill>
              </a:rPr>
              <a:t>）系列架构是典型的</a:t>
            </a:r>
            <a:r>
              <a:rPr lang="en-US" altLang="zh-CN" sz="2000" dirty="0">
                <a:solidFill>
                  <a:schemeClr val="tx1"/>
                </a:solidFill>
              </a:rPr>
              <a:t>RISC</a:t>
            </a:r>
            <a:r>
              <a:rPr lang="zh-CN" altLang="en-US" sz="2000" dirty="0">
                <a:solidFill>
                  <a:schemeClr val="tx1"/>
                </a:solidFill>
              </a:rPr>
              <a:t>处理器，</a:t>
            </a:r>
            <a:r>
              <a:rPr lang="en-US" altLang="zh-CN" sz="2000" dirty="0">
                <a:solidFill>
                  <a:schemeClr val="tx1"/>
                </a:solidFill>
              </a:rPr>
              <a:t>82</a:t>
            </a:r>
            <a:r>
              <a:rPr lang="zh-CN" altLang="en-US" sz="2000" dirty="0">
                <a:solidFill>
                  <a:schemeClr val="tx1"/>
                </a:solidFill>
              </a:rPr>
              <a:t>年以来新的指令集大多采用</a:t>
            </a:r>
            <a:r>
              <a:rPr lang="en-US" altLang="zh-CN" sz="2000" dirty="0">
                <a:solidFill>
                  <a:schemeClr val="tx1"/>
                </a:solidFill>
              </a:rPr>
              <a:t>RISC</a:t>
            </a:r>
            <a:r>
              <a:rPr lang="zh-CN" altLang="en-US" sz="2000" dirty="0">
                <a:solidFill>
                  <a:schemeClr val="tx1"/>
                </a:solidFill>
              </a:rPr>
              <a:t>体系结构</a:t>
            </a:r>
            <a:r>
              <a:rPr lang="zh-CN" altLang="en-US" sz="2000" dirty="0"/>
              <a:t>。</a:t>
            </a:r>
          </a:p>
        </p:txBody>
      </p:sp>
    </p:spTree>
    <p:custDataLst>
      <p:tags r:id="rId1"/>
    </p:custDataLst>
    <p:extLst>
      <p:ext uri="{BB962C8B-B14F-4D97-AF65-F5344CB8AC3E}">
        <p14:creationId xmlns:p14="http://schemas.microsoft.com/office/powerpoint/2010/main" val="40332632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指令的分类方法</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40157" y="2092208"/>
            <a:ext cx="10805375" cy="4007700"/>
          </a:xfrm>
          <a:prstGeom prst="rect">
            <a:avLst/>
          </a:prstGeom>
          <a:noFill/>
        </p:spPr>
        <p:txBody>
          <a:bodyPr wrap="square">
            <a:spAutoFit/>
          </a:bodyPr>
          <a:lstStyle/>
          <a:p>
            <a:pPr marL="285750" indent="-285750">
              <a:lnSpc>
                <a:spcPct val="150000"/>
              </a:lnSpc>
              <a:buFont typeface="Wingdings" pitchFamily="2" charset="2"/>
              <a:buChar char="Ø"/>
              <a:defRPr/>
            </a:pPr>
            <a:r>
              <a:rPr lang="zh-CN" altLang="en-US" sz="2000" dirty="0"/>
              <a:t>按计算机系统的层次结构分类</a:t>
            </a:r>
          </a:p>
          <a:p>
            <a:pPr marL="742950" lvl="1" indent="-285750">
              <a:lnSpc>
                <a:spcPct val="150000"/>
              </a:lnSpc>
              <a:buFont typeface="Arial" panose="020B0604020202020204" pitchFamily="34" charset="0"/>
              <a:buChar char="•"/>
              <a:defRPr/>
            </a:pPr>
            <a:r>
              <a:rPr lang="zh-CN" altLang="en-US" dirty="0"/>
              <a:t>微指令、机器指令、宏指令</a:t>
            </a:r>
          </a:p>
          <a:p>
            <a:pPr marL="285750" indent="-285750">
              <a:lnSpc>
                <a:spcPct val="150000"/>
              </a:lnSpc>
              <a:buFont typeface="Wingdings" pitchFamily="2" charset="2"/>
              <a:buChar char="Ø"/>
              <a:defRPr/>
            </a:pPr>
            <a:r>
              <a:rPr lang="zh-CN" altLang="en-US" sz="2000" dirty="0"/>
              <a:t>按操作数物理位置分类</a:t>
            </a:r>
          </a:p>
          <a:p>
            <a:pPr marL="742950" lvl="1" indent="-285750">
              <a:lnSpc>
                <a:spcPct val="150000"/>
              </a:lnSpc>
              <a:buFont typeface="Arial" panose="020B0604020202020204" pitchFamily="34" charset="0"/>
              <a:buChar char="•"/>
              <a:defRPr/>
            </a:pPr>
            <a:r>
              <a:rPr lang="zh-CN" altLang="en-US" dirty="0"/>
              <a:t>存储器－存储器（</a:t>
            </a:r>
            <a:r>
              <a:rPr lang="en" altLang="zh-CN" dirty="0"/>
              <a:t>SS</a:t>
            </a:r>
            <a:r>
              <a:rPr lang="zh-CN" altLang="en" dirty="0"/>
              <a:t>）</a:t>
            </a:r>
            <a:r>
              <a:rPr lang="zh-CN" altLang="en-US" dirty="0"/>
              <a:t>型、寄存器－寄存器（</a:t>
            </a:r>
            <a:r>
              <a:rPr lang="en" altLang="zh-CN" dirty="0"/>
              <a:t>RR</a:t>
            </a:r>
            <a:r>
              <a:rPr lang="zh-CN" altLang="en" dirty="0"/>
              <a:t>）</a:t>
            </a:r>
            <a:r>
              <a:rPr lang="zh-CN" altLang="en-US" dirty="0"/>
              <a:t>型、寄存器－存储器（</a:t>
            </a:r>
            <a:r>
              <a:rPr lang="en" altLang="zh-CN" dirty="0"/>
              <a:t>RS</a:t>
            </a:r>
            <a:r>
              <a:rPr lang="zh-CN" altLang="en" dirty="0"/>
              <a:t>）</a:t>
            </a:r>
            <a:r>
              <a:rPr lang="zh-CN" altLang="en-US" dirty="0"/>
              <a:t>型 </a:t>
            </a:r>
          </a:p>
          <a:p>
            <a:pPr marL="285750" indent="-285750">
              <a:lnSpc>
                <a:spcPct val="150000"/>
              </a:lnSpc>
              <a:buFont typeface="Wingdings" pitchFamily="2" charset="2"/>
              <a:buChar char="Ø"/>
              <a:defRPr/>
            </a:pPr>
            <a:r>
              <a:rPr lang="zh-CN" altLang="en-US" sz="2000" dirty="0"/>
              <a:t>按指令长度分类</a:t>
            </a:r>
          </a:p>
          <a:p>
            <a:pPr marL="742950" lvl="1" indent="-285750">
              <a:lnSpc>
                <a:spcPct val="150000"/>
              </a:lnSpc>
              <a:buFont typeface="Arial" panose="020B0604020202020204" pitchFamily="34" charset="0"/>
              <a:buChar char="•"/>
              <a:defRPr/>
            </a:pPr>
            <a:r>
              <a:rPr lang="zh-CN" altLang="en-US" dirty="0"/>
              <a:t>定长指令，变长指令</a:t>
            </a:r>
          </a:p>
          <a:p>
            <a:pPr marL="285750" indent="-285750">
              <a:lnSpc>
                <a:spcPct val="150000"/>
              </a:lnSpc>
              <a:buFont typeface="Wingdings" pitchFamily="2" charset="2"/>
              <a:buChar char="Ø"/>
              <a:defRPr/>
            </a:pPr>
            <a:r>
              <a:rPr lang="zh-CN" altLang="en-US" sz="2000" dirty="0"/>
              <a:t>按操作数个数分类</a:t>
            </a:r>
          </a:p>
          <a:p>
            <a:pPr marL="742950" lvl="1" indent="-285750">
              <a:lnSpc>
                <a:spcPct val="150000"/>
              </a:lnSpc>
              <a:buFont typeface="Arial" panose="020B0604020202020204" pitchFamily="34" charset="0"/>
              <a:buChar char="•"/>
              <a:defRPr/>
            </a:pPr>
            <a:r>
              <a:rPr lang="zh-CN" altLang="en-US" dirty="0"/>
              <a:t>四操作数、三操作数、二操作数、单操作数、零操作数</a:t>
            </a:r>
          </a:p>
          <a:p>
            <a:pPr marL="285750" indent="-285750">
              <a:lnSpc>
                <a:spcPct val="150000"/>
              </a:lnSpc>
              <a:buFont typeface="Wingdings" pitchFamily="2" charset="2"/>
              <a:buChar char="Ø"/>
              <a:defRPr/>
            </a:pPr>
            <a:r>
              <a:rPr lang="zh-CN" altLang="en-US" sz="2000" dirty="0"/>
              <a:t>按指令功能分类</a:t>
            </a:r>
          </a:p>
        </p:txBody>
      </p:sp>
    </p:spTree>
    <p:custDataLst>
      <p:tags r:id="rId1"/>
    </p:custDataLst>
    <p:extLst>
      <p:ext uri="{BB962C8B-B14F-4D97-AF65-F5344CB8AC3E}">
        <p14:creationId xmlns:p14="http://schemas.microsoft.com/office/powerpoint/2010/main" val="11186389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指令的分类方法</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40157" y="2092208"/>
            <a:ext cx="10805375" cy="3407536"/>
          </a:xfrm>
          <a:prstGeom prst="rect">
            <a:avLst/>
          </a:prstGeom>
          <a:noFill/>
        </p:spPr>
        <p:txBody>
          <a:bodyPr wrap="square">
            <a:spAutoFit/>
          </a:bodyPr>
          <a:lstStyle/>
          <a:p>
            <a:pPr marL="285750" indent="-285750">
              <a:lnSpc>
                <a:spcPct val="150000"/>
              </a:lnSpc>
              <a:buFont typeface="Wingdings" pitchFamily="2" charset="2"/>
              <a:buChar char="Ø"/>
              <a:defRPr/>
            </a:pPr>
            <a:r>
              <a:rPr lang="zh-CN" altLang="en-US" sz="2000" dirty="0"/>
              <a:t>按指令长度分类：定长指令，变长指令</a:t>
            </a:r>
            <a:endParaRPr lang="en-US" altLang="zh-CN" sz="2000" dirty="0"/>
          </a:p>
          <a:p>
            <a:pPr marL="742950" lvl="1" indent="-285750">
              <a:lnSpc>
                <a:spcPct val="150000"/>
              </a:lnSpc>
              <a:buFont typeface="Arial" panose="020B0604020202020204" pitchFamily="34" charset="0"/>
              <a:buChar char="•"/>
              <a:defRPr/>
            </a:pPr>
            <a:r>
              <a:rPr lang="zh-CN" altLang="en-US" dirty="0"/>
              <a:t>表示一条指令的机器字，称为指令字，简称指令</a:t>
            </a:r>
          </a:p>
          <a:p>
            <a:pPr marL="742950" lvl="1" indent="-285750">
              <a:lnSpc>
                <a:spcPct val="150000"/>
              </a:lnSpc>
              <a:buFont typeface="Arial" panose="020B0604020202020204" pitchFamily="34" charset="0"/>
              <a:buChar char="•"/>
              <a:defRPr/>
            </a:pPr>
            <a:r>
              <a:rPr lang="zh-CN" altLang="en-US" dirty="0"/>
              <a:t>指令长度：指令中包含二进制代码的位数</a:t>
            </a:r>
          </a:p>
          <a:p>
            <a:pPr marL="742950" lvl="1" indent="-285750">
              <a:lnSpc>
                <a:spcPct val="150000"/>
              </a:lnSpc>
              <a:buFont typeface="Arial" panose="020B0604020202020204" pitchFamily="34" charset="0"/>
              <a:buChar char="•"/>
              <a:defRPr/>
            </a:pPr>
            <a:r>
              <a:rPr lang="zh-CN" altLang="en-US" dirty="0"/>
              <a:t>字长与机器字的长度有关</a:t>
            </a:r>
            <a:r>
              <a:rPr lang="en-US" altLang="zh-CN" dirty="0"/>
              <a:t>:   </a:t>
            </a:r>
            <a:r>
              <a:rPr lang="zh-CN" altLang="en-US" dirty="0"/>
              <a:t>单字长，双字长，半字长</a:t>
            </a:r>
          </a:p>
          <a:p>
            <a:pPr marL="1200150" lvl="2" indent="-285750">
              <a:lnSpc>
                <a:spcPct val="150000"/>
              </a:lnSpc>
              <a:buFont typeface="Wingdings" pitchFamily="2" charset="2"/>
              <a:buChar char="ü"/>
              <a:defRPr/>
            </a:pPr>
            <a:r>
              <a:rPr lang="zh-CN" altLang="en-US" sz="1600" dirty="0"/>
              <a:t>指令字越长，地址码长度越长，可直接寻址空间越大</a:t>
            </a:r>
          </a:p>
          <a:p>
            <a:pPr marL="1200150" lvl="2" indent="-285750">
              <a:lnSpc>
                <a:spcPct val="150000"/>
              </a:lnSpc>
              <a:buFont typeface="Wingdings" pitchFamily="2" charset="2"/>
              <a:buChar char="ü"/>
              <a:defRPr/>
            </a:pPr>
            <a:r>
              <a:rPr lang="zh-CN" altLang="en-US" sz="1600" dirty="0"/>
              <a:t>指令字越长，占用空间越大，取指令越慢</a:t>
            </a:r>
          </a:p>
          <a:p>
            <a:pPr marL="285750" lvl="1" indent="-285750">
              <a:lnSpc>
                <a:spcPct val="150000"/>
              </a:lnSpc>
              <a:buFont typeface="Wingdings" pitchFamily="2" charset="2"/>
              <a:buChar char="Ø"/>
              <a:defRPr/>
            </a:pPr>
            <a:r>
              <a:rPr lang="zh-CN" altLang="en-US" sz="2000" dirty="0">
                <a:solidFill>
                  <a:srgbClr val="B88F4D"/>
                </a:solidFill>
              </a:rPr>
              <a:t>等长指令</a:t>
            </a:r>
            <a:r>
              <a:rPr lang="en-US" altLang="zh-CN" sz="2000" dirty="0"/>
              <a:t>:  </a:t>
            </a:r>
            <a:r>
              <a:rPr lang="zh-CN" altLang="en-US" sz="2000" dirty="0"/>
              <a:t>结构简单，控制线路简单，</a:t>
            </a:r>
            <a:r>
              <a:rPr lang="en" altLang="zh-CN" sz="2000" dirty="0"/>
              <a:t>MIPS</a:t>
            </a:r>
            <a:r>
              <a:rPr lang="zh-CN" altLang="en-US" sz="2000" dirty="0"/>
              <a:t>指令</a:t>
            </a:r>
          </a:p>
          <a:p>
            <a:pPr marL="285750" lvl="1" indent="-285750">
              <a:lnSpc>
                <a:spcPct val="150000"/>
              </a:lnSpc>
              <a:buFont typeface="Wingdings" pitchFamily="2" charset="2"/>
              <a:buChar char="Ø"/>
              <a:defRPr/>
            </a:pPr>
            <a:r>
              <a:rPr lang="zh-CN" altLang="en-US" sz="2000" dirty="0">
                <a:solidFill>
                  <a:srgbClr val="B88F4D"/>
                </a:solidFill>
              </a:rPr>
              <a:t>变长指令</a:t>
            </a:r>
            <a:r>
              <a:rPr lang="en-US" altLang="zh-CN" sz="2000" dirty="0"/>
              <a:t>:  </a:t>
            </a:r>
            <a:r>
              <a:rPr lang="zh-CN" altLang="en-US" sz="2000" dirty="0"/>
              <a:t>结构灵活，充分利用指令长度，控制复杂，</a:t>
            </a:r>
            <a:r>
              <a:rPr lang="en" altLang="zh-CN" sz="2000" dirty="0"/>
              <a:t>X86</a:t>
            </a:r>
            <a:r>
              <a:rPr lang="zh-CN" altLang="en-US" sz="2000" dirty="0"/>
              <a:t>指令</a:t>
            </a:r>
          </a:p>
        </p:txBody>
      </p:sp>
    </p:spTree>
    <p:custDataLst>
      <p:tags r:id="rId1"/>
    </p:custDataLst>
    <p:extLst>
      <p:ext uri="{BB962C8B-B14F-4D97-AF65-F5344CB8AC3E}">
        <p14:creationId xmlns:p14="http://schemas.microsoft.com/office/powerpoint/2010/main" val="39113896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指令的分类方法</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40157" y="2092208"/>
            <a:ext cx="10805375" cy="499047"/>
          </a:xfrm>
          <a:prstGeom prst="rect">
            <a:avLst/>
          </a:prstGeom>
          <a:noFill/>
        </p:spPr>
        <p:txBody>
          <a:bodyPr wrap="square">
            <a:spAutoFit/>
          </a:bodyPr>
          <a:lstStyle/>
          <a:p>
            <a:pPr marL="285750" indent="-285750">
              <a:lnSpc>
                <a:spcPct val="150000"/>
              </a:lnSpc>
              <a:buFont typeface="Wingdings" pitchFamily="2" charset="2"/>
              <a:buChar char="Ø"/>
              <a:defRPr/>
            </a:pPr>
            <a:r>
              <a:rPr lang="zh-CN" altLang="en-US" sz="2000" dirty="0"/>
              <a:t>按操作数个数分类：二操作数指令、单操作数指令</a:t>
            </a:r>
            <a:endParaRPr lang="en-US" altLang="zh-CN" sz="2000" dirty="0"/>
          </a:p>
        </p:txBody>
      </p:sp>
      <p:grpSp>
        <p:nvGrpSpPr>
          <p:cNvPr id="4" name="组合 3">
            <a:extLst>
              <a:ext uri="{FF2B5EF4-FFF2-40B4-BE49-F238E27FC236}">
                <a16:creationId xmlns:a16="http://schemas.microsoft.com/office/drawing/2014/main" id="{FD6F6AF0-C6CE-D2EC-1711-779F99BB878B}"/>
              </a:ext>
            </a:extLst>
          </p:cNvPr>
          <p:cNvGrpSpPr/>
          <p:nvPr/>
        </p:nvGrpSpPr>
        <p:grpSpPr>
          <a:xfrm>
            <a:off x="940158" y="4110717"/>
            <a:ext cx="6869048" cy="503433"/>
            <a:chOff x="2347525" y="1216069"/>
            <a:chExt cx="5895054" cy="432048"/>
          </a:xfrm>
        </p:grpSpPr>
        <p:grpSp>
          <p:nvGrpSpPr>
            <p:cNvPr id="6" name="组合 5">
              <a:extLst>
                <a:ext uri="{FF2B5EF4-FFF2-40B4-BE49-F238E27FC236}">
                  <a16:creationId xmlns:a16="http://schemas.microsoft.com/office/drawing/2014/main" id="{BCE0E455-BFB8-FAF3-B310-67638050A761}"/>
                </a:ext>
              </a:extLst>
            </p:cNvPr>
            <p:cNvGrpSpPr/>
            <p:nvPr/>
          </p:nvGrpSpPr>
          <p:grpSpPr>
            <a:xfrm>
              <a:off x="3885803" y="1216069"/>
              <a:ext cx="4356776" cy="432048"/>
              <a:chOff x="2510036" y="1412776"/>
              <a:chExt cx="4356776" cy="432048"/>
            </a:xfrm>
            <a:effectLst>
              <a:outerShdw blurRad="50800" dist="38100" dir="5400000" algn="t" rotWithShape="0">
                <a:prstClr val="black">
                  <a:alpha val="40000"/>
                </a:prstClr>
              </a:outerShdw>
            </a:effectLst>
          </p:grpSpPr>
          <p:sp>
            <p:nvSpPr>
              <p:cNvPr id="8" name="矩形 7">
                <a:extLst>
                  <a:ext uri="{FF2B5EF4-FFF2-40B4-BE49-F238E27FC236}">
                    <a16:creationId xmlns:a16="http://schemas.microsoft.com/office/drawing/2014/main" id="{A3E4B2A9-081E-5671-9D96-8ACD97E66CE1}"/>
                  </a:ext>
                </a:extLst>
              </p:cNvPr>
              <p:cNvSpPr/>
              <p:nvPr/>
            </p:nvSpPr>
            <p:spPr>
              <a:xfrm>
                <a:off x="2510036" y="1412776"/>
                <a:ext cx="1080120" cy="432048"/>
              </a:xfrm>
              <a:prstGeom prst="rect">
                <a:avLst/>
              </a:prstGeom>
              <a:solidFill>
                <a:srgbClr val="CCFF66"/>
              </a:solidFill>
              <a:ln w="25400" cap="flat" cmpd="sng" algn="ctr">
                <a:solidFill>
                  <a:srgbClr val="080808"/>
                </a:solid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微软雅黑"/>
                    <a:ea typeface="微软雅黑"/>
                    <a:cs typeface="+mn-cs"/>
                  </a:rPr>
                  <a:t>OP</a:t>
                </a:r>
              </a:p>
            </p:txBody>
          </p:sp>
          <p:sp>
            <p:nvSpPr>
              <p:cNvPr id="9" name="矩形 8">
                <a:extLst>
                  <a:ext uri="{FF2B5EF4-FFF2-40B4-BE49-F238E27FC236}">
                    <a16:creationId xmlns:a16="http://schemas.microsoft.com/office/drawing/2014/main" id="{A34E99FF-FB4E-D03F-5DB1-D7EAFD84DE02}"/>
                  </a:ext>
                </a:extLst>
              </p:cNvPr>
              <p:cNvSpPr/>
              <p:nvPr/>
            </p:nvSpPr>
            <p:spPr>
              <a:xfrm>
                <a:off x="3590155" y="1412776"/>
                <a:ext cx="1639069" cy="432048"/>
              </a:xfrm>
              <a:prstGeom prst="rect">
                <a:avLst/>
              </a:prstGeom>
              <a:solidFill>
                <a:srgbClr val="00B0F0"/>
              </a:solidFill>
              <a:ln w="25400" cap="flat" cmpd="sng" algn="ctr">
                <a:solidFill>
                  <a:srgbClr val="080808"/>
                </a:solid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微软雅黑"/>
                    <a:ea typeface="微软雅黑"/>
                    <a:cs typeface="+mn-cs"/>
                  </a:rPr>
                  <a:t>A1</a:t>
                </a:r>
              </a:p>
            </p:txBody>
          </p:sp>
          <p:sp>
            <p:nvSpPr>
              <p:cNvPr id="10" name="矩形 9">
                <a:extLst>
                  <a:ext uri="{FF2B5EF4-FFF2-40B4-BE49-F238E27FC236}">
                    <a16:creationId xmlns:a16="http://schemas.microsoft.com/office/drawing/2014/main" id="{69F23C10-D979-7457-11DF-BEFA7B18662C}"/>
                  </a:ext>
                </a:extLst>
              </p:cNvPr>
              <p:cNvSpPr/>
              <p:nvPr/>
            </p:nvSpPr>
            <p:spPr>
              <a:xfrm>
                <a:off x="5227743" y="1412776"/>
                <a:ext cx="1639069" cy="432048"/>
              </a:xfrm>
              <a:prstGeom prst="rect">
                <a:avLst/>
              </a:prstGeom>
              <a:solidFill>
                <a:srgbClr val="00B0F0"/>
              </a:solidFill>
              <a:ln w="25400" cap="flat" cmpd="sng" algn="ctr">
                <a:solidFill>
                  <a:srgbClr val="080808"/>
                </a:solid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微软雅黑"/>
                    <a:ea typeface="微软雅黑"/>
                    <a:cs typeface="+mn-cs"/>
                  </a:rPr>
                  <a:t>A2</a:t>
                </a:r>
              </a:p>
            </p:txBody>
          </p:sp>
        </p:grpSp>
        <p:sp>
          <p:nvSpPr>
            <p:cNvPr id="7" name="Text Box 5">
              <a:extLst>
                <a:ext uri="{FF2B5EF4-FFF2-40B4-BE49-F238E27FC236}">
                  <a16:creationId xmlns:a16="http://schemas.microsoft.com/office/drawing/2014/main" id="{A88A5D0D-3C64-DA08-715E-F69DD9B6FEEB}"/>
                </a:ext>
              </a:extLst>
            </p:cNvPr>
            <p:cNvSpPr txBox="1">
              <a:spLocks noChangeArrowheads="1"/>
            </p:cNvSpPr>
            <p:nvPr/>
          </p:nvSpPr>
          <p:spPr bwMode="auto">
            <a:xfrm>
              <a:off x="2347525" y="1268562"/>
              <a:ext cx="1407261" cy="316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eaLnBrk="1" fontAlgn="base" hangingPunct="1">
                <a:spcBef>
                  <a:spcPct val="0"/>
                </a:spcBef>
                <a:spcAft>
                  <a:spcPct val="0"/>
                </a:spcAft>
              </a:pPr>
              <a:r>
                <a:rPr lang="zh-CN" altLang="en-US" sz="1800" kern="0" dirty="0">
                  <a:solidFill>
                    <a:srgbClr val="000000"/>
                  </a:solidFill>
                  <a:latin typeface="微软雅黑"/>
                  <a:ea typeface="微软雅黑"/>
                </a:rPr>
                <a:t>二操作数指令</a:t>
              </a:r>
            </a:p>
          </p:txBody>
        </p:sp>
      </p:grpSp>
      <p:grpSp>
        <p:nvGrpSpPr>
          <p:cNvPr id="11" name="组合 10">
            <a:extLst>
              <a:ext uri="{FF2B5EF4-FFF2-40B4-BE49-F238E27FC236}">
                <a16:creationId xmlns:a16="http://schemas.microsoft.com/office/drawing/2014/main" id="{F61EB918-4FF8-F772-FA17-0F6C80ED5CE2}"/>
              </a:ext>
            </a:extLst>
          </p:cNvPr>
          <p:cNvGrpSpPr/>
          <p:nvPr/>
        </p:nvGrpSpPr>
        <p:grpSpPr>
          <a:xfrm>
            <a:off x="940158" y="5093225"/>
            <a:ext cx="6869048" cy="503473"/>
            <a:chOff x="2347525" y="1988932"/>
            <a:chExt cx="5895054" cy="432083"/>
          </a:xfrm>
        </p:grpSpPr>
        <p:grpSp>
          <p:nvGrpSpPr>
            <p:cNvPr id="12" name="组合 11">
              <a:extLst>
                <a:ext uri="{FF2B5EF4-FFF2-40B4-BE49-F238E27FC236}">
                  <a16:creationId xmlns:a16="http://schemas.microsoft.com/office/drawing/2014/main" id="{E98F6ADA-28B3-9740-B9C9-670F020CCC40}"/>
                </a:ext>
              </a:extLst>
            </p:cNvPr>
            <p:cNvGrpSpPr/>
            <p:nvPr/>
          </p:nvGrpSpPr>
          <p:grpSpPr>
            <a:xfrm>
              <a:off x="3885803" y="1988932"/>
              <a:ext cx="4356776" cy="432083"/>
              <a:chOff x="2510036" y="2173506"/>
              <a:chExt cx="4356776" cy="432083"/>
            </a:xfrm>
            <a:effectLst>
              <a:outerShdw blurRad="50800" dist="38100" dir="5400000" algn="t" rotWithShape="0">
                <a:prstClr val="black">
                  <a:alpha val="40000"/>
                </a:prstClr>
              </a:outerShdw>
            </a:effectLst>
          </p:grpSpPr>
          <p:sp>
            <p:nvSpPr>
              <p:cNvPr id="14" name="矩形 13">
                <a:extLst>
                  <a:ext uri="{FF2B5EF4-FFF2-40B4-BE49-F238E27FC236}">
                    <a16:creationId xmlns:a16="http://schemas.microsoft.com/office/drawing/2014/main" id="{C3881635-808C-0C19-4A1D-E47BF1A0412F}"/>
                  </a:ext>
                </a:extLst>
              </p:cNvPr>
              <p:cNvSpPr/>
              <p:nvPr/>
            </p:nvSpPr>
            <p:spPr>
              <a:xfrm>
                <a:off x="2510036" y="2173506"/>
                <a:ext cx="1080119" cy="432048"/>
              </a:xfrm>
              <a:prstGeom prst="rect">
                <a:avLst/>
              </a:prstGeom>
              <a:solidFill>
                <a:srgbClr val="CCFF66"/>
              </a:solidFill>
              <a:ln w="25400" cap="flat" cmpd="sng" algn="ctr">
                <a:solidFill>
                  <a:srgbClr val="080808"/>
                </a:solid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微软雅黑"/>
                    <a:ea typeface="微软雅黑"/>
                    <a:cs typeface="+mn-cs"/>
                  </a:rPr>
                  <a:t>OP</a:t>
                </a:r>
              </a:p>
            </p:txBody>
          </p:sp>
          <p:sp>
            <p:nvSpPr>
              <p:cNvPr id="15" name="矩形 14">
                <a:extLst>
                  <a:ext uri="{FF2B5EF4-FFF2-40B4-BE49-F238E27FC236}">
                    <a16:creationId xmlns:a16="http://schemas.microsoft.com/office/drawing/2014/main" id="{D4CDF847-0785-D495-31E7-C6AD5F8AC7A4}"/>
                  </a:ext>
                </a:extLst>
              </p:cNvPr>
              <p:cNvSpPr/>
              <p:nvPr/>
            </p:nvSpPr>
            <p:spPr>
              <a:xfrm>
                <a:off x="3590155" y="2173541"/>
                <a:ext cx="3276657" cy="432048"/>
              </a:xfrm>
              <a:prstGeom prst="rect">
                <a:avLst/>
              </a:prstGeom>
              <a:solidFill>
                <a:srgbClr val="00B0F0"/>
              </a:solidFill>
              <a:ln w="25400" cap="flat" cmpd="sng" algn="ctr">
                <a:solidFill>
                  <a:srgbClr val="080808"/>
                </a:solid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微软雅黑"/>
                    <a:ea typeface="微软雅黑"/>
                    <a:cs typeface="+mn-cs"/>
                  </a:rPr>
                  <a:t>A1</a:t>
                </a:r>
              </a:p>
            </p:txBody>
          </p:sp>
        </p:grpSp>
        <p:sp>
          <p:nvSpPr>
            <p:cNvPr id="13" name="Text Box 5">
              <a:extLst>
                <a:ext uri="{FF2B5EF4-FFF2-40B4-BE49-F238E27FC236}">
                  <a16:creationId xmlns:a16="http://schemas.microsoft.com/office/drawing/2014/main" id="{23E704EC-2F9D-6157-8E21-0676F8F73878}"/>
                </a:ext>
              </a:extLst>
            </p:cNvPr>
            <p:cNvSpPr txBox="1">
              <a:spLocks noChangeArrowheads="1"/>
            </p:cNvSpPr>
            <p:nvPr/>
          </p:nvSpPr>
          <p:spPr bwMode="auto">
            <a:xfrm>
              <a:off x="2347525" y="2051648"/>
              <a:ext cx="1407261" cy="316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a:spAutoFit/>
            </a:bodyPr>
            <a:lstStyle>
              <a:defPPr>
                <a:defRPr lang="zh-CN"/>
              </a:defPPr>
              <a:lvl1pPr marR="0" lvl="0" indent="0" fontAlgn="base">
                <a:lnSpc>
                  <a:spcPct val="100000"/>
                </a:lnSpc>
                <a:spcBef>
                  <a:spcPct val="0"/>
                </a:spcBef>
                <a:spcAft>
                  <a:spcPct val="0"/>
                </a:spcAft>
                <a:buClrTx/>
                <a:buSzTx/>
                <a:buFontTx/>
                <a:buNone/>
                <a:tabLst/>
                <a:defRPr kumimoji="0" b="1" i="0" u="none" strike="noStrike" kern="0" cap="none" spc="0" normalizeH="0" baseline="0">
                  <a:ln>
                    <a:noFill/>
                  </a:ln>
                  <a:solidFill>
                    <a:srgbClr val="000000"/>
                  </a:solidFill>
                  <a:effectLst/>
                  <a:uLnTx/>
                  <a:uFillTx/>
                  <a:latin typeface="+mn-ea"/>
                </a:defRPr>
              </a:lvl1pPr>
              <a:lvl2pPr marL="742950" indent="-285750" eaLnBrk="0" hangingPunct="0">
                <a:defRPr sz="2000">
                  <a:latin typeface="华文新魏" pitchFamily="2" charset="-122"/>
                  <a:ea typeface="华文新魏" pitchFamily="2" charset="-122"/>
                </a:defRPr>
              </a:lvl2pPr>
              <a:lvl3pPr marL="1143000" indent="-228600" eaLnBrk="0" hangingPunct="0">
                <a:defRPr sz="2000">
                  <a:latin typeface="华文新魏" pitchFamily="2" charset="-122"/>
                  <a:ea typeface="华文新魏" pitchFamily="2" charset="-122"/>
                </a:defRPr>
              </a:lvl3pPr>
              <a:lvl4pPr marL="1600200" indent="-228600" eaLnBrk="0" hangingPunct="0">
                <a:defRPr sz="2000">
                  <a:latin typeface="华文新魏" pitchFamily="2" charset="-122"/>
                  <a:ea typeface="华文新魏" pitchFamily="2" charset="-122"/>
                </a:defRPr>
              </a:lvl4pPr>
              <a:lvl5pPr marL="2057400" indent="-228600" eaLnBrk="0" hangingPunct="0">
                <a:defRPr sz="2000">
                  <a:latin typeface="华文新魏" pitchFamily="2" charset="-122"/>
                  <a:ea typeface="华文新魏" pitchFamily="2" charset="-122"/>
                </a:defRPr>
              </a:lvl5pPr>
              <a:lvl6pPr marL="2514600" indent="-228600" algn="ctr" eaLnBrk="0" fontAlgn="base" hangingPunct="0">
                <a:spcBef>
                  <a:spcPct val="50000"/>
                </a:spcBef>
                <a:spcAft>
                  <a:spcPct val="0"/>
                </a:spcAft>
                <a:defRPr sz="2000">
                  <a:latin typeface="华文新魏" pitchFamily="2" charset="-122"/>
                  <a:ea typeface="华文新魏" pitchFamily="2" charset="-122"/>
                </a:defRPr>
              </a:lvl6pPr>
              <a:lvl7pPr marL="2971800" indent="-228600" algn="ctr" eaLnBrk="0" fontAlgn="base" hangingPunct="0">
                <a:spcBef>
                  <a:spcPct val="50000"/>
                </a:spcBef>
                <a:spcAft>
                  <a:spcPct val="0"/>
                </a:spcAft>
                <a:defRPr sz="2000">
                  <a:latin typeface="华文新魏" pitchFamily="2" charset="-122"/>
                  <a:ea typeface="华文新魏" pitchFamily="2" charset="-122"/>
                </a:defRPr>
              </a:lvl7pPr>
              <a:lvl8pPr marL="3429000" indent="-228600" algn="ctr" eaLnBrk="0" fontAlgn="base" hangingPunct="0">
                <a:spcBef>
                  <a:spcPct val="50000"/>
                </a:spcBef>
                <a:spcAft>
                  <a:spcPct val="0"/>
                </a:spcAft>
                <a:defRPr sz="2000">
                  <a:latin typeface="华文新魏" pitchFamily="2" charset="-122"/>
                  <a:ea typeface="华文新魏" pitchFamily="2" charset="-122"/>
                </a:defRPr>
              </a:lvl8pPr>
              <a:lvl9pPr marL="3886200" indent="-228600" algn="ctr" eaLnBrk="0" fontAlgn="base" hangingPunct="0">
                <a:spcBef>
                  <a:spcPct val="50000"/>
                </a:spcBef>
                <a:spcAft>
                  <a:spcPct val="0"/>
                </a:spcAft>
                <a:defRPr sz="2000">
                  <a:latin typeface="华文新魏" pitchFamily="2" charset="-122"/>
                  <a:ea typeface="华文新魏"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b="0" i="0" u="none" strike="noStrike" kern="0" cap="none" spc="0" normalizeH="0" baseline="0" noProof="0" dirty="0">
                  <a:ln>
                    <a:noFill/>
                  </a:ln>
                  <a:solidFill>
                    <a:srgbClr val="000000"/>
                  </a:solidFill>
                  <a:effectLst/>
                  <a:uLnTx/>
                  <a:uFillTx/>
                  <a:latin typeface="微软雅黑"/>
                  <a:ea typeface="微软雅黑"/>
                  <a:cs typeface="+mn-cs"/>
                </a:rPr>
                <a:t>单操作数指令</a:t>
              </a:r>
            </a:p>
          </p:txBody>
        </p:sp>
      </p:grpSp>
      <p:grpSp>
        <p:nvGrpSpPr>
          <p:cNvPr id="16" name="组合 15">
            <a:extLst>
              <a:ext uri="{FF2B5EF4-FFF2-40B4-BE49-F238E27FC236}">
                <a16:creationId xmlns:a16="http://schemas.microsoft.com/office/drawing/2014/main" id="{40C7ECEF-717A-02A2-2DCA-2E2940A32098}"/>
              </a:ext>
            </a:extLst>
          </p:cNvPr>
          <p:cNvGrpSpPr/>
          <p:nvPr/>
        </p:nvGrpSpPr>
        <p:grpSpPr>
          <a:xfrm>
            <a:off x="940158" y="3076687"/>
            <a:ext cx="6869048" cy="503432"/>
            <a:chOff x="835346" y="1922879"/>
            <a:chExt cx="6869048" cy="503432"/>
          </a:xfrm>
        </p:grpSpPr>
        <p:grpSp>
          <p:nvGrpSpPr>
            <p:cNvPr id="17" name="组合 16">
              <a:extLst>
                <a:ext uri="{FF2B5EF4-FFF2-40B4-BE49-F238E27FC236}">
                  <a16:creationId xmlns:a16="http://schemas.microsoft.com/office/drawing/2014/main" id="{860E4A6C-95DB-58FB-BE0D-00707B0397FB}"/>
                </a:ext>
              </a:extLst>
            </p:cNvPr>
            <p:cNvGrpSpPr/>
            <p:nvPr/>
          </p:nvGrpSpPr>
          <p:grpSpPr>
            <a:xfrm>
              <a:off x="2627782" y="1922879"/>
              <a:ext cx="5076612" cy="503432"/>
              <a:chOff x="3838178" y="1980937"/>
              <a:chExt cx="4356776" cy="432048"/>
            </a:xfrm>
            <a:effectLst>
              <a:outerShdw blurRad="50800" dist="38100" dir="5400000" algn="t" rotWithShape="0">
                <a:prstClr val="black">
                  <a:alpha val="40000"/>
                </a:prstClr>
              </a:outerShdw>
            </a:effectLst>
          </p:grpSpPr>
          <p:sp>
            <p:nvSpPr>
              <p:cNvPr id="19" name="矩形 18">
                <a:extLst>
                  <a:ext uri="{FF2B5EF4-FFF2-40B4-BE49-F238E27FC236}">
                    <a16:creationId xmlns:a16="http://schemas.microsoft.com/office/drawing/2014/main" id="{795B8864-C0D7-A752-7BDF-624F2CD4DD62}"/>
                  </a:ext>
                </a:extLst>
              </p:cNvPr>
              <p:cNvSpPr/>
              <p:nvPr/>
            </p:nvSpPr>
            <p:spPr>
              <a:xfrm>
                <a:off x="3838178" y="1980937"/>
                <a:ext cx="1080120" cy="432048"/>
              </a:xfrm>
              <a:prstGeom prst="rect">
                <a:avLst/>
              </a:prstGeom>
              <a:solidFill>
                <a:srgbClr val="CCFF66"/>
              </a:solidFill>
              <a:ln w="25400" cap="flat" cmpd="sng" algn="ctr">
                <a:solidFill>
                  <a:srgbClr val="080808"/>
                </a:solid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微软雅黑"/>
                    <a:ea typeface="微软雅黑"/>
                    <a:cs typeface="+mn-cs"/>
                  </a:rPr>
                  <a:t>OP</a:t>
                </a:r>
              </a:p>
            </p:txBody>
          </p:sp>
          <p:grpSp>
            <p:nvGrpSpPr>
              <p:cNvPr id="21" name="组合 20">
                <a:extLst>
                  <a:ext uri="{FF2B5EF4-FFF2-40B4-BE49-F238E27FC236}">
                    <a16:creationId xmlns:a16="http://schemas.microsoft.com/office/drawing/2014/main" id="{9DB9EEA3-216A-A20F-ECDD-F1D241F8DCFB}"/>
                  </a:ext>
                </a:extLst>
              </p:cNvPr>
              <p:cNvGrpSpPr/>
              <p:nvPr/>
            </p:nvGrpSpPr>
            <p:grpSpPr>
              <a:xfrm>
                <a:off x="4918297" y="1980937"/>
                <a:ext cx="3276657" cy="432048"/>
                <a:chOff x="4918297" y="1980937"/>
                <a:chExt cx="3146209" cy="432048"/>
              </a:xfrm>
            </p:grpSpPr>
            <p:sp>
              <p:nvSpPr>
                <p:cNvPr id="22" name="矩形 21">
                  <a:extLst>
                    <a:ext uri="{FF2B5EF4-FFF2-40B4-BE49-F238E27FC236}">
                      <a16:creationId xmlns:a16="http://schemas.microsoft.com/office/drawing/2014/main" id="{A3119199-520F-56B7-0C38-F43EAD0A4EDF}"/>
                    </a:ext>
                  </a:extLst>
                </p:cNvPr>
                <p:cNvSpPr/>
                <p:nvPr/>
              </p:nvSpPr>
              <p:spPr>
                <a:xfrm>
                  <a:off x="4918297" y="1980937"/>
                  <a:ext cx="1053877" cy="432048"/>
                </a:xfrm>
                <a:prstGeom prst="rect">
                  <a:avLst/>
                </a:prstGeom>
                <a:solidFill>
                  <a:srgbClr val="00B0F0"/>
                </a:solidFill>
                <a:ln w="25400" cap="flat" cmpd="sng" algn="ctr">
                  <a:solidFill>
                    <a:srgbClr val="080808"/>
                  </a:solid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微软雅黑"/>
                      <a:ea typeface="微软雅黑"/>
                      <a:cs typeface="+mn-cs"/>
                    </a:rPr>
                    <a:t>A1</a:t>
                  </a:r>
                </a:p>
              </p:txBody>
            </p:sp>
            <p:sp>
              <p:nvSpPr>
                <p:cNvPr id="23" name="矩形 22">
                  <a:extLst>
                    <a:ext uri="{FF2B5EF4-FFF2-40B4-BE49-F238E27FC236}">
                      <a16:creationId xmlns:a16="http://schemas.microsoft.com/office/drawing/2014/main" id="{767816A1-E261-1841-A14D-8B0CB73DC216}"/>
                    </a:ext>
                  </a:extLst>
                </p:cNvPr>
                <p:cNvSpPr/>
                <p:nvPr/>
              </p:nvSpPr>
              <p:spPr>
                <a:xfrm>
                  <a:off x="5975802" y="1980937"/>
                  <a:ext cx="1044352" cy="432048"/>
                </a:xfrm>
                <a:prstGeom prst="rect">
                  <a:avLst/>
                </a:prstGeom>
                <a:solidFill>
                  <a:srgbClr val="00B0F0"/>
                </a:solidFill>
                <a:ln w="25400" cap="flat" cmpd="sng" algn="ctr">
                  <a:solidFill>
                    <a:srgbClr val="080808"/>
                  </a:solid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微软雅黑"/>
                      <a:ea typeface="微软雅黑"/>
                      <a:cs typeface="+mn-cs"/>
                    </a:rPr>
                    <a:t>A2</a:t>
                  </a:r>
                </a:p>
              </p:txBody>
            </p:sp>
            <p:sp>
              <p:nvSpPr>
                <p:cNvPr id="24" name="矩形 23">
                  <a:extLst>
                    <a:ext uri="{FF2B5EF4-FFF2-40B4-BE49-F238E27FC236}">
                      <a16:creationId xmlns:a16="http://schemas.microsoft.com/office/drawing/2014/main" id="{2CCBDF43-A8BF-C4B6-892A-F527D99BB7FC}"/>
                    </a:ext>
                  </a:extLst>
                </p:cNvPr>
                <p:cNvSpPr/>
                <p:nvPr/>
              </p:nvSpPr>
              <p:spPr>
                <a:xfrm>
                  <a:off x="7020154" y="1980937"/>
                  <a:ext cx="1044352" cy="432048"/>
                </a:xfrm>
                <a:prstGeom prst="rect">
                  <a:avLst/>
                </a:prstGeom>
                <a:solidFill>
                  <a:srgbClr val="00B0F0"/>
                </a:solidFill>
                <a:ln w="25400" cap="flat" cmpd="sng" algn="ctr">
                  <a:solidFill>
                    <a:srgbClr val="080808"/>
                  </a:solid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微软雅黑"/>
                      <a:ea typeface="微软雅黑"/>
                      <a:cs typeface="+mn-cs"/>
                    </a:rPr>
                    <a:t>A3</a:t>
                  </a:r>
                </a:p>
              </p:txBody>
            </p:sp>
          </p:grpSp>
        </p:grpSp>
        <p:sp>
          <p:nvSpPr>
            <p:cNvPr id="18" name="Text Box 5">
              <a:extLst>
                <a:ext uri="{FF2B5EF4-FFF2-40B4-BE49-F238E27FC236}">
                  <a16:creationId xmlns:a16="http://schemas.microsoft.com/office/drawing/2014/main" id="{466A0F8F-39E1-9618-B9C7-C1B764DB2FAD}"/>
                </a:ext>
              </a:extLst>
            </p:cNvPr>
            <p:cNvSpPr txBox="1">
              <a:spLocks noChangeArrowheads="1"/>
            </p:cNvSpPr>
            <p:nvPr/>
          </p:nvSpPr>
          <p:spPr bwMode="auto">
            <a:xfrm>
              <a:off x="835346" y="1984045"/>
              <a:ext cx="1639772"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eaLnBrk="1" fontAlgn="base" hangingPunct="1">
                <a:spcBef>
                  <a:spcPct val="0"/>
                </a:spcBef>
                <a:spcAft>
                  <a:spcPct val="0"/>
                </a:spcAft>
              </a:pPr>
              <a:r>
                <a:rPr lang="zh-CN" altLang="en-US" sz="1800" kern="0" dirty="0">
                  <a:solidFill>
                    <a:srgbClr val="000000"/>
                  </a:solidFill>
                  <a:latin typeface="微软雅黑"/>
                  <a:ea typeface="微软雅黑"/>
                </a:rPr>
                <a:t>三操作数指令</a:t>
              </a:r>
            </a:p>
          </p:txBody>
        </p:sp>
      </p:grpSp>
      <p:grpSp>
        <p:nvGrpSpPr>
          <p:cNvPr id="25" name="组合 24">
            <a:extLst>
              <a:ext uri="{FF2B5EF4-FFF2-40B4-BE49-F238E27FC236}">
                <a16:creationId xmlns:a16="http://schemas.microsoft.com/office/drawing/2014/main" id="{99C5C437-4CFA-E715-0501-1640062BDC17}"/>
              </a:ext>
            </a:extLst>
          </p:cNvPr>
          <p:cNvGrpSpPr/>
          <p:nvPr/>
        </p:nvGrpSpPr>
        <p:grpSpPr>
          <a:xfrm>
            <a:off x="940158" y="6011382"/>
            <a:ext cx="6869048" cy="503432"/>
            <a:chOff x="2347525" y="2812378"/>
            <a:chExt cx="5895054" cy="432048"/>
          </a:xfrm>
        </p:grpSpPr>
        <p:sp>
          <p:nvSpPr>
            <p:cNvPr id="26" name="矩形 25">
              <a:extLst>
                <a:ext uri="{FF2B5EF4-FFF2-40B4-BE49-F238E27FC236}">
                  <a16:creationId xmlns:a16="http://schemas.microsoft.com/office/drawing/2014/main" id="{BD077105-E46B-0CCB-7459-81D31E29F567}"/>
                </a:ext>
              </a:extLst>
            </p:cNvPr>
            <p:cNvSpPr/>
            <p:nvPr/>
          </p:nvSpPr>
          <p:spPr>
            <a:xfrm>
              <a:off x="3885803" y="2812378"/>
              <a:ext cx="4356776" cy="432048"/>
            </a:xfrm>
            <a:prstGeom prst="rect">
              <a:avLst/>
            </a:prstGeom>
            <a:solidFill>
              <a:srgbClr val="CCFF66"/>
            </a:solidFill>
            <a:ln w="25400" cap="flat" cmpd="sng" algn="ctr">
              <a:solidFill>
                <a:srgbClr val="080808"/>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微软雅黑"/>
                  <a:ea typeface="微软雅黑"/>
                  <a:cs typeface="+mn-cs"/>
                </a:rPr>
                <a:t>OP</a:t>
              </a:r>
            </a:p>
          </p:txBody>
        </p:sp>
        <p:sp>
          <p:nvSpPr>
            <p:cNvPr id="27" name="Text Box 5">
              <a:extLst>
                <a:ext uri="{FF2B5EF4-FFF2-40B4-BE49-F238E27FC236}">
                  <a16:creationId xmlns:a16="http://schemas.microsoft.com/office/drawing/2014/main" id="{42E96859-E490-C063-0BF6-71A5CF9FAFDF}"/>
                </a:ext>
              </a:extLst>
            </p:cNvPr>
            <p:cNvSpPr txBox="1">
              <a:spLocks noChangeArrowheads="1"/>
            </p:cNvSpPr>
            <p:nvPr/>
          </p:nvSpPr>
          <p:spPr bwMode="auto">
            <a:xfrm>
              <a:off x="2347525" y="2828057"/>
              <a:ext cx="1407261" cy="31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eaLnBrk="1" fontAlgn="base" hangingPunct="1">
                <a:spcBef>
                  <a:spcPct val="0"/>
                </a:spcBef>
                <a:spcAft>
                  <a:spcPct val="0"/>
                </a:spcAft>
              </a:pPr>
              <a:r>
                <a:rPr lang="zh-CN" altLang="en-US" sz="1800" kern="0" dirty="0">
                  <a:solidFill>
                    <a:srgbClr val="000000"/>
                  </a:solidFill>
                  <a:latin typeface="微软雅黑"/>
                  <a:ea typeface="微软雅黑"/>
                </a:rPr>
                <a:t>零操作数指令</a:t>
              </a:r>
            </a:p>
          </p:txBody>
        </p:sp>
      </p:grpSp>
      <p:sp>
        <p:nvSpPr>
          <p:cNvPr id="28" name="Rectangle 21">
            <a:extLst>
              <a:ext uri="{FF2B5EF4-FFF2-40B4-BE49-F238E27FC236}">
                <a16:creationId xmlns:a16="http://schemas.microsoft.com/office/drawing/2014/main" id="{648188D4-736E-1997-5BC2-A05173BD5771}"/>
              </a:ext>
            </a:extLst>
          </p:cNvPr>
          <p:cNvSpPr>
            <a:spLocks noChangeArrowheads="1"/>
          </p:cNvSpPr>
          <p:nvPr/>
        </p:nvSpPr>
        <p:spPr bwMode="auto">
          <a:xfrm>
            <a:off x="8281840" y="3137853"/>
            <a:ext cx="23551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r" defTabSz="914400" rtl="0" eaLnBrk="1" fontAlgn="base" latinLnBrk="0" hangingPunct="1">
              <a:lnSpc>
                <a:spcPct val="100000"/>
              </a:lnSpc>
              <a:spcBef>
                <a:spcPct val="20000"/>
              </a:spcBef>
              <a:spcAft>
                <a:spcPct val="0"/>
              </a:spcAft>
              <a:buClr>
                <a:srgbClr val="FFCC00"/>
              </a:buClr>
              <a:buSzPct val="70000"/>
              <a:buFontTx/>
              <a:buNone/>
              <a:tabLst/>
              <a:defRPr/>
            </a:pPr>
            <a:r>
              <a:rPr kumimoji="0" lang="en-US" altLang="zh-CN"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en-US" altLang="zh-CN" i="0" u="none" strike="noStrike" kern="1200" cap="none" spc="0" normalizeH="0" baseline="0" noProof="0" dirty="0">
                <a:ln>
                  <a:noFill/>
                </a:ln>
                <a:solidFill>
                  <a:srgbClr val="0000FF"/>
                </a:solidFill>
                <a:effectLst/>
                <a:uLnTx/>
                <a:uFillTx/>
                <a:latin typeface="微软雅黑" pitchFamily="34" charset="-122"/>
                <a:ea typeface="微软雅黑" pitchFamily="34" charset="-122"/>
                <a:cs typeface="+mn-cs"/>
              </a:rPr>
              <a:t>A1</a:t>
            </a:r>
            <a:r>
              <a:rPr kumimoji="0" lang="en-US" altLang="zh-CN"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en-US" altLang="zh-CN" i="0" u="none" strike="noStrike" kern="1200" cap="none" spc="0" normalizeH="0" baseline="0" noProof="0" dirty="0">
                <a:ln>
                  <a:noFill/>
                </a:ln>
                <a:solidFill>
                  <a:srgbClr val="0000FF"/>
                </a:solidFill>
                <a:effectLst/>
                <a:uLnTx/>
                <a:uFillTx/>
                <a:latin typeface="微软雅黑" pitchFamily="34" charset="-122"/>
                <a:ea typeface="微软雅黑" pitchFamily="34" charset="-122"/>
                <a:cs typeface="+mn-cs"/>
              </a:rPr>
              <a:t> </a:t>
            </a:r>
            <a:r>
              <a:rPr kumimoji="0" lang="en-US" altLang="zh-CN"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rPr>
              <a:t>OP</a:t>
            </a:r>
            <a:r>
              <a:rPr kumimoji="0" lang="en-US" altLang="zh-CN"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 (</a:t>
            </a:r>
            <a:r>
              <a:rPr kumimoji="0" lang="en-US" altLang="zh-CN" i="0" u="none" strike="noStrike" kern="1200" cap="none" spc="0" normalizeH="0" baseline="0" noProof="0" dirty="0">
                <a:ln>
                  <a:noFill/>
                </a:ln>
                <a:solidFill>
                  <a:srgbClr val="0000FF"/>
                </a:solidFill>
                <a:effectLst/>
                <a:uLnTx/>
                <a:uFillTx/>
                <a:latin typeface="微软雅黑" pitchFamily="34" charset="-122"/>
                <a:ea typeface="微软雅黑" pitchFamily="34" charset="-122"/>
                <a:cs typeface="+mn-cs"/>
              </a:rPr>
              <a:t>A2</a:t>
            </a:r>
            <a:r>
              <a:rPr kumimoji="0" lang="en-US" altLang="zh-CN"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en-US" altLang="zh-CN" i="0" u="none" strike="noStrike" kern="1200" cap="none" spc="0" normalizeH="0" baseline="0" noProof="0" dirty="0">
                <a:ln>
                  <a:noFill/>
                </a:ln>
                <a:solidFill>
                  <a:srgbClr val="0000FF"/>
                </a:solidFill>
                <a:effectLst/>
                <a:uLnTx/>
                <a:uFillTx/>
                <a:latin typeface="微软雅黑" pitchFamily="34" charset="-122"/>
                <a:ea typeface="微软雅黑" pitchFamily="34" charset="-122"/>
                <a:cs typeface="+mn-cs"/>
              </a:rPr>
              <a:t>  →  A3</a:t>
            </a:r>
            <a:endParaRPr kumimoji="0" lang="en-US" altLang="zh-CN"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29" name="Rectangle 22">
            <a:extLst>
              <a:ext uri="{FF2B5EF4-FFF2-40B4-BE49-F238E27FC236}">
                <a16:creationId xmlns:a16="http://schemas.microsoft.com/office/drawing/2014/main" id="{8E92FB55-F9EE-A88A-B628-9125DA5AFC56}"/>
              </a:ext>
            </a:extLst>
          </p:cNvPr>
          <p:cNvSpPr>
            <a:spLocks noChangeArrowheads="1"/>
          </p:cNvSpPr>
          <p:nvPr/>
        </p:nvSpPr>
        <p:spPr bwMode="auto">
          <a:xfrm>
            <a:off x="8212911" y="4176382"/>
            <a:ext cx="24240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r" defTabSz="914400" rtl="0" eaLnBrk="1" fontAlgn="base" latinLnBrk="0" hangingPunct="1">
              <a:lnSpc>
                <a:spcPct val="100000"/>
              </a:lnSpc>
              <a:spcBef>
                <a:spcPct val="20000"/>
              </a:spcBef>
              <a:spcAft>
                <a:spcPct val="0"/>
              </a:spcAft>
              <a:buClr>
                <a:srgbClr val="FFCC00"/>
              </a:buClr>
              <a:buSzPct val="70000"/>
              <a:buFontTx/>
              <a:buNone/>
              <a:tabLst/>
              <a:defRPr/>
            </a:pPr>
            <a:r>
              <a:rPr kumimoji="0" lang="en-US" altLang="zh-CN" i="0" u="none" strike="noStrike" kern="1200" cap="none" spc="0" normalizeH="0" baseline="0" noProof="0" dirty="0">
                <a:ln>
                  <a:noFill/>
                </a:ln>
                <a:solidFill>
                  <a:srgbClr val="0000FF"/>
                </a:solidFill>
                <a:effectLst/>
                <a:uLnTx/>
                <a:uFillTx/>
                <a:latin typeface="微软雅黑" pitchFamily="34" charset="-122"/>
                <a:ea typeface="微软雅黑" pitchFamily="34" charset="-122"/>
                <a:cs typeface="+mn-cs"/>
              </a:rPr>
              <a:t> </a:t>
            </a:r>
            <a:r>
              <a:rPr kumimoji="0" lang="en-US" altLang="zh-CN"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en-US" altLang="zh-CN" i="0" u="none" strike="noStrike" kern="1200" cap="none" spc="0" normalizeH="0" baseline="0" noProof="0" dirty="0">
                <a:ln>
                  <a:noFill/>
                </a:ln>
                <a:solidFill>
                  <a:srgbClr val="0000FF"/>
                </a:solidFill>
                <a:effectLst/>
                <a:uLnTx/>
                <a:uFillTx/>
                <a:latin typeface="微软雅黑" pitchFamily="34" charset="-122"/>
                <a:ea typeface="微软雅黑" pitchFamily="34" charset="-122"/>
                <a:cs typeface="+mn-cs"/>
              </a:rPr>
              <a:t>A1</a:t>
            </a:r>
            <a:r>
              <a:rPr kumimoji="0" lang="en-US" altLang="zh-CN"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en-US" altLang="zh-CN" i="0" u="none" strike="noStrike" kern="1200" cap="none" spc="0" normalizeH="0" baseline="0" noProof="0" dirty="0">
                <a:ln>
                  <a:noFill/>
                </a:ln>
                <a:solidFill>
                  <a:srgbClr val="0000FF"/>
                </a:solidFill>
                <a:effectLst/>
                <a:uLnTx/>
                <a:uFillTx/>
                <a:latin typeface="微软雅黑" pitchFamily="34" charset="-122"/>
                <a:ea typeface="微软雅黑" pitchFamily="34" charset="-122"/>
                <a:cs typeface="+mn-cs"/>
              </a:rPr>
              <a:t> </a:t>
            </a:r>
            <a:r>
              <a:rPr kumimoji="0" lang="en-US" altLang="zh-CN"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rPr>
              <a:t>OP</a:t>
            </a:r>
            <a:r>
              <a:rPr kumimoji="0" lang="en-US" altLang="zh-CN" i="0" u="none" strike="noStrike" kern="1200" cap="none" spc="0" normalizeH="0" baseline="0" noProof="0" dirty="0">
                <a:ln>
                  <a:noFill/>
                </a:ln>
                <a:solidFill>
                  <a:srgbClr val="0000FF"/>
                </a:solidFill>
                <a:effectLst/>
                <a:uLnTx/>
                <a:uFillTx/>
                <a:latin typeface="微软雅黑" pitchFamily="34" charset="-122"/>
                <a:ea typeface="微软雅黑" pitchFamily="34" charset="-122"/>
                <a:cs typeface="+mn-cs"/>
              </a:rPr>
              <a:t> </a:t>
            </a:r>
            <a:r>
              <a:rPr kumimoji="0" lang="en-US" altLang="zh-CN"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en-US" altLang="zh-CN" i="0" u="none" strike="noStrike" kern="1200" cap="none" spc="0" normalizeH="0" baseline="0" noProof="0" dirty="0">
                <a:ln>
                  <a:noFill/>
                </a:ln>
                <a:solidFill>
                  <a:srgbClr val="0000FF"/>
                </a:solidFill>
                <a:effectLst/>
                <a:uLnTx/>
                <a:uFillTx/>
                <a:latin typeface="微软雅黑" pitchFamily="34" charset="-122"/>
                <a:ea typeface="微软雅黑" pitchFamily="34" charset="-122"/>
                <a:cs typeface="+mn-cs"/>
              </a:rPr>
              <a:t>A2</a:t>
            </a:r>
            <a:r>
              <a:rPr kumimoji="0" lang="en-US" altLang="zh-CN"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en-US" altLang="zh-CN" i="0" u="none" strike="noStrike" kern="1200" cap="none" spc="0" normalizeH="0" baseline="0" noProof="0" dirty="0">
                <a:ln>
                  <a:noFill/>
                </a:ln>
                <a:solidFill>
                  <a:srgbClr val="0000FF"/>
                </a:solidFill>
                <a:effectLst/>
                <a:uLnTx/>
                <a:uFillTx/>
                <a:latin typeface="微软雅黑" pitchFamily="34" charset="-122"/>
                <a:ea typeface="微软雅黑" pitchFamily="34" charset="-122"/>
                <a:cs typeface="+mn-cs"/>
              </a:rPr>
              <a:t>  →  A1</a:t>
            </a:r>
            <a:endParaRPr kumimoji="0" lang="en-US" altLang="zh-CN"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33" name="Rectangle 23">
            <a:extLst>
              <a:ext uri="{FF2B5EF4-FFF2-40B4-BE49-F238E27FC236}">
                <a16:creationId xmlns:a16="http://schemas.microsoft.com/office/drawing/2014/main" id="{EB2D07FE-ACEB-6C39-9BF1-38439813DA2B}"/>
              </a:ext>
            </a:extLst>
          </p:cNvPr>
          <p:cNvSpPr>
            <a:spLocks noChangeArrowheads="1"/>
          </p:cNvSpPr>
          <p:nvPr/>
        </p:nvSpPr>
        <p:spPr bwMode="auto">
          <a:xfrm>
            <a:off x="8212911" y="5166302"/>
            <a:ext cx="31977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914400" rtl="0" eaLnBrk="1" fontAlgn="base" latinLnBrk="0" hangingPunct="1">
              <a:lnSpc>
                <a:spcPct val="100000"/>
              </a:lnSpc>
              <a:spcBef>
                <a:spcPct val="20000"/>
              </a:spcBef>
              <a:spcAft>
                <a:spcPct val="0"/>
              </a:spcAft>
              <a:buClr>
                <a:srgbClr val="FFCC00"/>
              </a:buClr>
              <a:buSzPct val="70000"/>
              <a:buFontTx/>
              <a:buNone/>
              <a:tabLst/>
              <a:defRPr/>
            </a:pPr>
            <a:r>
              <a:rPr kumimoji="0" lang="en-US" altLang="zh-CN" i="0" u="none" strike="noStrike" kern="1200" cap="none" spc="0" normalizeH="0" baseline="0" noProof="0" dirty="0">
                <a:ln>
                  <a:noFill/>
                </a:ln>
                <a:solidFill>
                  <a:srgbClr val="0000FF"/>
                </a:solidFill>
                <a:effectLst/>
                <a:uLnTx/>
                <a:uFillTx/>
                <a:latin typeface="微软雅黑" pitchFamily="34" charset="-122"/>
                <a:ea typeface="微软雅黑" pitchFamily="34" charset="-122"/>
                <a:cs typeface="+mn-cs"/>
              </a:rPr>
              <a:t> </a:t>
            </a:r>
            <a:r>
              <a:rPr kumimoji="0" lang="en-US" altLang="zh-CN"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en-US" altLang="zh-CN" i="0" u="none" strike="noStrike" kern="1200" cap="none" spc="0" normalizeH="0" baseline="0" noProof="0" dirty="0">
                <a:ln>
                  <a:noFill/>
                </a:ln>
                <a:solidFill>
                  <a:srgbClr val="70AD47">
                    <a:lumMod val="75000"/>
                  </a:srgbClr>
                </a:solidFill>
                <a:effectLst/>
                <a:uLnTx/>
                <a:uFillTx/>
                <a:latin typeface="微软雅黑" pitchFamily="34" charset="-122"/>
                <a:ea typeface="微软雅黑" pitchFamily="34" charset="-122"/>
                <a:cs typeface="+mn-cs"/>
              </a:rPr>
              <a:t>AC</a:t>
            </a:r>
            <a:r>
              <a:rPr kumimoji="0" lang="en-US" altLang="zh-CN"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en-US" altLang="zh-CN" i="0" u="none" strike="noStrike" kern="1200" cap="none" spc="0" normalizeH="0" baseline="0" noProof="0" dirty="0">
                <a:ln>
                  <a:noFill/>
                </a:ln>
                <a:solidFill>
                  <a:srgbClr val="0000FF"/>
                </a:solidFill>
                <a:effectLst/>
                <a:uLnTx/>
                <a:uFillTx/>
                <a:latin typeface="微软雅黑" pitchFamily="34" charset="-122"/>
                <a:ea typeface="微软雅黑" pitchFamily="34" charset="-122"/>
                <a:cs typeface="+mn-cs"/>
              </a:rPr>
              <a:t> </a:t>
            </a:r>
            <a:r>
              <a:rPr kumimoji="0" lang="en-US" altLang="zh-CN"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rPr>
              <a:t>OP</a:t>
            </a:r>
            <a:r>
              <a:rPr kumimoji="0" lang="en-US" altLang="zh-CN" i="0" u="none" strike="noStrike" kern="1200" cap="none" spc="0" normalizeH="0" baseline="0" noProof="0" dirty="0">
                <a:ln>
                  <a:noFill/>
                </a:ln>
                <a:solidFill>
                  <a:srgbClr val="0000FF"/>
                </a:solidFill>
                <a:effectLst/>
                <a:uLnTx/>
                <a:uFillTx/>
                <a:latin typeface="微软雅黑" pitchFamily="34" charset="-122"/>
                <a:ea typeface="微软雅黑" pitchFamily="34" charset="-122"/>
                <a:cs typeface="+mn-cs"/>
              </a:rPr>
              <a:t> </a:t>
            </a:r>
            <a:r>
              <a:rPr kumimoji="0" lang="en-US" altLang="zh-CN"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en-US" altLang="zh-CN" i="0" u="none" strike="noStrike" kern="1200" cap="none" spc="0" normalizeH="0" baseline="0" noProof="0" dirty="0">
                <a:ln>
                  <a:noFill/>
                </a:ln>
                <a:solidFill>
                  <a:srgbClr val="0000FF"/>
                </a:solidFill>
                <a:effectLst/>
                <a:uLnTx/>
                <a:uFillTx/>
                <a:latin typeface="微软雅黑" pitchFamily="34" charset="-122"/>
                <a:ea typeface="微软雅黑" pitchFamily="34" charset="-122"/>
                <a:cs typeface="+mn-cs"/>
              </a:rPr>
              <a:t>A1</a:t>
            </a:r>
            <a:r>
              <a:rPr kumimoji="0" lang="en-US" altLang="zh-CN"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en-US" altLang="zh-CN" i="0" u="none" strike="noStrike" kern="1200" cap="none" spc="0" normalizeH="0" baseline="0" noProof="0" dirty="0">
                <a:ln>
                  <a:noFill/>
                </a:ln>
                <a:solidFill>
                  <a:srgbClr val="0000FF"/>
                </a:solidFill>
                <a:effectLst/>
                <a:uLnTx/>
                <a:uFillTx/>
                <a:latin typeface="微软雅黑" pitchFamily="34" charset="-122"/>
                <a:ea typeface="微软雅黑" pitchFamily="34" charset="-122"/>
                <a:cs typeface="+mn-cs"/>
              </a:rPr>
              <a:t>  →  AC</a:t>
            </a:r>
          </a:p>
        </p:txBody>
      </p:sp>
      <p:sp>
        <p:nvSpPr>
          <p:cNvPr id="34" name="Rectangle 24">
            <a:extLst>
              <a:ext uri="{FF2B5EF4-FFF2-40B4-BE49-F238E27FC236}">
                <a16:creationId xmlns:a16="http://schemas.microsoft.com/office/drawing/2014/main" id="{0E40C843-5AA3-CA1E-DF12-99D760520487}"/>
              </a:ext>
            </a:extLst>
          </p:cNvPr>
          <p:cNvSpPr>
            <a:spLocks noChangeArrowheads="1"/>
          </p:cNvSpPr>
          <p:nvPr/>
        </p:nvSpPr>
        <p:spPr bwMode="auto">
          <a:xfrm>
            <a:off x="8458169" y="6078432"/>
            <a:ext cx="30091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r" defTabSz="914400" rtl="0" eaLnBrk="1" fontAlgn="base" latinLnBrk="0" hangingPunct="1">
              <a:lnSpc>
                <a:spcPct val="100000"/>
              </a:lnSpc>
              <a:spcBef>
                <a:spcPct val="20000"/>
              </a:spcBef>
              <a:spcAft>
                <a:spcPct val="0"/>
              </a:spcAft>
              <a:buClr>
                <a:srgbClr val="FFCC00"/>
              </a:buClr>
              <a:buSzPct val="70000"/>
              <a:buFontTx/>
              <a:buNone/>
              <a:tabLst/>
              <a:defRPr/>
            </a:pPr>
            <a:r>
              <a:rPr kumimoji="0" lang="zh-CN" altLang="en-US" i="0" u="none" strike="noStrike" kern="1200" cap="none" spc="0" normalizeH="0" baseline="0" noProof="0" dirty="0">
                <a:ln>
                  <a:noFill/>
                </a:ln>
                <a:solidFill>
                  <a:srgbClr val="0000FF"/>
                </a:solidFill>
                <a:effectLst/>
                <a:uLnTx/>
                <a:uFillTx/>
                <a:latin typeface="微软雅黑" pitchFamily="34" charset="-122"/>
                <a:ea typeface="微软雅黑" pitchFamily="34" charset="-122"/>
                <a:cs typeface="+mn-cs"/>
              </a:rPr>
              <a:t>如停机、</a:t>
            </a:r>
            <a:r>
              <a:rPr kumimoji="0" lang="en-US" altLang="zh-CN" i="0" u="none" strike="noStrike" kern="1200" cap="none" spc="0" normalizeH="0" baseline="0" noProof="0" dirty="0">
                <a:ln>
                  <a:noFill/>
                </a:ln>
                <a:solidFill>
                  <a:srgbClr val="0000FF"/>
                </a:solidFill>
                <a:effectLst/>
                <a:uLnTx/>
                <a:uFillTx/>
                <a:latin typeface="微软雅黑" pitchFamily="34" charset="-122"/>
                <a:ea typeface="微软雅黑" pitchFamily="34" charset="-122"/>
                <a:cs typeface="+mn-cs"/>
              </a:rPr>
              <a:t>NOP</a:t>
            </a:r>
            <a:r>
              <a:rPr kumimoji="0" lang="zh-CN" altLang="en-US" i="0" u="none" strike="noStrike" kern="1200" cap="none" spc="0" normalizeH="0" baseline="0" noProof="0" dirty="0">
                <a:ln>
                  <a:noFill/>
                </a:ln>
                <a:solidFill>
                  <a:srgbClr val="0000FF"/>
                </a:solidFill>
                <a:effectLst/>
                <a:uLnTx/>
                <a:uFillTx/>
                <a:latin typeface="微软雅黑" pitchFamily="34" charset="-122"/>
                <a:ea typeface="微软雅黑" pitchFamily="34" charset="-122"/>
                <a:cs typeface="+mn-cs"/>
              </a:rPr>
              <a:t>、开关中断等</a:t>
            </a:r>
          </a:p>
        </p:txBody>
      </p:sp>
    </p:spTree>
    <p:custDataLst>
      <p:tags r:id="rId1"/>
    </p:custDataLst>
    <p:extLst>
      <p:ext uri="{BB962C8B-B14F-4D97-AF65-F5344CB8AC3E}">
        <p14:creationId xmlns:p14="http://schemas.microsoft.com/office/powerpoint/2010/main" val="6225484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指令的分类方法</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40157" y="2092208"/>
            <a:ext cx="10805375" cy="499047"/>
          </a:xfrm>
          <a:prstGeom prst="rect">
            <a:avLst/>
          </a:prstGeom>
          <a:noFill/>
        </p:spPr>
        <p:txBody>
          <a:bodyPr wrap="square">
            <a:spAutoFit/>
          </a:bodyPr>
          <a:lstStyle/>
          <a:p>
            <a:pPr marL="285750" indent="-285750">
              <a:lnSpc>
                <a:spcPct val="150000"/>
              </a:lnSpc>
              <a:buFont typeface="Wingdings" pitchFamily="2" charset="2"/>
              <a:buChar char="Ø"/>
              <a:defRPr/>
            </a:pPr>
            <a:r>
              <a:rPr lang="zh-CN" altLang="en-US" sz="2000" dirty="0"/>
              <a:t>按功能分类：</a:t>
            </a:r>
            <a:endParaRPr lang="en-US" altLang="zh-CN" sz="2000" dirty="0"/>
          </a:p>
        </p:txBody>
      </p:sp>
      <p:sp>
        <p:nvSpPr>
          <p:cNvPr id="9" name="Rectangle 3">
            <a:extLst>
              <a:ext uri="{FF2B5EF4-FFF2-40B4-BE49-F238E27FC236}">
                <a16:creationId xmlns:a16="http://schemas.microsoft.com/office/drawing/2014/main" id="{395215F2-357C-A9E7-B245-47EE733FA9A4}"/>
              </a:ext>
            </a:extLst>
          </p:cNvPr>
          <p:cNvSpPr txBox="1">
            <a:spLocks noChangeArrowheads="1"/>
          </p:cNvSpPr>
          <p:nvPr/>
        </p:nvSpPr>
        <p:spPr>
          <a:xfrm>
            <a:off x="980690" y="2673201"/>
            <a:ext cx="5074778" cy="4247830"/>
          </a:xfrm>
          <a:prstGeom prst="rect">
            <a:avLst/>
          </a:prstGeom>
        </p:spPr>
        <p:txBody>
          <a:bodyPr>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20000"/>
              </a:lnSpc>
              <a:buFont typeface="Wingdings" pitchFamily="2" charset="2"/>
              <a:buChar char="Ø"/>
              <a:defRPr/>
            </a:pPr>
            <a:r>
              <a:rPr lang="zh-CN" altLang="en-US" sz="2000" dirty="0">
                <a:solidFill>
                  <a:schemeClr val="tx1"/>
                </a:solidFill>
                <a:latin typeface="+mn-lt"/>
                <a:ea typeface="+mn-ea"/>
              </a:rPr>
              <a:t>数据传送类</a:t>
            </a:r>
          </a:p>
          <a:p>
            <a:pPr marL="742950" lvl="1" indent="-285750">
              <a:buFont typeface="Arial" panose="020B0604020202020204" pitchFamily="34" charset="0"/>
              <a:buChar char="•"/>
              <a:defRPr/>
            </a:pPr>
            <a:r>
              <a:rPr lang="zh-CN" altLang="en-US" sz="1800" dirty="0">
                <a:solidFill>
                  <a:schemeClr val="tx1"/>
                </a:solidFill>
                <a:latin typeface="+mn-lt"/>
                <a:ea typeface="+mn-ea"/>
              </a:rPr>
              <a:t>取数     </a:t>
            </a:r>
            <a:r>
              <a:rPr lang="en-US" altLang="zh-CN" sz="1800" dirty="0">
                <a:solidFill>
                  <a:schemeClr val="tx1"/>
                </a:solidFill>
                <a:latin typeface="+mn-lt"/>
                <a:ea typeface="+mn-ea"/>
              </a:rPr>
              <a:t>MOV  AX</a:t>
            </a:r>
            <a:r>
              <a:rPr lang="zh-CN" altLang="en-US" sz="1800" dirty="0">
                <a:solidFill>
                  <a:schemeClr val="tx1"/>
                </a:solidFill>
                <a:latin typeface="+mn-lt"/>
                <a:ea typeface="+mn-ea"/>
              </a:rPr>
              <a:t>，</a:t>
            </a:r>
            <a:r>
              <a:rPr lang="en-US" altLang="zh-CN" sz="1800" dirty="0">
                <a:solidFill>
                  <a:schemeClr val="tx1"/>
                </a:solidFill>
                <a:latin typeface="+mn-lt"/>
                <a:ea typeface="+mn-ea"/>
              </a:rPr>
              <a:t>TEMP    </a:t>
            </a:r>
          </a:p>
          <a:p>
            <a:pPr marL="742950" lvl="1" indent="-285750">
              <a:buFont typeface="Arial" panose="020B0604020202020204" pitchFamily="34" charset="0"/>
              <a:buChar char="•"/>
              <a:defRPr/>
            </a:pPr>
            <a:r>
              <a:rPr lang="zh-CN" altLang="en-US" sz="1800" dirty="0">
                <a:solidFill>
                  <a:schemeClr val="tx1"/>
                </a:solidFill>
                <a:latin typeface="+mn-lt"/>
                <a:ea typeface="+mn-ea"/>
              </a:rPr>
              <a:t>存数     </a:t>
            </a:r>
            <a:r>
              <a:rPr lang="en-US" altLang="zh-CN" sz="1800" dirty="0">
                <a:solidFill>
                  <a:schemeClr val="tx1"/>
                </a:solidFill>
                <a:latin typeface="+mn-lt"/>
                <a:ea typeface="+mn-ea"/>
              </a:rPr>
              <a:t>MOV  TEMP</a:t>
            </a:r>
            <a:r>
              <a:rPr lang="zh-CN" altLang="en-US" sz="1800" dirty="0">
                <a:solidFill>
                  <a:schemeClr val="tx1"/>
                </a:solidFill>
                <a:latin typeface="+mn-lt"/>
                <a:ea typeface="+mn-ea"/>
              </a:rPr>
              <a:t>，</a:t>
            </a:r>
            <a:r>
              <a:rPr lang="en-US" altLang="zh-CN" sz="1800" dirty="0">
                <a:solidFill>
                  <a:schemeClr val="tx1"/>
                </a:solidFill>
                <a:latin typeface="+mn-lt"/>
                <a:ea typeface="+mn-ea"/>
              </a:rPr>
              <a:t>AX</a:t>
            </a:r>
          </a:p>
          <a:p>
            <a:pPr marL="742950" lvl="1" indent="-285750">
              <a:buFont typeface="Arial" panose="020B0604020202020204" pitchFamily="34" charset="0"/>
              <a:buChar char="•"/>
              <a:defRPr/>
            </a:pPr>
            <a:r>
              <a:rPr lang="zh-CN" altLang="en-US" sz="1800" dirty="0">
                <a:solidFill>
                  <a:schemeClr val="tx1"/>
                </a:solidFill>
                <a:latin typeface="+mn-lt"/>
                <a:ea typeface="+mn-ea"/>
              </a:rPr>
              <a:t>传送     </a:t>
            </a:r>
            <a:r>
              <a:rPr lang="en-US" altLang="zh-CN" sz="1800" dirty="0">
                <a:solidFill>
                  <a:schemeClr val="tx1"/>
                </a:solidFill>
                <a:latin typeface="+mn-lt"/>
                <a:ea typeface="+mn-ea"/>
              </a:rPr>
              <a:t>MOV  AX</a:t>
            </a:r>
            <a:r>
              <a:rPr lang="zh-CN" altLang="en-US" sz="1800" dirty="0">
                <a:solidFill>
                  <a:schemeClr val="tx1"/>
                </a:solidFill>
                <a:latin typeface="+mn-lt"/>
                <a:ea typeface="+mn-ea"/>
              </a:rPr>
              <a:t>，</a:t>
            </a:r>
            <a:r>
              <a:rPr lang="en-US" altLang="zh-CN" sz="1800" dirty="0">
                <a:solidFill>
                  <a:schemeClr val="tx1"/>
                </a:solidFill>
                <a:latin typeface="+mn-lt"/>
                <a:ea typeface="+mn-ea"/>
              </a:rPr>
              <a:t>CX</a:t>
            </a:r>
          </a:p>
          <a:p>
            <a:pPr marL="285750" indent="-285750">
              <a:lnSpc>
                <a:spcPct val="120000"/>
              </a:lnSpc>
              <a:buFont typeface="Wingdings" pitchFamily="2" charset="2"/>
              <a:buChar char="Ø"/>
              <a:defRPr/>
            </a:pPr>
            <a:r>
              <a:rPr lang="zh-CN" altLang="en-US" sz="2000" dirty="0">
                <a:solidFill>
                  <a:schemeClr val="tx1"/>
                </a:solidFill>
                <a:latin typeface="+mn-lt"/>
                <a:ea typeface="+mn-ea"/>
              </a:rPr>
              <a:t>算术运算类</a:t>
            </a:r>
          </a:p>
          <a:p>
            <a:pPr marL="742950" lvl="1" indent="-285750">
              <a:buFont typeface="Arial" panose="020B0604020202020204" pitchFamily="34" charset="0"/>
              <a:buChar char="•"/>
              <a:defRPr/>
            </a:pPr>
            <a:r>
              <a:rPr lang="zh-CN" altLang="en-US" sz="1800" dirty="0">
                <a:solidFill>
                  <a:schemeClr val="tx1"/>
                </a:solidFill>
                <a:latin typeface="+mn-lt"/>
                <a:ea typeface="+mn-ea"/>
              </a:rPr>
              <a:t>定点＋，－，</a:t>
            </a:r>
            <a:r>
              <a:rPr lang="en-US" altLang="zh-CN" sz="1800" dirty="0">
                <a:solidFill>
                  <a:schemeClr val="tx1"/>
                </a:solidFill>
                <a:latin typeface="+mn-lt"/>
                <a:ea typeface="+mn-ea"/>
              </a:rPr>
              <a:t>×</a:t>
            </a:r>
            <a:r>
              <a:rPr lang="zh-CN" altLang="en-US" sz="1800" dirty="0">
                <a:solidFill>
                  <a:schemeClr val="tx1"/>
                </a:solidFill>
                <a:latin typeface="+mn-lt"/>
                <a:ea typeface="+mn-ea"/>
              </a:rPr>
              <a:t>，</a:t>
            </a:r>
            <a:r>
              <a:rPr lang="en-US" altLang="zh-CN" sz="1800" dirty="0">
                <a:solidFill>
                  <a:schemeClr val="tx1"/>
                </a:solidFill>
                <a:latin typeface="+mn-lt"/>
                <a:ea typeface="+mn-ea"/>
              </a:rPr>
              <a:t>÷    </a:t>
            </a:r>
            <a:r>
              <a:rPr lang="zh-CN" altLang="en-US" sz="1800" dirty="0">
                <a:solidFill>
                  <a:schemeClr val="tx1"/>
                </a:solidFill>
                <a:latin typeface="+mn-lt"/>
                <a:ea typeface="+mn-ea"/>
              </a:rPr>
              <a:t>等</a:t>
            </a:r>
          </a:p>
          <a:p>
            <a:pPr marL="742950" lvl="1" indent="-285750">
              <a:buFont typeface="Arial" panose="020B0604020202020204" pitchFamily="34" charset="0"/>
              <a:buChar char="•"/>
              <a:defRPr/>
            </a:pPr>
            <a:r>
              <a:rPr lang="zh-CN" altLang="en-US" sz="1800" dirty="0">
                <a:solidFill>
                  <a:schemeClr val="tx1"/>
                </a:solidFill>
                <a:latin typeface="+mn-lt"/>
                <a:ea typeface="+mn-ea"/>
              </a:rPr>
              <a:t>浮点＋，－，</a:t>
            </a:r>
            <a:r>
              <a:rPr lang="en-US" altLang="zh-CN" sz="1800" dirty="0">
                <a:solidFill>
                  <a:schemeClr val="tx1"/>
                </a:solidFill>
                <a:latin typeface="+mn-lt"/>
                <a:ea typeface="+mn-ea"/>
              </a:rPr>
              <a:t>×</a:t>
            </a:r>
            <a:r>
              <a:rPr lang="zh-CN" altLang="en-US" sz="1800" dirty="0">
                <a:solidFill>
                  <a:schemeClr val="tx1"/>
                </a:solidFill>
                <a:latin typeface="+mn-lt"/>
                <a:ea typeface="+mn-ea"/>
              </a:rPr>
              <a:t>，</a:t>
            </a:r>
            <a:r>
              <a:rPr lang="en-US" altLang="zh-CN" sz="1800" dirty="0">
                <a:solidFill>
                  <a:schemeClr val="tx1"/>
                </a:solidFill>
                <a:latin typeface="+mn-lt"/>
                <a:ea typeface="+mn-ea"/>
              </a:rPr>
              <a:t>÷   </a:t>
            </a:r>
            <a:r>
              <a:rPr lang="zh-CN" altLang="en-US" sz="1800" dirty="0">
                <a:solidFill>
                  <a:schemeClr val="tx1"/>
                </a:solidFill>
                <a:latin typeface="+mn-lt"/>
                <a:ea typeface="+mn-ea"/>
              </a:rPr>
              <a:t> 等</a:t>
            </a:r>
          </a:p>
          <a:p>
            <a:pPr marL="285750" indent="-285750">
              <a:lnSpc>
                <a:spcPct val="120000"/>
              </a:lnSpc>
              <a:buFont typeface="Wingdings" pitchFamily="2" charset="2"/>
              <a:buChar char="Ø"/>
              <a:defRPr/>
            </a:pPr>
            <a:r>
              <a:rPr lang="zh-CN" altLang="en-US" sz="2000" dirty="0">
                <a:solidFill>
                  <a:schemeClr val="tx1"/>
                </a:solidFill>
                <a:latin typeface="+mn-lt"/>
                <a:ea typeface="+mn-ea"/>
              </a:rPr>
              <a:t>逻辑运算类</a:t>
            </a:r>
          </a:p>
          <a:p>
            <a:pPr marL="742950" lvl="1" indent="-285750">
              <a:buFont typeface="Arial" panose="020B0604020202020204" pitchFamily="34" charset="0"/>
              <a:buChar char="•"/>
              <a:defRPr/>
            </a:pPr>
            <a:r>
              <a:rPr lang="en-US" altLang="zh-CN" sz="1800" dirty="0">
                <a:solidFill>
                  <a:schemeClr val="tx1"/>
                </a:solidFill>
                <a:latin typeface="+mn-lt"/>
                <a:ea typeface="+mn-ea"/>
              </a:rPr>
              <a:t>NOT</a:t>
            </a:r>
            <a:r>
              <a:rPr lang="zh-CN" altLang="en-US" sz="1800" dirty="0">
                <a:solidFill>
                  <a:schemeClr val="tx1"/>
                </a:solidFill>
                <a:latin typeface="+mn-lt"/>
                <a:ea typeface="+mn-ea"/>
              </a:rPr>
              <a:t>，</a:t>
            </a:r>
            <a:r>
              <a:rPr lang="en-US" altLang="zh-CN" sz="1800" dirty="0">
                <a:solidFill>
                  <a:schemeClr val="tx1"/>
                </a:solidFill>
                <a:latin typeface="+mn-lt"/>
                <a:ea typeface="+mn-ea"/>
              </a:rPr>
              <a:t>AND</a:t>
            </a:r>
            <a:r>
              <a:rPr lang="zh-CN" altLang="en-US" sz="1800" dirty="0">
                <a:solidFill>
                  <a:schemeClr val="tx1"/>
                </a:solidFill>
                <a:latin typeface="+mn-lt"/>
                <a:ea typeface="+mn-ea"/>
              </a:rPr>
              <a:t>，</a:t>
            </a:r>
            <a:r>
              <a:rPr lang="en-US" altLang="zh-CN" sz="1800" dirty="0">
                <a:solidFill>
                  <a:schemeClr val="tx1"/>
                </a:solidFill>
                <a:latin typeface="+mn-lt"/>
                <a:ea typeface="+mn-ea"/>
              </a:rPr>
              <a:t>OR</a:t>
            </a:r>
            <a:r>
              <a:rPr lang="zh-CN" altLang="en-US" sz="1800" dirty="0">
                <a:solidFill>
                  <a:schemeClr val="tx1"/>
                </a:solidFill>
                <a:latin typeface="+mn-lt"/>
                <a:ea typeface="+mn-ea"/>
              </a:rPr>
              <a:t>，</a:t>
            </a:r>
            <a:r>
              <a:rPr lang="en-US" altLang="zh-CN" sz="1800" dirty="0">
                <a:solidFill>
                  <a:schemeClr val="tx1"/>
                </a:solidFill>
                <a:latin typeface="+mn-lt"/>
                <a:ea typeface="+mn-ea"/>
              </a:rPr>
              <a:t>XOR</a:t>
            </a:r>
          </a:p>
        </p:txBody>
      </p:sp>
      <p:sp>
        <p:nvSpPr>
          <p:cNvPr id="10" name="Rectangle 3">
            <a:extLst>
              <a:ext uri="{FF2B5EF4-FFF2-40B4-BE49-F238E27FC236}">
                <a16:creationId xmlns:a16="http://schemas.microsoft.com/office/drawing/2014/main" id="{FF923E94-A924-D8AA-FC6C-74200220C168}"/>
              </a:ext>
            </a:extLst>
          </p:cNvPr>
          <p:cNvSpPr txBox="1">
            <a:spLocks noChangeArrowheads="1"/>
          </p:cNvSpPr>
          <p:nvPr/>
        </p:nvSpPr>
        <p:spPr>
          <a:xfrm>
            <a:off x="6055468" y="2543221"/>
            <a:ext cx="6136532" cy="4893182"/>
          </a:xfrm>
          <a:prstGeom prst="rect">
            <a:avLst/>
          </a:prstGeom>
        </p:spPr>
        <p:txBody>
          <a:bodyPr>
            <a:normAutofit/>
          </a:bodyPr>
          <a:lstStyle>
            <a:defPPr>
              <a:defRPr lang="zh-CN"/>
            </a:defPPr>
            <a:lvl1pPr marL="228600" indent="-228600" fontAlgn="auto">
              <a:lnSpc>
                <a:spcPct val="130000"/>
              </a:lnSpc>
              <a:spcBef>
                <a:spcPts val="0"/>
              </a:spcBef>
              <a:spcAft>
                <a:spcPts val="1000"/>
              </a:spcAft>
              <a:buFont typeface="Arial" panose="020B0604020202020204" pitchFamily="34" charset="0"/>
              <a:buChar char="●"/>
              <a:defRPr sz="2400" b="1" u="none" strike="noStrike" cap="none" spc="150" normalizeH="0" baseline="0">
                <a:solidFill>
                  <a:schemeClr val="tx1">
                    <a:lumMod val="65000"/>
                    <a:lumOff val="35000"/>
                  </a:schemeClr>
                </a:solidFill>
                <a:uFillTx/>
                <a:latin typeface="宋体" pitchFamily="2" charset="-122"/>
                <a:ea typeface="微软雅黑" panose="020B0503020204020204" pitchFamily="34" charset="-122"/>
              </a:defRPr>
            </a:lvl1pPr>
            <a:lvl2pPr marL="685800" lvl="1" indent="-228600" fontAlgn="auto">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90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2pPr>
            <a:lvl3pPr marL="1143000" indent="-228600" fontAlgn="auto">
              <a:lnSpc>
                <a:spcPct val="120000"/>
              </a:lnSpc>
              <a:spcBef>
                <a:spcPts val="0"/>
              </a:spcBef>
              <a:spcAft>
                <a:spcPts val="600"/>
              </a:spcAft>
              <a:buFont typeface="Arial" panose="020B0604020202020204" pitchFamily="34" charset="0"/>
              <a:buChar char="●"/>
              <a:defRPr sz="160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3pPr>
            <a:lvl4pPr marL="1600200" indent="-228600" fontAlgn="auto">
              <a:lnSpc>
                <a:spcPct val="120000"/>
              </a:lnSpc>
              <a:spcBef>
                <a:spcPts val="0"/>
              </a:spcBef>
              <a:spcAft>
                <a:spcPts val="300"/>
              </a:spcAft>
              <a:buFont typeface="Wingdings" panose="05000000000000000000" charset="0"/>
              <a:buChar char=""/>
              <a:defRPr sz="140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4pPr>
            <a:lvl5pPr marL="2057400" indent="-228600" fontAlgn="auto">
              <a:lnSpc>
                <a:spcPct val="120000"/>
              </a:lnSpc>
              <a:spcBef>
                <a:spcPts val="0"/>
              </a:spcBef>
              <a:spcAft>
                <a:spcPts val="300"/>
              </a:spcAft>
              <a:buFont typeface="Arial" panose="020B0604020202020204" pitchFamily="34" charset="0"/>
              <a:buChar char="•"/>
              <a:defRPr sz="140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85750" indent="-285750">
              <a:lnSpc>
                <a:spcPct val="120000"/>
              </a:lnSpc>
              <a:buFont typeface="Wingdings" pitchFamily="2" charset="2"/>
              <a:buChar char="Ø"/>
              <a:defRPr/>
            </a:pPr>
            <a:r>
              <a:rPr lang="zh-CN" altLang="en-US" sz="2000" b="0" dirty="0">
                <a:solidFill>
                  <a:schemeClr val="tx1"/>
                </a:solidFill>
                <a:latin typeface="+mn-lt"/>
                <a:ea typeface="+mn-ea"/>
              </a:rPr>
              <a:t>程序控制类</a:t>
            </a:r>
          </a:p>
          <a:p>
            <a:pPr marL="742950" lvl="1" indent="-285750">
              <a:buFont typeface="Arial" panose="020B0604020202020204" pitchFamily="34" charset="0"/>
              <a:buChar char="•"/>
              <a:defRPr/>
            </a:pPr>
            <a:r>
              <a:rPr lang="zh-CN" altLang="en-US" sz="1800" dirty="0">
                <a:solidFill>
                  <a:schemeClr val="tx1"/>
                </a:solidFill>
                <a:latin typeface="+mn-lt"/>
                <a:ea typeface="+mn-ea"/>
              </a:rPr>
              <a:t>无条件转移 </a:t>
            </a:r>
            <a:r>
              <a:rPr lang="en-US" altLang="zh-CN" sz="1800" dirty="0">
                <a:solidFill>
                  <a:schemeClr val="tx1"/>
                </a:solidFill>
                <a:latin typeface="+mn-lt"/>
                <a:ea typeface="+mn-ea"/>
              </a:rPr>
              <a:t>JMP    </a:t>
            </a:r>
            <a:r>
              <a:rPr lang="zh-CN" altLang="en-US" sz="1800" dirty="0">
                <a:solidFill>
                  <a:schemeClr val="tx1"/>
                </a:solidFill>
                <a:latin typeface="+mn-lt"/>
                <a:ea typeface="+mn-ea"/>
              </a:rPr>
              <a:t>条件转移 </a:t>
            </a:r>
            <a:r>
              <a:rPr lang="en-US" altLang="zh-CN" sz="1800" dirty="0">
                <a:solidFill>
                  <a:schemeClr val="tx1"/>
                </a:solidFill>
                <a:latin typeface="+mn-lt"/>
                <a:ea typeface="+mn-ea"/>
              </a:rPr>
              <a:t>C</a:t>
            </a:r>
            <a:r>
              <a:rPr lang="zh-CN" altLang="en-US" sz="1800" dirty="0">
                <a:solidFill>
                  <a:schemeClr val="tx1"/>
                </a:solidFill>
                <a:latin typeface="+mn-lt"/>
                <a:ea typeface="+mn-ea"/>
              </a:rPr>
              <a:t>，</a:t>
            </a:r>
            <a:r>
              <a:rPr lang="en-US" altLang="zh-CN" sz="1800" dirty="0">
                <a:solidFill>
                  <a:schemeClr val="tx1"/>
                </a:solidFill>
                <a:latin typeface="+mn-lt"/>
                <a:ea typeface="+mn-ea"/>
              </a:rPr>
              <a:t>Z</a:t>
            </a:r>
            <a:r>
              <a:rPr lang="zh-CN" altLang="en-US" sz="1800" dirty="0">
                <a:solidFill>
                  <a:schemeClr val="tx1"/>
                </a:solidFill>
                <a:latin typeface="+mn-lt"/>
                <a:ea typeface="+mn-ea"/>
              </a:rPr>
              <a:t>，</a:t>
            </a:r>
            <a:r>
              <a:rPr lang="en-US" altLang="zh-CN" sz="1800" dirty="0">
                <a:solidFill>
                  <a:schemeClr val="tx1"/>
                </a:solidFill>
                <a:latin typeface="+mn-lt"/>
                <a:ea typeface="+mn-ea"/>
              </a:rPr>
              <a:t>N</a:t>
            </a:r>
            <a:r>
              <a:rPr lang="zh-CN" altLang="en-US" sz="1800" dirty="0">
                <a:solidFill>
                  <a:schemeClr val="tx1"/>
                </a:solidFill>
                <a:latin typeface="+mn-lt"/>
                <a:ea typeface="+mn-ea"/>
              </a:rPr>
              <a:t>，</a:t>
            </a:r>
            <a:r>
              <a:rPr lang="en-US" altLang="zh-CN" sz="1800" dirty="0">
                <a:solidFill>
                  <a:schemeClr val="tx1"/>
                </a:solidFill>
                <a:latin typeface="+mn-lt"/>
                <a:ea typeface="+mn-ea"/>
              </a:rPr>
              <a:t>P</a:t>
            </a:r>
            <a:r>
              <a:rPr lang="zh-CN" altLang="en-US" sz="1800" dirty="0">
                <a:solidFill>
                  <a:schemeClr val="tx1"/>
                </a:solidFill>
                <a:latin typeface="+mn-lt"/>
                <a:ea typeface="+mn-ea"/>
              </a:rPr>
              <a:t>，</a:t>
            </a:r>
            <a:r>
              <a:rPr lang="en-US" altLang="zh-CN" sz="1800" dirty="0">
                <a:solidFill>
                  <a:schemeClr val="tx1"/>
                </a:solidFill>
                <a:latin typeface="+mn-lt"/>
                <a:ea typeface="+mn-ea"/>
              </a:rPr>
              <a:t>V</a:t>
            </a:r>
          </a:p>
          <a:p>
            <a:pPr marL="742950" lvl="1" indent="-285750">
              <a:buFont typeface="Arial" panose="020B0604020202020204" pitchFamily="34" charset="0"/>
              <a:buChar char="•"/>
              <a:defRPr/>
            </a:pPr>
            <a:r>
              <a:rPr lang="zh-CN" altLang="en-US" sz="1800" dirty="0">
                <a:solidFill>
                  <a:schemeClr val="tx1"/>
                </a:solidFill>
                <a:latin typeface="+mn-lt"/>
                <a:ea typeface="+mn-ea"/>
              </a:rPr>
              <a:t>转子程序 </a:t>
            </a:r>
            <a:r>
              <a:rPr lang="en-US" altLang="zh-CN" sz="1800" dirty="0">
                <a:solidFill>
                  <a:schemeClr val="tx1"/>
                </a:solidFill>
                <a:latin typeface="+mn-lt"/>
                <a:ea typeface="+mn-ea"/>
              </a:rPr>
              <a:t>JSR   </a:t>
            </a:r>
            <a:r>
              <a:rPr lang="zh-CN" altLang="en-US" sz="1800" dirty="0">
                <a:solidFill>
                  <a:schemeClr val="tx1"/>
                </a:solidFill>
                <a:latin typeface="+mn-lt"/>
                <a:ea typeface="+mn-ea"/>
              </a:rPr>
              <a:t>子程序返回</a:t>
            </a:r>
            <a:r>
              <a:rPr lang="en-US" altLang="zh-CN" sz="1800" dirty="0">
                <a:solidFill>
                  <a:schemeClr val="tx1"/>
                </a:solidFill>
                <a:latin typeface="+mn-lt"/>
                <a:ea typeface="+mn-ea"/>
              </a:rPr>
              <a:t>RET   </a:t>
            </a:r>
            <a:r>
              <a:rPr lang="zh-CN" altLang="en-US" sz="1800" dirty="0">
                <a:solidFill>
                  <a:schemeClr val="tx1"/>
                </a:solidFill>
                <a:latin typeface="+mn-lt"/>
                <a:ea typeface="+mn-ea"/>
              </a:rPr>
              <a:t>中断返回</a:t>
            </a:r>
            <a:r>
              <a:rPr lang="en-US" altLang="zh-CN" sz="1800" dirty="0">
                <a:solidFill>
                  <a:schemeClr val="tx1"/>
                </a:solidFill>
                <a:latin typeface="+mn-lt"/>
                <a:ea typeface="+mn-ea"/>
              </a:rPr>
              <a:t>IRET</a:t>
            </a:r>
          </a:p>
          <a:p>
            <a:pPr marL="285750" indent="-285750">
              <a:lnSpc>
                <a:spcPct val="120000"/>
              </a:lnSpc>
              <a:buFont typeface="Wingdings" pitchFamily="2" charset="2"/>
              <a:buChar char="Ø"/>
              <a:defRPr/>
            </a:pPr>
            <a:r>
              <a:rPr lang="zh-CN" altLang="en-US" sz="2000" b="0" dirty="0">
                <a:solidFill>
                  <a:schemeClr val="tx1"/>
                </a:solidFill>
                <a:latin typeface="+mn-lt"/>
                <a:ea typeface="+mn-ea"/>
              </a:rPr>
              <a:t>输入</a:t>
            </a:r>
            <a:r>
              <a:rPr lang="en-US" altLang="zh-CN" sz="2000" b="0" dirty="0">
                <a:solidFill>
                  <a:schemeClr val="tx1"/>
                </a:solidFill>
                <a:latin typeface="+mn-lt"/>
                <a:ea typeface="+mn-ea"/>
              </a:rPr>
              <a:t>/</a:t>
            </a:r>
            <a:r>
              <a:rPr lang="zh-CN" altLang="en-US" sz="2000" b="0" dirty="0">
                <a:solidFill>
                  <a:schemeClr val="tx1"/>
                </a:solidFill>
                <a:latin typeface="+mn-lt"/>
                <a:ea typeface="+mn-ea"/>
              </a:rPr>
              <a:t>输出类</a:t>
            </a:r>
          </a:p>
          <a:p>
            <a:pPr marL="742950" lvl="1" indent="-285750">
              <a:buFont typeface="Arial" panose="020B0604020202020204" pitchFamily="34" charset="0"/>
              <a:buChar char="•"/>
              <a:defRPr/>
            </a:pPr>
            <a:r>
              <a:rPr lang="en-US" altLang="zh-CN" sz="1800" dirty="0">
                <a:solidFill>
                  <a:schemeClr val="tx1"/>
                </a:solidFill>
                <a:latin typeface="+mn-lt"/>
                <a:ea typeface="+mn-ea"/>
              </a:rPr>
              <a:t>IN  AX</a:t>
            </a:r>
            <a:r>
              <a:rPr lang="zh-CN" altLang="en-US" sz="1800" dirty="0">
                <a:solidFill>
                  <a:schemeClr val="tx1"/>
                </a:solidFill>
                <a:latin typeface="+mn-lt"/>
                <a:ea typeface="+mn-ea"/>
              </a:rPr>
              <a:t>，</a:t>
            </a:r>
            <a:r>
              <a:rPr lang="en-US" altLang="zh-CN" sz="1800" dirty="0">
                <a:solidFill>
                  <a:schemeClr val="tx1"/>
                </a:solidFill>
                <a:latin typeface="+mn-lt"/>
                <a:ea typeface="+mn-ea"/>
              </a:rPr>
              <a:t>n               OUT  n, AX</a:t>
            </a:r>
          </a:p>
          <a:p>
            <a:pPr marL="285750" indent="-285750">
              <a:lnSpc>
                <a:spcPct val="120000"/>
              </a:lnSpc>
              <a:buFont typeface="Wingdings" pitchFamily="2" charset="2"/>
              <a:buChar char="Ø"/>
              <a:defRPr/>
            </a:pPr>
            <a:r>
              <a:rPr lang="zh-CN" altLang="en-US" sz="2000" b="0" dirty="0">
                <a:solidFill>
                  <a:schemeClr val="tx1"/>
                </a:solidFill>
                <a:latin typeface="+mn-lt"/>
                <a:ea typeface="+mn-ea"/>
              </a:rPr>
              <a:t>其他类</a:t>
            </a:r>
          </a:p>
          <a:p>
            <a:pPr marL="742950" lvl="1" indent="-285750">
              <a:buFont typeface="Arial" panose="020B0604020202020204" pitchFamily="34" charset="0"/>
              <a:buChar char="•"/>
              <a:defRPr/>
            </a:pPr>
            <a:r>
              <a:rPr lang="zh-CN" altLang="en-US" sz="1800" dirty="0">
                <a:solidFill>
                  <a:schemeClr val="tx1"/>
                </a:solidFill>
                <a:latin typeface="+mn-lt"/>
                <a:ea typeface="+mn-ea"/>
              </a:rPr>
              <a:t>标志操作：</a:t>
            </a:r>
            <a:r>
              <a:rPr lang="en-US" altLang="zh-CN" sz="1800" dirty="0">
                <a:solidFill>
                  <a:schemeClr val="tx1"/>
                </a:solidFill>
                <a:latin typeface="+mn-lt"/>
                <a:ea typeface="+mn-ea"/>
              </a:rPr>
              <a:t>CLC</a:t>
            </a:r>
            <a:r>
              <a:rPr lang="zh-CN" altLang="en-US" sz="1800" dirty="0">
                <a:solidFill>
                  <a:schemeClr val="tx1"/>
                </a:solidFill>
                <a:latin typeface="+mn-lt"/>
                <a:ea typeface="+mn-ea"/>
              </a:rPr>
              <a:t>（</a:t>
            </a:r>
            <a:r>
              <a:rPr lang="en-US" altLang="zh-CN" sz="1800" dirty="0">
                <a:solidFill>
                  <a:schemeClr val="tx1"/>
                </a:solidFill>
                <a:latin typeface="+mn-lt"/>
                <a:ea typeface="+mn-ea"/>
              </a:rPr>
              <a:t>clear  carry flag)</a:t>
            </a:r>
          </a:p>
          <a:p>
            <a:pPr marL="742950" lvl="1" indent="-285750">
              <a:buFont typeface="Arial" panose="020B0604020202020204" pitchFamily="34" charset="0"/>
              <a:buChar char="•"/>
              <a:defRPr/>
            </a:pPr>
            <a:r>
              <a:rPr lang="en-US" altLang="zh-CN" sz="1800" dirty="0">
                <a:solidFill>
                  <a:schemeClr val="tx1"/>
                </a:solidFill>
                <a:latin typeface="+mn-lt"/>
                <a:ea typeface="+mn-ea"/>
              </a:rPr>
              <a:t>CLI (clear interrupt enable flag)</a:t>
            </a:r>
          </a:p>
          <a:p>
            <a:pPr marL="742950" lvl="1" indent="-285750">
              <a:buFont typeface="Arial" panose="020B0604020202020204" pitchFamily="34" charset="0"/>
              <a:buChar char="•"/>
              <a:defRPr/>
            </a:pPr>
            <a:r>
              <a:rPr lang="en-US" altLang="zh-CN" sz="1800" dirty="0">
                <a:solidFill>
                  <a:schemeClr val="tx1"/>
                </a:solidFill>
                <a:latin typeface="+mn-lt"/>
                <a:ea typeface="+mn-ea"/>
              </a:rPr>
              <a:t>HLT</a:t>
            </a:r>
            <a:r>
              <a:rPr lang="zh-CN" altLang="en-US" sz="1800" dirty="0">
                <a:solidFill>
                  <a:schemeClr val="tx1"/>
                </a:solidFill>
                <a:latin typeface="+mn-lt"/>
                <a:ea typeface="+mn-ea"/>
              </a:rPr>
              <a:t>，</a:t>
            </a:r>
            <a:r>
              <a:rPr lang="en-US" altLang="zh-CN" sz="1800" dirty="0">
                <a:solidFill>
                  <a:schemeClr val="tx1"/>
                </a:solidFill>
                <a:latin typeface="+mn-lt"/>
                <a:ea typeface="+mn-ea"/>
              </a:rPr>
              <a:t>WAIT</a:t>
            </a:r>
          </a:p>
        </p:txBody>
      </p:sp>
    </p:spTree>
    <p:custDataLst>
      <p:tags r:id="rId1"/>
    </p:custDataLst>
    <p:extLst>
      <p:ext uri="{BB962C8B-B14F-4D97-AF65-F5344CB8AC3E}">
        <p14:creationId xmlns:p14="http://schemas.microsoft.com/office/powerpoint/2010/main" val="34511339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指令的寻址方式</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40157" y="2092208"/>
            <a:ext cx="10805375" cy="3459280"/>
          </a:xfrm>
          <a:prstGeom prst="rect">
            <a:avLst/>
          </a:prstGeom>
          <a:noFill/>
        </p:spPr>
        <p:txBody>
          <a:bodyPr wrap="square">
            <a:spAutoFit/>
          </a:bodyPr>
          <a:lstStyle/>
          <a:p>
            <a:pPr marL="285750" indent="-285750">
              <a:lnSpc>
                <a:spcPct val="150000"/>
              </a:lnSpc>
              <a:buFont typeface="Wingdings" pitchFamily="2" charset="2"/>
              <a:buChar char="Ø"/>
              <a:defRPr/>
            </a:pPr>
            <a:r>
              <a:rPr lang="zh-CN" altLang="en-US" sz="2000" dirty="0">
                <a:solidFill>
                  <a:srgbClr val="B88F4D"/>
                </a:solidFill>
              </a:rPr>
              <a:t>指令</a:t>
            </a:r>
            <a:r>
              <a:rPr lang="zh-CN" altLang="en-US" sz="2000" dirty="0"/>
              <a:t>寻址</a:t>
            </a:r>
          </a:p>
          <a:p>
            <a:pPr marL="742950" lvl="1" indent="-285750">
              <a:lnSpc>
                <a:spcPct val="150000"/>
              </a:lnSpc>
              <a:buFont typeface="Arial" panose="020B0604020202020204" pitchFamily="34" charset="0"/>
              <a:buChar char="•"/>
              <a:defRPr/>
            </a:pPr>
            <a:r>
              <a:rPr lang="zh-CN" altLang="en-US" dirty="0"/>
              <a:t>顺序寻址</a:t>
            </a:r>
          </a:p>
          <a:p>
            <a:pPr marL="742950" lvl="1" indent="-285750">
              <a:lnSpc>
                <a:spcPct val="150000"/>
              </a:lnSpc>
              <a:buFont typeface="Arial" panose="020B0604020202020204" pitchFamily="34" charset="0"/>
              <a:buChar char="•"/>
              <a:defRPr/>
            </a:pPr>
            <a:r>
              <a:rPr lang="zh-CN" altLang="en-US" dirty="0"/>
              <a:t>跳转寻址</a:t>
            </a:r>
          </a:p>
          <a:p>
            <a:pPr marL="285750" indent="-285750">
              <a:lnSpc>
                <a:spcPct val="150000"/>
              </a:lnSpc>
              <a:buFont typeface="Wingdings" pitchFamily="2" charset="2"/>
              <a:buChar char="Ø"/>
              <a:defRPr/>
            </a:pPr>
            <a:r>
              <a:rPr lang="zh-CN" altLang="en-US" sz="2000" dirty="0">
                <a:solidFill>
                  <a:srgbClr val="B88F4D"/>
                </a:solidFill>
              </a:rPr>
              <a:t>操作数</a:t>
            </a:r>
            <a:r>
              <a:rPr lang="zh-CN" altLang="en-US" sz="2000" dirty="0"/>
              <a:t>寻址</a:t>
            </a:r>
          </a:p>
          <a:p>
            <a:pPr marL="742950" lvl="1" indent="-285750">
              <a:lnSpc>
                <a:spcPct val="150000"/>
              </a:lnSpc>
              <a:buFont typeface="Arial" panose="020B0604020202020204" pitchFamily="34" charset="0"/>
              <a:buChar char="•"/>
              <a:defRPr/>
            </a:pPr>
            <a:r>
              <a:rPr lang="zh-CN" altLang="en-US" dirty="0"/>
              <a:t>立即寻址</a:t>
            </a:r>
          </a:p>
          <a:p>
            <a:pPr marL="742950" lvl="1" indent="-285750">
              <a:lnSpc>
                <a:spcPct val="150000"/>
              </a:lnSpc>
              <a:buFont typeface="Arial" panose="020B0604020202020204" pitchFamily="34" charset="0"/>
              <a:buChar char="•"/>
              <a:defRPr/>
            </a:pPr>
            <a:r>
              <a:rPr lang="zh-CN" altLang="en-US" dirty="0"/>
              <a:t>寄存器寻址</a:t>
            </a:r>
            <a:endParaRPr lang="en-US" altLang="zh-CN" dirty="0"/>
          </a:p>
          <a:p>
            <a:pPr marL="742950" lvl="1" indent="-285750">
              <a:lnSpc>
                <a:spcPct val="150000"/>
              </a:lnSpc>
              <a:buFont typeface="Arial" panose="020B0604020202020204" pitchFamily="34" charset="0"/>
              <a:buChar char="•"/>
              <a:defRPr/>
            </a:pPr>
            <a:r>
              <a:rPr lang="zh-CN" altLang="en-US" dirty="0"/>
              <a:t>间接寻址</a:t>
            </a:r>
            <a:endParaRPr lang="en-US" altLang="zh-CN" dirty="0"/>
          </a:p>
          <a:p>
            <a:pPr marL="742950" lvl="1" indent="-285750">
              <a:lnSpc>
                <a:spcPct val="150000"/>
              </a:lnSpc>
              <a:buFont typeface="Arial" panose="020B0604020202020204" pitchFamily="34" charset="0"/>
              <a:buChar char="•"/>
              <a:defRPr/>
            </a:pPr>
            <a:r>
              <a:rPr lang="zh-CN" altLang="en-US" dirty="0"/>
              <a:t>基址</a:t>
            </a:r>
            <a:r>
              <a:rPr lang="en-US" altLang="zh-CN" dirty="0"/>
              <a:t>\</a:t>
            </a:r>
            <a:r>
              <a:rPr lang="zh-CN" altLang="en-US" dirty="0"/>
              <a:t>变址寻址</a:t>
            </a:r>
          </a:p>
        </p:txBody>
      </p:sp>
    </p:spTree>
    <p:custDataLst>
      <p:tags r:id="rId1"/>
    </p:custDataLst>
    <p:extLst>
      <p:ext uri="{BB962C8B-B14F-4D97-AF65-F5344CB8AC3E}">
        <p14:creationId xmlns:p14="http://schemas.microsoft.com/office/powerpoint/2010/main" val="33168332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指令的寻址方式</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40157" y="2092208"/>
            <a:ext cx="10805375" cy="2628284"/>
          </a:xfrm>
          <a:prstGeom prst="rect">
            <a:avLst/>
          </a:prstGeom>
          <a:noFill/>
        </p:spPr>
        <p:txBody>
          <a:bodyPr wrap="square">
            <a:spAutoFit/>
          </a:bodyPr>
          <a:lstStyle/>
          <a:p>
            <a:pPr marL="285750" indent="-285750">
              <a:lnSpc>
                <a:spcPct val="150000"/>
              </a:lnSpc>
              <a:buFont typeface="Wingdings" pitchFamily="2" charset="2"/>
              <a:buChar char="Ø"/>
              <a:defRPr/>
            </a:pPr>
            <a:r>
              <a:rPr lang="zh-CN" altLang="en-US" sz="2000" dirty="0"/>
              <a:t>指令顺序寻址</a:t>
            </a:r>
          </a:p>
          <a:p>
            <a:pPr marL="742950" lvl="1" indent="-285750">
              <a:lnSpc>
                <a:spcPct val="150000"/>
              </a:lnSpc>
              <a:buFont typeface="Arial" panose="020B0604020202020204" pitchFamily="34" charset="0"/>
              <a:buChar char="•"/>
              <a:defRPr/>
            </a:pPr>
            <a:r>
              <a:rPr lang="zh-CN" altLang="en-US" dirty="0"/>
              <a:t>程序对应的机器指令序列按先后顺序依次存放</a:t>
            </a:r>
          </a:p>
          <a:p>
            <a:pPr marL="742950" lvl="1" indent="-285750">
              <a:lnSpc>
                <a:spcPct val="150000"/>
              </a:lnSpc>
              <a:buFont typeface="Arial" panose="020B0604020202020204" pitchFamily="34" charset="0"/>
              <a:buChar char="•"/>
              <a:defRPr/>
            </a:pPr>
            <a:r>
              <a:rPr lang="zh-CN" altLang="en-US" dirty="0"/>
              <a:t>程序执行时从第一条指令开始，逐条取出并顺序依次执行</a:t>
            </a:r>
            <a:endParaRPr lang="en-US" altLang="zh-CN" dirty="0"/>
          </a:p>
          <a:p>
            <a:pPr marL="285750" lvl="1" indent="-285750">
              <a:lnSpc>
                <a:spcPct val="150000"/>
              </a:lnSpc>
              <a:buFont typeface="Wingdings" pitchFamily="2" charset="2"/>
              <a:buChar char="Ø"/>
              <a:defRPr/>
            </a:pPr>
            <a:r>
              <a:rPr lang="zh-CN" altLang="en-US" sz="2000" dirty="0"/>
              <a:t>指令跳转寻址</a:t>
            </a:r>
          </a:p>
          <a:p>
            <a:pPr marL="742950" lvl="1" indent="-285750">
              <a:lnSpc>
                <a:spcPct val="150000"/>
              </a:lnSpc>
              <a:buFont typeface="Arial" panose="020B0604020202020204" pitchFamily="34" charset="0"/>
              <a:buChar char="•"/>
              <a:defRPr/>
            </a:pPr>
            <a:r>
              <a:rPr lang="zh-CN" altLang="en-US" dirty="0"/>
              <a:t>当程序中出现分支或循环时，就会改变程序的执行顺序</a:t>
            </a:r>
            <a:endParaRPr lang="en-US" altLang="zh-CN" dirty="0"/>
          </a:p>
          <a:p>
            <a:pPr marL="742950" lvl="1" indent="-285750">
              <a:lnSpc>
                <a:spcPct val="150000"/>
              </a:lnSpc>
              <a:buFont typeface="Arial" panose="020B0604020202020204" pitchFamily="34" charset="0"/>
              <a:buChar char="•"/>
              <a:defRPr/>
            </a:pPr>
            <a:r>
              <a:rPr lang="zh-CN" altLang="en-US" dirty="0"/>
              <a:t>下条指令的地址由指令本身给出</a:t>
            </a:r>
          </a:p>
        </p:txBody>
      </p:sp>
    </p:spTree>
    <p:custDataLst>
      <p:tags r:id="rId1"/>
    </p:custDataLst>
    <p:extLst>
      <p:ext uri="{BB962C8B-B14F-4D97-AF65-F5344CB8AC3E}">
        <p14:creationId xmlns:p14="http://schemas.microsoft.com/office/powerpoint/2010/main" val="28829637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指令的寻址方式</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40157" y="2092208"/>
            <a:ext cx="10805375" cy="1751120"/>
          </a:xfrm>
          <a:prstGeom prst="rect">
            <a:avLst/>
          </a:prstGeom>
          <a:noFill/>
        </p:spPr>
        <p:txBody>
          <a:bodyPr wrap="square">
            <a:spAutoFit/>
          </a:bodyPr>
          <a:lstStyle/>
          <a:p>
            <a:pPr marL="285750" indent="-285750">
              <a:lnSpc>
                <a:spcPct val="150000"/>
              </a:lnSpc>
              <a:buFont typeface="Wingdings" pitchFamily="2" charset="2"/>
              <a:buChar char="Ø"/>
              <a:defRPr/>
            </a:pPr>
            <a:r>
              <a:rPr lang="zh-CN" altLang="en-US" sz="2000" dirty="0"/>
              <a:t>操作数寻址</a:t>
            </a:r>
            <a:endParaRPr lang="en-US" altLang="zh-CN" sz="2000" dirty="0"/>
          </a:p>
          <a:p>
            <a:pPr marL="742950" lvl="1" indent="-285750">
              <a:lnSpc>
                <a:spcPct val="150000"/>
              </a:lnSpc>
              <a:buFont typeface="Arial" panose="020B0604020202020204" pitchFamily="34" charset="0"/>
              <a:buChar char="•"/>
              <a:defRPr/>
            </a:pPr>
            <a:r>
              <a:rPr lang="zh-CN" altLang="en-US" dirty="0"/>
              <a:t>立即寻址</a:t>
            </a:r>
            <a:endParaRPr lang="en-US" altLang="zh-CN" dirty="0"/>
          </a:p>
          <a:p>
            <a:pPr marL="742950" lvl="1" indent="-285750">
              <a:lnSpc>
                <a:spcPct val="150000"/>
              </a:lnSpc>
              <a:buFont typeface="Arial" panose="020B0604020202020204" pitchFamily="34" charset="0"/>
              <a:buChar char="•"/>
              <a:defRPr/>
            </a:pPr>
            <a:r>
              <a:rPr lang="zh-CN" altLang="en-US" dirty="0"/>
              <a:t>地址码字段是操作数本身</a:t>
            </a:r>
          </a:p>
          <a:p>
            <a:pPr marL="742950" lvl="1" indent="-285750">
              <a:lnSpc>
                <a:spcPct val="150000"/>
              </a:lnSpc>
              <a:buFont typeface="Arial" panose="020B0604020202020204" pitchFamily="34" charset="0"/>
              <a:buChar char="•"/>
              <a:defRPr/>
            </a:pPr>
            <a:r>
              <a:rPr lang="zh-CN" altLang="en-US" dirty="0"/>
              <a:t>示例：</a:t>
            </a:r>
            <a:r>
              <a:rPr lang="en" altLang="zh-CN" dirty="0"/>
              <a:t>MOV</a:t>
            </a:r>
            <a:r>
              <a:rPr lang="zh-CN" altLang="en-US" dirty="0"/>
              <a:t>   </a:t>
            </a:r>
            <a:r>
              <a:rPr lang="en-US" altLang="zh-CN" dirty="0"/>
              <a:t>$s0</a:t>
            </a:r>
            <a:r>
              <a:rPr lang="en" altLang="zh-CN" dirty="0"/>
              <a:t>, 38H</a:t>
            </a:r>
            <a:r>
              <a:rPr lang="zh-CN" altLang="en-US" dirty="0"/>
              <a:t>   </a:t>
            </a:r>
            <a:r>
              <a:rPr lang="en-US" altLang="zh-CN" dirty="0"/>
              <a:t>( </a:t>
            </a:r>
            <a:r>
              <a:rPr lang="en" altLang="zh-CN" dirty="0"/>
              <a:t>38H → AX </a:t>
            </a:r>
            <a:r>
              <a:rPr lang="en-US" altLang="zh-CN" dirty="0"/>
              <a:t>)</a:t>
            </a:r>
            <a:endParaRPr lang="zh-CN" altLang="en" dirty="0"/>
          </a:p>
        </p:txBody>
      </p:sp>
      <p:grpSp>
        <p:nvGrpSpPr>
          <p:cNvPr id="4" name="组合 3">
            <a:extLst>
              <a:ext uri="{FF2B5EF4-FFF2-40B4-BE49-F238E27FC236}">
                <a16:creationId xmlns:a16="http://schemas.microsoft.com/office/drawing/2014/main" id="{12D2FDEE-AFF7-8575-9B22-2DAF03906024}"/>
              </a:ext>
            </a:extLst>
          </p:cNvPr>
          <p:cNvGrpSpPr/>
          <p:nvPr/>
        </p:nvGrpSpPr>
        <p:grpSpPr>
          <a:xfrm>
            <a:off x="2998558" y="5106248"/>
            <a:ext cx="6194883" cy="943380"/>
            <a:chOff x="2403017" y="4496937"/>
            <a:chExt cx="6194883" cy="943380"/>
          </a:xfrm>
        </p:grpSpPr>
        <p:grpSp>
          <p:nvGrpSpPr>
            <p:cNvPr id="6" name="组合 5">
              <a:extLst>
                <a:ext uri="{FF2B5EF4-FFF2-40B4-BE49-F238E27FC236}">
                  <a16:creationId xmlns:a16="http://schemas.microsoft.com/office/drawing/2014/main" id="{9D426CB1-5BFD-2A3F-CAF1-1949AB6A0928}"/>
                </a:ext>
              </a:extLst>
            </p:cNvPr>
            <p:cNvGrpSpPr/>
            <p:nvPr/>
          </p:nvGrpSpPr>
          <p:grpSpPr>
            <a:xfrm>
              <a:off x="2403017" y="4496937"/>
              <a:ext cx="6194883" cy="481013"/>
              <a:chOff x="3213172" y="4314057"/>
              <a:chExt cx="7210988" cy="481013"/>
            </a:xfrm>
            <a:effectLst>
              <a:outerShdw blurRad="50800" dist="38100" dir="5400000" algn="t" rotWithShape="0">
                <a:prstClr val="black">
                  <a:alpha val="40000"/>
                </a:prstClr>
              </a:outerShdw>
            </a:effectLst>
          </p:grpSpPr>
          <p:sp>
            <p:nvSpPr>
              <p:cNvPr id="10" name="Rectangle 6">
                <a:extLst>
                  <a:ext uri="{FF2B5EF4-FFF2-40B4-BE49-F238E27FC236}">
                    <a16:creationId xmlns:a16="http://schemas.microsoft.com/office/drawing/2014/main" id="{55D53D58-3C16-02E9-7192-B71DC12187AC}"/>
                  </a:ext>
                </a:extLst>
              </p:cNvPr>
              <p:cNvSpPr>
                <a:spLocks noChangeArrowheads="1"/>
              </p:cNvSpPr>
              <p:nvPr/>
            </p:nvSpPr>
            <p:spPr bwMode="auto">
              <a:xfrm>
                <a:off x="3213172" y="4314057"/>
                <a:ext cx="1519238" cy="481013"/>
              </a:xfrm>
              <a:prstGeom prst="rect">
                <a:avLst/>
              </a:prstGeom>
              <a:solidFill>
                <a:srgbClr val="CCFF66"/>
              </a:solidFill>
              <a:ln w="28575" cap="flat" cmpd="sng" algn="ctr">
                <a:solidFill>
                  <a:schemeClr val="tx1"/>
                </a:solidFill>
                <a:prstDash val="soli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0" cap="none" spc="0" normalizeH="0" baseline="0" noProof="0" dirty="0">
                    <a:ln>
                      <a:noFill/>
                    </a:ln>
                    <a:solidFill>
                      <a:sysClr val="windowText" lastClr="000000"/>
                    </a:solidFill>
                    <a:effectLst/>
                    <a:uLnTx/>
                    <a:uFillTx/>
                    <a:latin typeface="微软雅黑"/>
                    <a:ea typeface="微软雅黑"/>
                    <a:cs typeface="+mn-cs"/>
                  </a:rPr>
                  <a:t>OP</a:t>
                </a:r>
              </a:p>
            </p:txBody>
          </p:sp>
          <p:sp>
            <p:nvSpPr>
              <p:cNvPr id="11" name="Rectangle 7">
                <a:extLst>
                  <a:ext uri="{FF2B5EF4-FFF2-40B4-BE49-F238E27FC236}">
                    <a16:creationId xmlns:a16="http://schemas.microsoft.com/office/drawing/2014/main" id="{223B4841-AE7A-485C-A518-65D0401A8F28}"/>
                  </a:ext>
                </a:extLst>
              </p:cNvPr>
              <p:cNvSpPr>
                <a:spLocks noChangeArrowheads="1"/>
              </p:cNvSpPr>
              <p:nvPr/>
            </p:nvSpPr>
            <p:spPr bwMode="auto">
              <a:xfrm>
                <a:off x="4732411" y="4314057"/>
                <a:ext cx="1532839" cy="481013"/>
              </a:xfrm>
              <a:prstGeom prst="rect">
                <a:avLst/>
              </a:prstGeom>
              <a:solidFill>
                <a:srgbClr val="00B0F0"/>
              </a:solidFill>
              <a:ln w="28575" cap="flat" cmpd="sng" algn="ctr">
                <a:solidFill>
                  <a:schemeClr val="tx1"/>
                </a:solidFill>
                <a:prstDash val="solid"/>
                <a:headEnd/>
                <a:tailEnd/>
              </a:ln>
              <a:effectLst/>
            </p:spPr>
            <p:txBody>
              <a:bodyPr wrap="none" anchor="ctr"/>
              <a:lstStyle/>
              <a:p>
                <a:pPr algn="ctr">
                  <a:defRPr/>
                </a:pPr>
                <a:r>
                  <a:rPr kumimoji="1" lang="en-US" altLang="zh-CN" sz="2000" b="0" i="0" u="none" strike="noStrike" kern="0" cap="none" spc="0" normalizeH="0" baseline="0" noProof="0" dirty="0">
                    <a:ln>
                      <a:noFill/>
                    </a:ln>
                    <a:solidFill>
                      <a:sysClr val="windowText" lastClr="000000"/>
                    </a:solidFill>
                    <a:effectLst/>
                    <a:uLnTx/>
                    <a:uFillTx/>
                    <a:latin typeface="微软雅黑"/>
                    <a:ea typeface="微软雅黑"/>
                    <a:cs typeface="+mn-cs"/>
                  </a:rPr>
                  <a:t>Mode</a:t>
                </a:r>
              </a:p>
            </p:txBody>
          </p:sp>
          <p:sp>
            <p:nvSpPr>
              <p:cNvPr id="12" name="Rectangle 9">
                <a:extLst>
                  <a:ext uri="{FF2B5EF4-FFF2-40B4-BE49-F238E27FC236}">
                    <a16:creationId xmlns:a16="http://schemas.microsoft.com/office/drawing/2014/main" id="{8B43D289-9F61-00D5-9738-1DFCCE1423FD}"/>
                  </a:ext>
                </a:extLst>
              </p:cNvPr>
              <p:cNvSpPr>
                <a:spLocks noChangeArrowheads="1"/>
              </p:cNvSpPr>
              <p:nvPr/>
            </p:nvSpPr>
            <p:spPr bwMode="auto">
              <a:xfrm>
                <a:off x="6265250" y="4314057"/>
                <a:ext cx="4158910" cy="481013"/>
              </a:xfrm>
              <a:prstGeom prst="rect">
                <a:avLst/>
              </a:prstGeom>
              <a:solidFill>
                <a:srgbClr val="FFCC00"/>
              </a:solidFill>
              <a:ln w="28575" cap="flat" cmpd="sng" algn="ctr">
                <a:solidFill>
                  <a:schemeClr val="tx1"/>
                </a:solidFill>
                <a:prstDash val="soli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0" cap="none" spc="0" normalizeH="0" baseline="0" noProof="0" dirty="0">
                    <a:ln>
                      <a:noFill/>
                    </a:ln>
                    <a:solidFill>
                      <a:sysClr val="windowText" lastClr="000000"/>
                    </a:solidFill>
                    <a:effectLst/>
                    <a:uLnTx/>
                    <a:uFillTx/>
                    <a:latin typeface="微软雅黑"/>
                    <a:ea typeface="微软雅黑"/>
                    <a:cs typeface="+mn-cs"/>
                  </a:rPr>
                  <a:t>D</a:t>
                </a:r>
              </a:p>
            </p:txBody>
          </p:sp>
        </p:grpSp>
        <p:sp>
          <p:nvSpPr>
            <p:cNvPr id="7" name="Rectangle 10">
              <a:extLst>
                <a:ext uri="{FF2B5EF4-FFF2-40B4-BE49-F238E27FC236}">
                  <a16:creationId xmlns:a16="http://schemas.microsoft.com/office/drawing/2014/main" id="{9A5601A9-5C9E-C96F-500D-2F8ABD07DB55}"/>
                </a:ext>
              </a:extLst>
            </p:cNvPr>
            <p:cNvSpPr>
              <a:spLocks noChangeArrowheads="1"/>
            </p:cNvSpPr>
            <p:nvPr/>
          </p:nvSpPr>
          <p:spPr bwMode="auto">
            <a:xfrm>
              <a:off x="2689561" y="5040207"/>
              <a:ext cx="946150" cy="396875"/>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ct val="20000"/>
                </a:spcBef>
                <a:spcAft>
                  <a:spcPts val="0"/>
                </a:spcAft>
                <a:buClr>
                  <a:srgbClr val="0000FF"/>
                </a:buClr>
                <a:buSzPct val="70000"/>
                <a:buFontTx/>
                <a:buNone/>
                <a:tabLst/>
                <a:defRPr/>
              </a:pPr>
              <a:r>
                <a:rPr kumimoji="0" lang="zh-CN" altLang="en-US" sz="2000" b="0" i="0" u="none" strike="noStrike" kern="0" cap="none" spc="0" normalizeH="0" baseline="0" noProof="0" dirty="0">
                  <a:ln>
                    <a:noFill/>
                  </a:ln>
                  <a:solidFill>
                    <a:sysClr val="windowText" lastClr="000000"/>
                  </a:solidFill>
                  <a:effectLst/>
                  <a:uLnTx/>
                  <a:uFillTx/>
                  <a:latin typeface="微软雅黑"/>
                  <a:ea typeface="微软雅黑"/>
                  <a:cs typeface="+mn-cs"/>
                </a:rPr>
                <a:t>操作码</a:t>
              </a:r>
            </a:p>
          </p:txBody>
        </p:sp>
        <p:sp>
          <p:nvSpPr>
            <p:cNvPr id="8" name="Rectangle 11">
              <a:extLst>
                <a:ext uri="{FF2B5EF4-FFF2-40B4-BE49-F238E27FC236}">
                  <a16:creationId xmlns:a16="http://schemas.microsoft.com/office/drawing/2014/main" id="{976ED5EC-D698-D11D-0794-0D36FF54FE95}"/>
                </a:ext>
              </a:extLst>
            </p:cNvPr>
            <p:cNvSpPr>
              <a:spLocks noChangeArrowheads="1"/>
            </p:cNvSpPr>
            <p:nvPr/>
          </p:nvSpPr>
          <p:spPr bwMode="auto">
            <a:xfrm>
              <a:off x="3783795" y="5040207"/>
              <a:ext cx="1210588" cy="400110"/>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ct val="20000"/>
                </a:spcBef>
                <a:spcAft>
                  <a:spcPts val="0"/>
                </a:spcAft>
                <a:buClr>
                  <a:srgbClr val="0000FF"/>
                </a:buClr>
                <a:buSzPct val="70000"/>
                <a:buFontTx/>
                <a:buNone/>
                <a:tabLst/>
                <a:defRPr/>
              </a:pPr>
              <a:r>
                <a:rPr kumimoji="0" lang="zh-CN" altLang="en-US" sz="2000" b="0" i="0" u="none" strike="noStrike" kern="0" cap="none" spc="0" normalizeH="0" baseline="0" noProof="0" dirty="0">
                  <a:ln>
                    <a:noFill/>
                  </a:ln>
                  <a:solidFill>
                    <a:sysClr val="windowText" lastClr="000000"/>
                  </a:solidFill>
                  <a:effectLst/>
                  <a:uLnTx/>
                  <a:uFillTx/>
                  <a:latin typeface="微软雅黑"/>
                  <a:ea typeface="微软雅黑"/>
                  <a:cs typeface="+mn-cs"/>
                </a:rPr>
                <a:t>寻址模式</a:t>
              </a:r>
            </a:p>
          </p:txBody>
        </p:sp>
        <p:sp>
          <p:nvSpPr>
            <p:cNvPr id="9" name="Rectangle 12">
              <a:extLst>
                <a:ext uri="{FF2B5EF4-FFF2-40B4-BE49-F238E27FC236}">
                  <a16:creationId xmlns:a16="http://schemas.microsoft.com/office/drawing/2014/main" id="{A9833177-996B-C609-8AE9-C1C3C5A96584}"/>
                </a:ext>
              </a:extLst>
            </p:cNvPr>
            <p:cNvSpPr>
              <a:spLocks noChangeArrowheads="1"/>
            </p:cNvSpPr>
            <p:nvPr/>
          </p:nvSpPr>
          <p:spPr bwMode="auto">
            <a:xfrm>
              <a:off x="5740400" y="5040207"/>
              <a:ext cx="2286000" cy="400110"/>
            </a:xfrm>
            <a:prstGeom prst="rect">
              <a:avLst/>
            </a:prstGeom>
            <a:noFill/>
            <a:ln w="19050" algn="ctr">
              <a:noFill/>
              <a:miter lim="800000"/>
              <a:headEnd/>
              <a:tailEnd/>
            </a:ln>
            <a:effectLst/>
          </p:spPr>
          <p:txBody>
            <a:bodyPr wrap="square">
              <a:spAutoFit/>
            </a:bodyPr>
            <a:lstStyle/>
            <a:p>
              <a:pPr marL="0" marR="0" lvl="0" indent="0" algn="l" defTabSz="914400" rtl="0" eaLnBrk="1" fontAlgn="auto" latinLnBrk="0" hangingPunct="1">
                <a:lnSpc>
                  <a:spcPct val="100000"/>
                </a:lnSpc>
                <a:spcBef>
                  <a:spcPct val="20000"/>
                </a:spcBef>
                <a:spcAft>
                  <a:spcPts val="0"/>
                </a:spcAft>
                <a:buClr>
                  <a:srgbClr val="0000FF"/>
                </a:buClr>
                <a:buSzPct val="70000"/>
                <a:buFontTx/>
                <a:buNone/>
                <a:tabLst/>
                <a:defRPr/>
              </a:pPr>
              <a:r>
                <a:rPr kumimoji="0" lang="zh-CN" altLang="en-US" sz="2000" b="0" i="0" u="none" strike="noStrike" kern="0" cap="none" spc="0" normalizeH="0" baseline="0" noProof="0" dirty="0">
                  <a:ln>
                    <a:noFill/>
                  </a:ln>
                  <a:solidFill>
                    <a:sysClr val="windowText" lastClr="000000"/>
                  </a:solidFill>
                  <a:effectLst/>
                  <a:uLnTx/>
                  <a:uFillTx/>
                  <a:latin typeface="微软雅黑"/>
                  <a:ea typeface="微软雅黑"/>
                  <a:cs typeface="+mn-cs"/>
                </a:rPr>
                <a:t>形式地址</a:t>
              </a:r>
              <a:r>
                <a:rPr kumimoji="0" lang="en-US" altLang="zh-CN" sz="2000" b="0" i="0" u="none" strike="noStrike" kern="0" cap="none" spc="0" normalizeH="0" baseline="0" noProof="0" dirty="0">
                  <a:ln>
                    <a:noFill/>
                  </a:ln>
                  <a:solidFill>
                    <a:sysClr val="windowText" lastClr="000000"/>
                  </a:solidFill>
                  <a:effectLst/>
                  <a:uLnTx/>
                  <a:uFillTx/>
                  <a:latin typeface="微软雅黑"/>
                  <a:ea typeface="微软雅黑"/>
                  <a:cs typeface="+mn-cs"/>
                </a:rPr>
                <a:t>(</a:t>
              </a:r>
              <a:r>
                <a:rPr kumimoji="0" lang="zh-CN" altLang="en-US" sz="2000" b="0" i="0" u="none" strike="noStrike" kern="0" cap="none" spc="0" normalizeH="0" baseline="0" noProof="0" dirty="0">
                  <a:ln>
                    <a:noFill/>
                  </a:ln>
                  <a:solidFill>
                    <a:sysClr val="windowText" lastClr="000000"/>
                  </a:solidFill>
                  <a:effectLst/>
                  <a:uLnTx/>
                  <a:uFillTx/>
                  <a:latin typeface="微软雅黑"/>
                  <a:ea typeface="微软雅黑"/>
                  <a:cs typeface="+mn-cs"/>
                </a:rPr>
                <a:t>立即数</a:t>
              </a:r>
              <a:r>
                <a:rPr kumimoji="0" lang="en-US" altLang="zh-CN" sz="2000" b="0" i="0" u="none" strike="noStrike" kern="0" cap="none" spc="0" normalizeH="0" baseline="0" noProof="0" dirty="0">
                  <a:ln>
                    <a:noFill/>
                  </a:ln>
                  <a:solidFill>
                    <a:sysClr val="windowText" lastClr="000000"/>
                  </a:solidFill>
                  <a:effectLst/>
                  <a:uLnTx/>
                  <a:uFillTx/>
                  <a:latin typeface="微软雅黑"/>
                  <a:ea typeface="微软雅黑"/>
                  <a:cs typeface="+mn-cs"/>
                </a:rPr>
                <a:t>)</a:t>
              </a:r>
              <a:endParaRPr kumimoji="0" lang="zh-CN" altLang="en-US" sz="2000" b="0" i="0" u="none" strike="noStrike" kern="0" cap="none" spc="0" normalizeH="0" baseline="0" noProof="0" dirty="0">
                <a:ln>
                  <a:noFill/>
                </a:ln>
                <a:solidFill>
                  <a:sysClr val="windowText" lastClr="000000"/>
                </a:solidFill>
                <a:effectLst/>
                <a:uLnTx/>
                <a:uFillTx/>
                <a:latin typeface="微软雅黑"/>
                <a:ea typeface="微软雅黑"/>
                <a:cs typeface="+mn-cs"/>
              </a:endParaRPr>
            </a:p>
          </p:txBody>
        </p:sp>
      </p:grpSp>
      <p:sp>
        <p:nvSpPr>
          <p:cNvPr id="14" name="文本框 13">
            <a:extLst>
              <a:ext uri="{FF2B5EF4-FFF2-40B4-BE49-F238E27FC236}">
                <a16:creationId xmlns:a16="http://schemas.microsoft.com/office/drawing/2014/main" id="{A965FE7D-35E5-ACE7-B96B-28BE1816341A}"/>
              </a:ext>
            </a:extLst>
          </p:cNvPr>
          <p:cNvSpPr txBox="1"/>
          <p:nvPr/>
        </p:nvSpPr>
        <p:spPr>
          <a:xfrm>
            <a:off x="3285102" y="4674659"/>
            <a:ext cx="759854" cy="369332"/>
          </a:xfrm>
          <a:prstGeom prst="rect">
            <a:avLst/>
          </a:prstGeom>
          <a:noFill/>
        </p:spPr>
        <p:txBody>
          <a:bodyPr wrap="square">
            <a:spAutoFit/>
          </a:bodyPr>
          <a:lstStyle/>
          <a:p>
            <a:r>
              <a:rPr lang="en" altLang="zh-CN" dirty="0"/>
              <a:t>MOV</a:t>
            </a:r>
            <a:endParaRPr lang="zh-CN" altLang="en-US" dirty="0"/>
          </a:p>
        </p:txBody>
      </p:sp>
      <p:sp>
        <p:nvSpPr>
          <p:cNvPr id="15" name="文本框 14">
            <a:extLst>
              <a:ext uri="{FF2B5EF4-FFF2-40B4-BE49-F238E27FC236}">
                <a16:creationId xmlns:a16="http://schemas.microsoft.com/office/drawing/2014/main" id="{7F25FF1B-DFFF-1704-0C1F-BCF2ECC650E3}"/>
              </a:ext>
            </a:extLst>
          </p:cNvPr>
          <p:cNvSpPr txBox="1"/>
          <p:nvPr/>
        </p:nvSpPr>
        <p:spPr>
          <a:xfrm>
            <a:off x="4515879" y="4674659"/>
            <a:ext cx="759854" cy="369332"/>
          </a:xfrm>
          <a:prstGeom prst="rect">
            <a:avLst/>
          </a:prstGeom>
          <a:noFill/>
        </p:spPr>
        <p:txBody>
          <a:bodyPr wrap="square">
            <a:spAutoFit/>
          </a:bodyPr>
          <a:lstStyle/>
          <a:p>
            <a:r>
              <a:rPr lang="en-US" altLang="zh-CN" dirty="0"/>
              <a:t>0000</a:t>
            </a:r>
            <a:endParaRPr lang="zh-CN" altLang="en-US" dirty="0"/>
          </a:p>
        </p:txBody>
      </p:sp>
      <p:sp>
        <p:nvSpPr>
          <p:cNvPr id="16" name="文本框 15">
            <a:extLst>
              <a:ext uri="{FF2B5EF4-FFF2-40B4-BE49-F238E27FC236}">
                <a16:creationId xmlns:a16="http://schemas.microsoft.com/office/drawing/2014/main" id="{63C962F9-BD8C-22E0-A13F-8FB5E6F470D3}"/>
              </a:ext>
            </a:extLst>
          </p:cNvPr>
          <p:cNvSpPr txBox="1"/>
          <p:nvPr/>
        </p:nvSpPr>
        <p:spPr>
          <a:xfrm>
            <a:off x="6916269" y="4674659"/>
            <a:ext cx="972014" cy="369332"/>
          </a:xfrm>
          <a:prstGeom prst="rect">
            <a:avLst/>
          </a:prstGeom>
          <a:noFill/>
        </p:spPr>
        <p:txBody>
          <a:bodyPr wrap="square">
            <a:spAutoFit/>
          </a:bodyPr>
          <a:lstStyle/>
          <a:p>
            <a:r>
              <a:rPr lang="en-US" altLang="zh-CN" dirty="0"/>
              <a:t>0x38H</a:t>
            </a:r>
            <a:endParaRPr lang="zh-CN" altLang="en-US" dirty="0"/>
          </a:p>
        </p:txBody>
      </p:sp>
    </p:spTree>
    <p:custDataLst>
      <p:tags r:id="rId1"/>
    </p:custDataLst>
    <p:extLst>
      <p:ext uri="{BB962C8B-B14F-4D97-AF65-F5344CB8AC3E}">
        <p14:creationId xmlns:p14="http://schemas.microsoft.com/office/powerpoint/2010/main" val="10529374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指令的寻址方式</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40157" y="2092208"/>
            <a:ext cx="10805375" cy="1751120"/>
          </a:xfrm>
          <a:prstGeom prst="rect">
            <a:avLst/>
          </a:prstGeom>
          <a:noFill/>
        </p:spPr>
        <p:txBody>
          <a:bodyPr wrap="square">
            <a:spAutoFit/>
          </a:bodyPr>
          <a:lstStyle/>
          <a:p>
            <a:pPr marL="285750" indent="-285750">
              <a:lnSpc>
                <a:spcPct val="150000"/>
              </a:lnSpc>
              <a:buFont typeface="Wingdings" pitchFamily="2" charset="2"/>
              <a:buChar char="Ø"/>
              <a:defRPr/>
            </a:pPr>
            <a:r>
              <a:rPr lang="zh-CN" altLang="en-US" sz="2000" dirty="0"/>
              <a:t>操作数寻址</a:t>
            </a:r>
            <a:endParaRPr lang="en-US" altLang="zh-CN" sz="2000" dirty="0"/>
          </a:p>
          <a:p>
            <a:pPr marL="742950" lvl="1" indent="-285750">
              <a:lnSpc>
                <a:spcPct val="150000"/>
              </a:lnSpc>
              <a:buFont typeface="Arial" panose="020B0604020202020204" pitchFamily="34" charset="0"/>
              <a:buChar char="•"/>
              <a:defRPr/>
            </a:pPr>
            <a:r>
              <a:rPr lang="zh-CN" altLang="en-US" dirty="0"/>
              <a:t>寄存器寻址</a:t>
            </a:r>
            <a:endParaRPr lang="en-US" altLang="zh-CN" dirty="0"/>
          </a:p>
          <a:p>
            <a:pPr marL="742950" lvl="1" indent="-285750">
              <a:lnSpc>
                <a:spcPct val="150000"/>
              </a:lnSpc>
              <a:buFont typeface="Arial" panose="020B0604020202020204" pitchFamily="34" charset="0"/>
              <a:buChar char="•"/>
              <a:defRPr/>
            </a:pPr>
            <a:r>
              <a:rPr lang="zh-CN" altLang="en-US" sz="1800" dirty="0">
                <a:latin typeface="华文新魏" pitchFamily="2" charset="-122"/>
              </a:rPr>
              <a:t>操作数在</a:t>
            </a:r>
            <a:r>
              <a:rPr lang="en-US" altLang="zh-CN" sz="1800" dirty="0">
                <a:latin typeface="华文新魏" pitchFamily="2" charset="-122"/>
              </a:rPr>
              <a:t>CPU</a:t>
            </a:r>
            <a:r>
              <a:rPr lang="zh-CN" altLang="en-US" sz="1800" dirty="0">
                <a:latin typeface="华文新魏" pitchFamily="2" charset="-122"/>
              </a:rPr>
              <a:t>的内部寄存器中</a:t>
            </a:r>
            <a:endParaRPr lang="en-US" altLang="zh-CN" sz="1800" dirty="0">
              <a:latin typeface="华文新魏" pitchFamily="2" charset="-122"/>
            </a:endParaRPr>
          </a:p>
          <a:p>
            <a:pPr marL="742950" lvl="1" indent="-285750">
              <a:lnSpc>
                <a:spcPct val="150000"/>
              </a:lnSpc>
              <a:buFont typeface="Arial" panose="020B0604020202020204" pitchFamily="34" charset="0"/>
              <a:buChar char="•"/>
              <a:defRPr/>
            </a:pPr>
            <a:r>
              <a:rPr lang="zh-CN" altLang="en-US" dirty="0"/>
              <a:t>示例：</a:t>
            </a:r>
            <a:r>
              <a:rPr lang="en" altLang="zh-CN" dirty="0"/>
              <a:t>PUSH</a:t>
            </a:r>
            <a:r>
              <a:rPr lang="zh-CN" altLang="en-US" dirty="0"/>
              <a:t>   </a:t>
            </a:r>
            <a:r>
              <a:rPr lang="en" altLang="zh-CN" dirty="0"/>
              <a:t>$s</a:t>
            </a:r>
            <a:r>
              <a:rPr lang="en-US" altLang="zh-CN" dirty="0"/>
              <a:t>0</a:t>
            </a:r>
            <a:endParaRPr lang="zh-CN" altLang="en" dirty="0"/>
          </a:p>
        </p:txBody>
      </p:sp>
      <p:sp>
        <p:nvSpPr>
          <p:cNvPr id="14" name="文本框 13">
            <a:extLst>
              <a:ext uri="{FF2B5EF4-FFF2-40B4-BE49-F238E27FC236}">
                <a16:creationId xmlns:a16="http://schemas.microsoft.com/office/drawing/2014/main" id="{A965FE7D-35E5-ACE7-B96B-28BE1816341A}"/>
              </a:ext>
            </a:extLst>
          </p:cNvPr>
          <p:cNvSpPr txBox="1"/>
          <p:nvPr/>
        </p:nvSpPr>
        <p:spPr>
          <a:xfrm>
            <a:off x="3259238" y="4691044"/>
            <a:ext cx="972014" cy="369332"/>
          </a:xfrm>
          <a:prstGeom prst="rect">
            <a:avLst/>
          </a:prstGeom>
          <a:noFill/>
        </p:spPr>
        <p:txBody>
          <a:bodyPr wrap="square">
            <a:spAutoFit/>
          </a:bodyPr>
          <a:lstStyle/>
          <a:p>
            <a:r>
              <a:rPr lang="en" altLang="zh-CN" dirty="0"/>
              <a:t>PUSH</a:t>
            </a:r>
            <a:endParaRPr lang="zh-CN" altLang="en-US" dirty="0"/>
          </a:p>
        </p:txBody>
      </p:sp>
      <p:sp>
        <p:nvSpPr>
          <p:cNvPr id="15" name="文本框 14">
            <a:extLst>
              <a:ext uri="{FF2B5EF4-FFF2-40B4-BE49-F238E27FC236}">
                <a16:creationId xmlns:a16="http://schemas.microsoft.com/office/drawing/2014/main" id="{7F25FF1B-DFFF-1704-0C1F-BCF2ECC650E3}"/>
              </a:ext>
            </a:extLst>
          </p:cNvPr>
          <p:cNvSpPr txBox="1"/>
          <p:nvPr/>
        </p:nvSpPr>
        <p:spPr>
          <a:xfrm>
            <a:off x="4604703" y="4687166"/>
            <a:ext cx="759854" cy="369332"/>
          </a:xfrm>
          <a:prstGeom prst="rect">
            <a:avLst/>
          </a:prstGeom>
          <a:noFill/>
        </p:spPr>
        <p:txBody>
          <a:bodyPr wrap="square">
            <a:spAutoFit/>
          </a:bodyPr>
          <a:lstStyle/>
          <a:p>
            <a:r>
              <a:rPr lang="en-US" altLang="zh-CN" dirty="0"/>
              <a:t>001</a:t>
            </a:r>
            <a:endParaRPr lang="zh-CN" altLang="en-US" dirty="0"/>
          </a:p>
        </p:txBody>
      </p:sp>
      <p:sp>
        <p:nvSpPr>
          <p:cNvPr id="16" name="文本框 15">
            <a:extLst>
              <a:ext uri="{FF2B5EF4-FFF2-40B4-BE49-F238E27FC236}">
                <a16:creationId xmlns:a16="http://schemas.microsoft.com/office/drawing/2014/main" id="{63C962F9-BD8C-22E0-A13F-8FB5E6F470D3}"/>
              </a:ext>
            </a:extLst>
          </p:cNvPr>
          <p:cNvSpPr txBox="1"/>
          <p:nvPr/>
        </p:nvSpPr>
        <p:spPr>
          <a:xfrm>
            <a:off x="6876546" y="4674659"/>
            <a:ext cx="972014" cy="369332"/>
          </a:xfrm>
          <a:prstGeom prst="rect">
            <a:avLst/>
          </a:prstGeom>
          <a:noFill/>
        </p:spPr>
        <p:txBody>
          <a:bodyPr wrap="square">
            <a:spAutoFit/>
          </a:bodyPr>
          <a:lstStyle/>
          <a:p>
            <a:r>
              <a:rPr lang="en-US" altLang="zh-CN" dirty="0"/>
              <a:t>0x000</a:t>
            </a:r>
            <a:endParaRPr lang="zh-CN" altLang="en-US" dirty="0"/>
          </a:p>
        </p:txBody>
      </p:sp>
      <p:grpSp>
        <p:nvGrpSpPr>
          <p:cNvPr id="25" name="组合 24">
            <a:extLst>
              <a:ext uri="{FF2B5EF4-FFF2-40B4-BE49-F238E27FC236}">
                <a16:creationId xmlns:a16="http://schemas.microsoft.com/office/drawing/2014/main" id="{FC589A1A-EDD5-7CD6-77DA-3DEF7E99ED7E}"/>
              </a:ext>
            </a:extLst>
          </p:cNvPr>
          <p:cNvGrpSpPr/>
          <p:nvPr/>
        </p:nvGrpSpPr>
        <p:grpSpPr>
          <a:xfrm>
            <a:off x="2998558" y="5106248"/>
            <a:ext cx="6194883" cy="969129"/>
            <a:chOff x="2403017" y="4496937"/>
            <a:chExt cx="6194883" cy="969129"/>
          </a:xfrm>
        </p:grpSpPr>
        <p:grpSp>
          <p:nvGrpSpPr>
            <p:cNvPr id="26" name="组合 25">
              <a:extLst>
                <a:ext uri="{FF2B5EF4-FFF2-40B4-BE49-F238E27FC236}">
                  <a16:creationId xmlns:a16="http://schemas.microsoft.com/office/drawing/2014/main" id="{1D1BB3CC-5128-DFB8-82F7-E58EDD5C0168}"/>
                </a:ext>
              </a:extLst>
            </p:cNvPr>
            <p:cNvGrpSpPr/>
            <p:nvPr/>
          </p:nvGrpSpPr>
          <p:grpSpPr>
            <a:xfrm>
              <a:off x="2403017" y="4496937"/>
              <a:ext cx="6194883" cy="481013"/>
              <a:chOff x="3213172" y="4314057"/>
              <a:chExt cx="7210988" cy="481013"/>
            </a:xfrm>
            <a:effectLst>
              <a:outerShdw blurRad="50800" dist="38100" dir="5400000" algn="t" rotWithShape="0">
                <a:prstClr val="black">
                  <a:alpha val="40000"/>
                </a:prstClr>
              </a:outerShdw>
            </a:effectLst>
          </p:grpSpPr>
          <p:sp>
            <p:nvSpPr>
              <p:cNvPr id="33" name="Rectangle 6">
                <a:extLst>
                  <a:ext uri="{FF2B5EF4-FFF2-40B4-BE49-F238E27FC236}">
                    <a16:creationId xmlns:a16="http://schemas.microsoft.com/office/drawing/2014/main" id="{EF7E1778-3227-EB85-06B2-EBDB624D8C3A}"/>
                  </a:ext>
                </a:extLst>
              </p:cNvPr>
              <p:cNvSpPr>
                <a:spLocks noChangeArrowheads="1"/>
              </p:cNvSpPr>
              <p:nvPr/>
            </p:nvSpPr>
            <p:spPr bwMode="auto">
              <a:xfrm>
                <a:off x="3213172" y="4314057"/>
                <a:ext cx="1519238" cy="481013"/>
              </a:xfrm>
              <a:prstGeom prst="rect">
                <a:avLst/>
              </a:prstGeom>
              <a:solidFill>
                <a:srgbClr val="CCFF66"/>
              </a:solidFill>
              <a:ln w="28575" cap="flat" cmpd="sng" algn="ctr">
                <a:solidFill>
                  <a:schemeClr val="tx1"/>
                </a:solidFill>
                <a:prstDash val="soli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0" cap="none" spc="0" normalizeH="0" baseline="0" noProof="0" dirty="0">
                    <a:ln>
                      <a:noFill/>
                    </a:ln>
                    <a:solidFill>
                      <a:sysClr val="windowText" lastClr="000000"/>
                    </a:solidFill>
                    <a:effectLst/>
                    <a:uLnTx/>
                    <a:uFillTx/>
                    <a:latin typeface="微软雅黑"/>
                    <a:ea typeface="微软雅黑"/>
                    <a:cs typeface="+mn-cs"/>
                  </a:rPr>
                  <a:t>OP</a:t>
                </a:r>
              </a:p>
            </p:txBody>
          </p:sp>
          <p:sp>
            <p:nvSpPr>
              <p:cNvPr id="34" name="Rectangle 7">
                <a:extLst>
                  <a:ext uri="{FF2B5EF4-FFF2-40B4-BE49-F238E27FC236}">
                    <a16:creationId xmlns:a16="http://schemas.microsoft.com/office/drawing/2014/main" id="{013D9E64-FF09-B047-06C5-E553954344F1}"/>
                  </a:ext>
                </a:extLst>
              </p:cNvPr>
              <p:cNvSpPr>
                <a:spLocks noChangeArrowheads="1"/>
              </p:cNvSpPr>
              <p:nvPr/>
            </p:nvSpPr>
            <p:spPr bwMode="auto">
              <a:xfrm>
                <a:off x="4732411" y="4314057"/>
                <a:ext cx="1532839" cy="481013"/>
              </a:xfrm>
              <a:prstGeom prst="rect">
                <a:avLst/>
              </a:prstGeom>
              <a:solidFill>
                <a:srgbClr val="00B0F0"/>
              </a:solidFill>
              <a:ln w="28575" cap="flat" cmpd="sng" algn="ctr">
                <a:solidFill>
                  <a:schemeClr val="tx1"/>
                </a:solidFill>
                <a:prstDash val="solid"/>
                <a:headEnd/>
                <a:tailEnd/>
              </a:ln>
              <a:effectLst/>
            </p:spPr>
            <p:txBody>
              <a:bodyPr wrap="none" anchor="ctr"/>
              <a:lstStyle/>
              <a:p>
                <a:pPr algn="ctr">
                  <a:defRPr/>
                </a:pPr>
                <a:r>
                  <a:rPr kumimoji="1" lang="en-US" altLang="zh-CN" sz="2000" b="0" i="0" u="none" strike="noStrike" kern="0" cap="none" spc="0" normalizeH="0" baseline="0" noProof="0" dirty="0">
                    <a:ln>
                      <a:noFill/>
                    </a:ln>
                    <a:solidFill>
                      <a:sysClr val="windowText" lastClr="000000"/>
                    </a:solidFill>
                    <a:effectLst/>
                    <a:uLnTx/>
                    <a:uFillTx/>
                    <a:latin typeface="微软雅黑"/>
                    <a:ea typeface="微软雅黑"/>
                    <a:cs typeface="+mn-cs"/>
                  </a:rPr>
                  <a:t>Mode</a:t>
                </a:r>
              </a:p>
            </p:txBody>
          </p:sp>
          <p:sp>
            <p:nvSpPr>
              <p:cNvPr id="35" name="Rectangle 9">
                <a:extLst>
                  <a:ext uri="{FF2B5EF4-FFF2-40B4-BE49-F238E27FC236}">
                    <a16:creationId xmlns:a16="http://schemas.microsoft.com/office/drawing/2014/main" id="{30612507-BD12-9185-87E6-B5281C5DC7EE}"/>
                  </a:ext>
                </a:extLst>
              </p:cNvPr>
              <p:cNvSpPr>
                <a:spLocks noChangeArrowheads="1"/>
              </p:cNvSpPr>
              <p:nvPr/>
            </p:nvSpPr>
            <p:spPr bwMode="auto">
              <a:xfrm>
                <a:off x="6265250" y="4314057"/>
                <a:ext cx="4158910" cy="481013"/>
              </a:xfrm>
              <a:prstGeom prst="rect">
                <a:avLst/>
              </a:prstGeom>
              <a:solidFill>
                <a:srgbClr val="FFCC00"/>
              </a:solidFill>
              <a:ln w="28575" cap="flat" cmpd="sng" algn="ctr">
                <a:solidFill>
                  <a:schemeClr val="tx1"/>
                </a:solidFill>
                <a:prstDash val="soli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0" cap="none" spc="0" normalizeH="0" baseline="0" noProof="0" dirty="0">
                    <a:ln>
                      <a:noFill/>
                    </a:ln>
                    <a:solidFill>
                      <a:sysClr val="windowText" lastClr="000000"/>
                    </a:solidFill>
                    <a:effectLst/>
                    <a:uLnTx/>
                    <a:uFillTx/>
                    <a:latin typeface="微软雅黑"/>
                    <a:ea typeface="微软雅黑"/>
                    <a:cs typeface="+mn-cs"/>
                  </a:rPr>
                  <a:t>D</a:t>
                </a:r>
              </a:p>
            </p:txBody>
          </p:sp>
        </p:grpSp>
        <p:sp>
          <p:nvSpPr>
            <p:cNvPr id="27" name="Rectangle 10">
              <a:extLst>
                <a:ext uri="{FF2B5EF4-FFF2-40B4-BE49-F238E27FC236}">
                  <a16:creationId xmlns:a16="http://schemas.microsoft.com/office/drawing/2014/main" id="{D3E4EAD2-330F-15F7-D97D-7A0506A200A7}"/>
                </a:ext>
              </a:extLst>
            </p:cNvPr>
            <p:cNvSpPr>
              <a:spLocks noChangeArrowheads="1"/>
            </p:cNvSpPr>
            <p:nvPr/>
          </p:nvSpPr>
          <p:spPr bwMode="auto">
            <a:xfrm>
              <a:off x="2689561" y="5040207"/>
              <a:ext cx="946150" cy="396875"/>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ct val="20000"/>
                </a:spcBef>
                <a:spcAft>
                  <a:spcPts val="0"/>
                </a:spcAft>
                <a:buClr>
                  <a:srgbClr val="0000FF"/>
                </a:buClr>
                <a:buSzPct val="70000"/>
                <a:buFontTx/>
                <a:buNone/>
                <a:tabLst/>
                <a:defRPr/>
              </a:pPr>
              <a:r>
                <a:rPr kumimoji="0" lang="zh-CN" altLang="en-US" sz="2000" b="0" i="0" u="none" strike="noStrike" kern="0" cap="none" spc="0" normalizeH="0" baseline="0" noProof="0" dirty="0">
                  <a:ln>
                    <a:noFill/>
                  </a:ln>
                  <a:solidFill>
                    <a:sysClr val="windowText" lastClr="000000"/>
                  </a:solidFill>
                  <a:effectLst/>
                  <a:uLnTx/>
                  <a:uFillTx/>
                  <a:latin typeface="微软雅黑"/>
                  <a:ea typeface="微软雅黑"/>
                  <a:cs typeface="+mn-cs"/>
                </a:rPr>
                <a:t>操作码</a:t>
              </a:r>
            </a:p>
          </p:txBody>
        </p:sp>
        <p:sp>
          <p:nvSpPr>
            <p:cNvPr id="28" name="Rectangle 11">
              <a:extLst>
                <a:ext uri="{FF2B5EF4-FFF2-40B4-BE49-F238E27FC236}">
                  <a16:creationId xmlns:a16="http://schemas.microsoft.com/office/drawing/2014/main" id="{BD56F60E-B505-CC3F-13E3-792CCC1F8ABA}"/>
                </a:ext>
              </a:extLst>
            </p:cNvPr>
            <p:cNvSpPr>
              <a:spLocks noChangeArrowheads="1"/>
            </p:cNvSpPr>
            <p:nvPr/>
          </p:nvSpPr>
          <p:spPr bwMode="auto">
            <a:xfrm>
              <a:off x="3783795" y="5040207"/>
              <a:ext cx="1210588" cy="400110"/>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ct val="20000"/>
                </a:spcBef>
                <a:spcAft>
                  <a:spcPts val="0"/>
                </a:spcAft>
                <a:buClr>
                  <a:srgbClr val="0000FF"/>
                </a:buClr>
                <a:buSzPct val="70000"/>
                <a:buFontTx/>
                <a:buNone/>
                <a:tabLst/>
                <a:defRPr/>
              </a:pPr>
              <a:r>
                <a:rPr kumimoji="0" lang="zh-CN" altLang="en-US" sz="2000" b="0" i="0" u="none" strike="noStrike" kern="0" cap="none" spc="0" normalizeH="0" baseline="0" noProof="0" dirty="0">
                  <a:ln>
                    <a:noFill/>
                  </a:ln>
                  <a:solidFill>
                    <a:sysClr val="windowText" lastClr="000000"/>
                  </a:solidFill>
                  <a:effectLst/>
                  <a:uLnTx/>
                  <a:uFillTx/>
                  <a:latin typeface="微软雅黑"/>
                  <a:ea typeface="微软雅黑"/>
                  <a:cs typeface="+mn-cs"/>
                </a:rPr>
                <a:t>寻址模式</a:t>
              </a:r>
            </a:p>
          </p:txBody>
        </p:sp>
        <p:sp>
          <p:nvSpPr>
            <p:cNvPr id="29" name="Rectangle 12">
              <a:extLst>
                <a:ext uri="{FF2B5EF4-FFF2-40B4-BE49-F238E27FC236}">
                  <a16:creationId xmlns:a16="http://schemas.microsoft.com/office/drawing/2014/main" id="{3B22B735-A544-4F33-2228-3CFB4E04CF02}"/>
                </a:ext>
              </a:extLst>
            </p:cNvPr>
            <p:cNvSpPr>
              <a:spLocks noChangeArrowheads="1"/>
            </p:cNvSpPr>
            <p:nvPr/>
          </p:nvSpPr>
          <p:spPr bwMode="auto">
            <a:xfrm>
              <a:off x="5535560" y="5065956"/>
              <a:ext cx="2679270" cy="400110"/>
            </a:xfrm>
            <a:prstGeom prst="rect">
              <a:avLst/>
            </a:prstGeom>
            <a:noFill/>
            <a:ln w="19050" algn="ctr">
              <a:noFill/>
              <a:miter lim="800000"/>
              <a:headEnd/>
              <a:tailEnd/>
            </a:ln>
            <a:effectLst/>
          </p:spPr>
          <p:txBody>
            <a:bodyPr wrap="square">
              <a:spAutoFit/>
            </a:bodyPr>
            <a:lstStyle/>
            <a:p>
              <a:pPr marL="0" marR="0" lvl="0" indent="0" algn="l" defTabSz="914400" rtl="0" eaLnBrk="1" fontAlgn="auto" latinLnBrk="0" hangingPunct="1">
                <a:lnSpc>
                  <a:spcPct val="100000"/>
                </a:lnSpc>
                <a:spcBef>
                  <a:spcPct val="20000"/>
                </a:spcBef>
                <a:spcAft>
                  <a:spcPts val="0"/>
                </a:spcAft>
                <a:buClr>
                  <a:srgbClr val="0000FF"/>
                </a:buClr>
                <a:buSzPct val="70000"/>
                <a:buFontTx/>
                <a:buNone/>
                <a:tabLst/>
                <a:defRPr/>
              </a:pPr>
              <a:r>
                <a:rPr kumimoji="0" lang="zh-CN" altLang="en-US" sz="2000" b="0" i="0" u="none" strike="noStrike" kern="0" cap="none" spc="0" normalizeH="0" baseline="0" noProof="0" dirty="0">
                  <a:ln>
                    <a:noFill/>
                  </a:ln>
                  <a:solidFill>
                    <a:sysClr val="windowText" lastClr="000000"/>
                  </a:solidFill>
                  <a:effectLst/>
                  <a:uLnTx/>
                  <a:uFillTx/>
                  <a:latin typeface="微软雅黑"/>
                  <a:ea typeface="微软雅黑"/>
                  <a:cs typeface="+mn-cs"/>
                </a:rPr>
                <a:t>形式地址</a:t>
              </a:r>
              <a:r>
                <a:rPr kumimoji="0" lang="en-US" altLang="zh-CN" sz="2000" b="0" i="0" u="none" strike="noStrike" kern="0" cap="none" spc="0" normalizeH="0" baseline="0" noProof="0" dirty="0">
                  <a:ln>
                    <a:noFill/>
                  </a:ln>
                  <a:solidFill>
                    <a:sysClr val="windowText" lastClr="000000"/>
                  </a:solidFill>
                  <a:effectLst/>
                  <a:uLnTx/>
                  <a:uFillTx/>
                  <a:latin typeface="微软雅黑"/>
                  <a:ea typeface="微软雅黑"/>
                  <a:cs typeface="+mn-cs"/>
                </a:rPr>
                <a:t>(</a:t>
              </a:r>
              <a:r>
                <a:rPr lang="zh-CN" altLang="en-US" sz="2000" kern="0" dirty="0">
                  <a:solidFill>
                    <a:sysClr val="windowText" lastClr="000000"/>
                  </a:solidFill>
                  <a:latin typeface="微软雅黑"/>
                  <a:ea typeface="微软雅黑"/>
                </a:rPr>
                <a:t>寄存器编号</a:t>
              </a:r>
              <a:r>
                <a:rPr kumimoji="0" lang="en-US" altLang="zh-CN" sz="2000" b="0" i="0" u="none" strike="noStrike" kern="0" cap="none" spc="0" normalizeH="0" baseline="0" noProof="0" dirty="0">
                  <a:ln>
                    <a:noFill/>
                  </a:ln>
                  <a:solidFill>
                    <a:sysClr val="windowText" lastClr="000000"/>
                  </a:solidFill>
                  <a:effectLst/>
                  <a:uLnTx/>
                  <a:uFillTx/>
                  <a:latin typeface="微软雅黑"/>
                  <a:ea typeface="微软雅黑"/>
                  <a:cs typeface="+mn-cs"/>
                </a:rPr>
                <a:t>)</a:t>
              </a:r>
              <a:endParaRPr kumimoji="0" lang="zh-CN" altLang="en-US" sz="2000" b="0" i="0" u="none" strike="noStrike" kern="0" cap="none" spc="0" normalizeH="0" baseline="0" noProof="0" dirty="0">
                <a:ln>
                  <a:noFill/>
                </a:ln>
                <a:solidFill>
                  <a:sysClr val="windowText" lastClr="000000"/>
                </a:solidFill>
                <a:effectLst/>
                <a:uLnTx/>
                <a:uFillTx/>
                <a:latin typeface="微软雅黑"/>
                <a:ea typeface="微软雅黑"/>
                <a:cs typeface="+mn-cs"/>
              </a:endParaRPr>
            </a:p>
          </p:txBody>
        </p:sp>
      </p:grpSp>
    </p:spTree>
    <p:custDataLst>
      <p:tags r:id="rId1"/>
    </p:custDataLst>
    <p:extLst>
      <p:ext uri="{BB962C8B-B14F-4D97-AF65-F5344CB8AC3E}">
        <p14:creationId xmlns:p14="http://schemas.microsoft.com/office/powerpoint/2010/main" val="35403383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指令集（参考</a:t>
              </a:r>
              <a:r>
                <a:rPr lang="en-US" altLang="zh-CN" sz="2800" dirty="0">
                  <a:solidFill>
                    <a:schemeClr val="tx1">
                      <a:lumMod val="85000"/>
                      <a:lumOff val="15000"/>
                    </a:schemeClr>
                  </a:solidFill>
                </a:rPr>
                <a:t>MIPS32</a:t>
              </a:r>
              <a:r>
                <a:rPr lang="zh-CN" altLang="en-US" sz="2800" dirty="0">
                  <a:solidFill>
                    <a:schemeClr val="tx1">
                      <a:lumMod val="85000"/>
                      <a:lumOff val="15000"/>
                    </a:schemeClr>
                  </a:solidFill>
                </a:rPr>
                <a:t> </a:t>
              </a:r>
              <a:r>
                <a:rPr lang="en-US" altLang="zh-CN" sz="2800" dirty="0">
                  <a:solidFill>
                    <a:schemeClr val="tx1">
                      <a:lumMod val="85000"/>
                      <a:lumOff val="15000"/>
                    </a:schemeClr>
                  </a:solidFill>
                </a:rPr>
                <a:t>IS</a:t>
              </a:r>
              <a:r>
                <a:rPr lang="zh-CN" altLang="en-US" sz="2800" dirty="0">
                  <a:solidFill>
                    <a:schemeClr val="tx1">
                      <a:lumMod val="85000"/>
                      <a:lumOff val="15000"/>
                    </a:schemeClr>
                  </a:solidFill>
                </a:rPr>
                <a:t> </a:t>
              </a:r>
              <a:r>
                <a:rPr lang="en-US" altLang="zh-CN" sz="2800" dirty="0">
                  <a:solidFill>
                    <a:schemeClr val="tx1">
                      <a:lumMod val="85000"/>
                      <a:lumOff val="15000"/>
                    </a:schemeClr>
                  </a:solidFill>
                </a:rPr>
                <a:t>release</a:t>
              </a:r>
              <a:r>
                <a:rPr lang="zh-CN" altLang="en-US" sz="2800" dirty="0">
                  <a:solidFill>
                    <a:schemeClr val="tx1">
                      <a:lumMod val="85000"/>
                      <a:lumOff val="15000"/>
                    </a:schemeClr>
                  </a:solidFill>
                </a:rPr>
                <a:t> </a:t>
              </a:r>
              <a:r>
                <a:rPr lang="en-US" altLang="zh-CN" sz="2800" dirty="0">
                  <a:solidFill>
                    <a:schemeClr val="tx1">
                      <a:lumMod val="85000"/>
                      <a:lumOff val="15000"/>
                    </a:schemeClr>
                  </a:solidFill>
                </a:rPr>
                <a:t>v6.06</a:t>
              </a:r>
              <a:r>
                <a:rPr lang="zh-CN" altLang="en-US" sz="2800" dirty="0">
                  <a:solidFill>
                    <a:schemeClr val="tx1">
                      <a:lumMod val="85000"/>
                      <a:lumOff val="15000"/>
                    </a:schemeClr>
                  </a:solidFill>
                </a:rPr>
                <a:t>）</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40157" y="2195240"/>
            <a:ext cx="10290219" cy="2346220"/>
          </a:xfrm>
          <a:prstGeom prst="rect">
            <a:avLst/>
          </a:prstGeom>
          <a:noFill/>
        </p:spPr>
        <p:txBody>
          <a:bodyPr wrap="square">
            <a:spAutoFit/>
          </a:bodyPr>
          <a:lstStyle/>
          <a:p>
            <a:pPr marL="285750" indent="-285750">
              <a:lnSpc>
                <a:spcPct val="150000"/>
              </a:lnSpc>
              <a:buFont typeface="Wingdings" pitchFamily="2" charset="2"/>
              <a:buChar char="Ø"/>
              <a:defRPr/>
            </a:pPr>
            <a:r>
              <a:rPr lang="zh-CN" altLang="en" sz="2000" dirty="0">
                <a:solidFill>
                  <a:schemeClr val="tx1">
                    <a:lumMod val="85000"/>
                    <a:lumOff val="15000"/>
                  </a:schemeClr>
                </a:solidFill>
                <a:latin typeface="微软雅黑" panose="020B0503020204020204" pitchFamily="34" charset="-122"/>
                <a:ea typeface="微软雅黑" panose="020B0503020204020204" pitchFamily="34" charset="-122"/>
              </a:rPr>
              <a:t>指令格式</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R</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型、</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I</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型、</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J</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型</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无寻址方式字段</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隐藏在操作码字段</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OP</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中</a:t>
            </a:r>
          </a:p>
          <a:p>
            <a:pPr marL="285750" indent="-285750">
              <a:lnSpc>
                <a:spcPct val="150000"/>
              </a:lnSpc>
              <a:buFont typeface="Wingdings" pitchFamily="2" charset="2"/>
              <a:buChar char="Ø"/>
              <a:defRPr/>
            </a:pP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4" name="Group 82">
            <a:extLst>
              <a:ext uri="{FF2B5EF4-FFF2-40B4-BE49-F238E27FC236}">
                <a16:creationId xmlns:a16="http://schemas.microsoft.com/office/drawing/2014/main" id="{E7850F8C-2E61-25AC-9C3D-F4BEB13A01F3}"/>
              </a:ext>
            </a:extLst>
          </p:cNvPr>
          <p:cNvGrpSpPr>
            <a:grpSpLocks/>
          </p:cNvGrpSpPr>
          <p:nvPr/>
        </p:nvGrpSpPr>
        <p:grpSpPr bwMode="auto">
          <a:xfrm>
            <a:off x="5064983" y="2305419"/>
            <a:ext cx="5962650" cy="1430338"/>
            <a:chOff x="1931" y="420"/>
            <a:chExt cx="3756" cy="901"/>
          </a:xfrm>
        </p:grpSpPr>
        <p:grpSp>
          <p:nvGrpSpPr>
            <p:cNvPr id="6" name="Group 83">
              <a:extLst>
                <a:ext uri="{FF2B5EF4-FFF2-40B4-BE49-F238E27FC236}">
                  <a16:creationId xmlns:a16="http://schemas.microsoft.com/office/drawing/2014/main" id="{FCE8E24F-DF2A-F4C4-675A-A0B38F6F2EAC}"/>
                </a:ext>
              </a:extLst>
            </p:cNvPr>
            <p:cNvGrpSpPr>
              <a:grpSpLocks/>
            </p:cNvGrpSpPr>
            <p:nvPr/>
          </p:nvGrpSpPr>
          <p:grpSpPr bwMode="auto">
            <a:xfrm>
              <a:off x="1931" y="708"/>
              <a:ext cx="3756" cy="613"/>
              <a:chOff x="1918" y="672"/>
              <a:chExt cx="3756" cy="613"/>
            </a:xfrm>
          </p:grpSpPr>
          <p:grpSp>
            <p:nvGrpSpPr>
              <p:cNvPr id="8" name="Group 84">
                <a:extLst>
                  <a:ext uri="{FF2B5EF4-FFF2-40B4-BE49-F238E27FC236}">
                    <a16:creationId xmlns:a16="http://schemas.microsoft.com/office/drawing/2014/main" id="{1B0999AF-A60D-F852-4FAB-E72F0F92B217}"/>
                  </a:ext>
                </a:extLst>
              </p:cNvPr>
              <p:cNvGrpSpPr>
                <a:grpSpLocks/>
              </p:cNvGrpSpPr>
              <p:nvPr/>
            </p:nvGrpSpPr>
            <p:grpSpPr bwMode="auto">
              <a:xfrm>
                <a:off x="1918" y="672"/>
                <a:ext cx="3756" cy="393"/>
                <a:chOff x="1918" y="672"/>
                <a:chExt cx="3756" cy="393"/>
              </a:xfrm>
            </p:grpSpPr>
            <p:grpSp>
              <p:nvGrpSpPr>
                <p:cNvPr id="15" name="Group 85">
                  <a:extLst>
                    <a:ext uri="{FF2B5EF4-FFF2-40B4-BE49-F238E27FC236}">
                      <a16:creationId xmlns:a16="http://schemas.microsoft.com/office/drawing/2014/main" id="{5D0F0E19-5A7E-09CF-13F4-22C2C9E532D3}"/>
                    </a:ext>
                  </a:extLst>
                </p:cNvPr>
                <p:cNvGrpSpPr>
                  <a:grpSpLocks/>
                </p:cNvGrpSpPr>
                <p:nvPr/>
              </p:nvGrpSpPr>
              <p:grpSpPr bwMode="auto">
                <a:xfrm>
                  <a:off x="1979" y="836"/>
                  <a:ext cx="3607" cy="229"/>
                  <a:chOff x="1979" y="836"/>
                  <a:chExt cx="3607" cy="229"/>
                </a:xfrm>
              </p:grpSpPr>
              <p:sp>
                <p:nvSpPr>
                  <p:cNvPr id="24" name="Rectangle 86">
                    <a:extLst>
                      <a:ext uri="{FF2B5EF4-FFF2-40B4-BE49-F238E27FC236}">
                        <a16:creationId xmlns:a16="http://schemas.microsoft.com/office/drawing/2014/main" id="{E376CE64-5C69-FFE5-8B0E-3C1BE22E994C}"/>
                      </a:ext>
                    </a:extLst>
                  </p:cNvPr>
                  <p:cNvSpPr>
                    <a:spLocks noChangeArrowheads="1"/>
                  </p:cNvSpPr>
                  <p:nvPr/>
                </p:nvSpPr>
                <p:spPr bwMode="auto">
                  <a:xfrm>
                    <a:off x="1983" y="872"/>
                    <a:ext cx="3599"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grpSp>
                <p:nvGrpSpPr>
                  <p:cNvPr id="25" name="Group 87">
                    <a:extLst>
                      <a:ext uri="{FF2B5EF4-FFF2-40B4-BE49-F238E27FC236}">
                        <a16:creationId xmlns:a16="http://schemas.microsoft.com/office/drawing/2014/main" id="{21B44105-1CD1-B771-9AA1-84E9B8333D0A}"/>
                      </a:ext>
                    </a:extLst>
                  </p:cNvPr>
                  <p:cNvGrpSpPr>
                    <a:grpSpLocks/>
                  </p:cNvGrpSpPr>
                  <p:nvPr/>
                </p:nvGrpSpPr>
                <p:grpSpPr bwMode="auto">
                  <a:xfrm>
                    <a:off x="1979" y="836"/>
                    <a:ext cx="3607" cy="229"/>
                    <a:chOff x="1979" y="836"/>
                    <a:chExt cx="3607" cy="229"/>
                  </a:xfrm>
                </p:grpSpPr>
                <p:grpSp>
                  <p:nvGrpSpPr>
                    <p:cNvPr id="26" name="Group 88">
                      <a:extLst>
                        <a:ext uri="{FF2B5EF4-FFF2-40B4-BE49-F238E27FC236}">
                          <a16:creationId xmlns:a16="http://schemas.microsoft.com/office/drawing/2014/main" id="{1333FB68-7962-F596-0520-310B8745A241}"/>
                        </a:ext>
                      </a:extLst>
                    </p:cNvPr>
                    <p:cNvGrpSpPr>
                      <a:grpSpLocks/>
                    </p:cNvGrpSpPr>
                    <p:nvPr/>
                  </p:nvGrpSpPr>
                  <p:grpSpPr bwMode="auto">
                    <a:xfrm>
                      <a:off x="1979" y="836"/>
                      <a:ext cx="624" cy="229"/>
                      <a:chOff x="1979" y="836"/>
                      <a:chExt cx="624" cy="229"/>
                    </a:xfrm>
                  </p:grpSpPr>
                  <p:sp>
                    <p:nvSpPr>
                      <p:cNvPr id="45" name="Rectangle 89">
                        <a:extLst>
                          <a:ext uri="{FF2B5EF4-FFF2-40B4-BE49-F238E27FC236}">
                            <a16:creationId xmlns:a16="http://schemas.microsoft.com/office/drawing/2014/main" id="{9D655A52-C442-472E-8D51-562B6D5F77E7}"/>
                          </a:ext>
                        </a:extLst>
                      </p:cNvPr>
                      <p:cNvSpPr>
                        <a:spLocks noChangeArrowheads="1"/>
                      </p:cNvSpPr>
                      <p:nvPr/>
                    </p:nvSpPr>
                    <p:spPr bwMode="auto">
                      <a:xfrm>
                        <a:off x="1979" y="868"/>
                        <a:ext cx="62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6" name="Rectangle 90">
                        <a:extLst>
                          <a:ext uri="{FF2B5EF4-FFF2-40B4-BE49-F238E27FC236}">
                            <a16:creationId xmlns:a16="http://schemas.microsoft.com/office/drawing/2014/main" id="{24CD03D9-AB6D-8B3D-E899-482C1F7268AB}"/>
                          </a:ext>
                        </a:extLst>
                      </p:cNvPr>
                      <p:cNvSpPr>
                        <a:spLocks noChangeArrowheads="1"/>
                      </p:cNvSpPr>
                      <p:nvPr/>
                    </p:nvSpPr>
                    <p:spPr bwMode="auto">
                      <a:xfrm>
                        <a:off x="2189" y="836"/>
                        <a:ext cx="26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dirty="0">
                            <a:solidFill>
                              <a:schemeClr val="tx1"/>
                            </a:solidFill>
                            <a:latin typeface="Times New Roman" panose="02020603050405020304" pitchFamily="18" charset="0"/>
                          </a:rPr>
                          <a:t>op</a:t>
                        </a:r>
                      </a:p>
                    </p:txBody>
                  </p:sp>
                </p:grpSp>
                <p:grpSp>
                  <p:nvGrpSpPr>
                    <p:cNvPr id="27" name="Group 91">
                      <a:extLst>
                        <a:ext uri="{FF2B5EF4-FFF2-40B4-BE49-F238E27FC236}">
                          <a16:creationId xmlns:a16="http://schemas.microsoft.com/office/drawing/2014/main" id="{EA39F6DD-47BE-3CB3-9789-99DE929EDA4C}"/>
                        </a:ext>
                      </a:extLst>
                    </p:cNvPr>
                    <p:cNvGrpSpPr>
                      <a:grpSpLocks/>
                    </p:cNvGrpSpPr>
                    <p:nvPr/>
                  </p:nvGrpSpPr>
                  <p:grpSpPr bwMode="auto">
                    <a:xfrm>
                      <a:off x="2611" y="836"/>
                      <a:ext cx="580" cy="229"/>
                      <a:chOff x="2611" y="836"/>
                      <a:chExt cx="580" cy="229"/>
                    </a:xfrm>
                  </p:grpSpPr>
                  <p:sp>
                    <p:nvSpPr>
                      <p:cNvPr id="43" name="Rectangle 92">
                        <a:extLst>
                          <a:ext uri="{FF2B5EF4-FFF2-40B4-BE49-F238E27FC236}">
                            <a16:creationId xmlns:a16="http://schemas.microsoft.com/office/drawing/2014/main" id="{A1EA4244-EC0E-C99E-C2D3-D67DC18A840D}"/>
                          </a:ext>
                        </a:extLst>
                      </p:cNvPr>
                      <p:cNvSpPr>
                        <a:spLocks noChangeArrowheads="1"/>
                      </p:cNvSpPr>
                      <p:nvPr/>
                    </p:nvSpPr>
                    <p:spPr bwMode="auto">
                      <a:xfrm>
                        <a:off x="2611" y="868"/>
                        <a:ext cx="58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4" name="Rectangle 93">
                        <a:extLst>
                          <a:ext uri="{FF2B5EF4-FFF2-40B4-BE49-F238E27FC236}">
                            <a16:creationId xmlns:a16="http://schemas.microsoft.com/office/drawing/2014/main" id="{15C14A19-649E-4763-C18C-4DF4869DE8CD}"/>
                          </a:ext>
                        </a:extLst>
                      </p:cNvPr>
                      <p:cNvSpPr>
                        <a:spLocks noChangeArrowheads="1"/>
                      </p:cNvSpPr>
                      <p:nvPr/>
                    </p:nvSpPr>
                    <p:spPr bwMode="auto">
                      <a:xfrm>
                        <a:off x="2804" y="836"/>
                        <a:ext cx="23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rs</a:t>
                        </a:r>
                      </a:p>
                    </p:txBody>
                  </p:sp>
                </p:grpSp>
                <p:grpSp>
                  <p:nvGrpSpPr>
                    <p:cNvPr id="28" name="Group 94">
                      <a:extLst>
                        <a:ext uri="{FF2B5EF4-FFF2-40B4-BE49-F238E27FC236}">
                          <a16:creationId xmlns:a16="http://schemas.microsoft.com/office/drawing/2014/main" id="{28C333C2-43A1-E10E-2461-1B0936372002}"/>
                        </a:ext>
                      </a:extLst>
                    </p:cNvPr>
                    <p:cNvGrpSpPr>
                      <a:grpSpLocks/>
                    </p:cNvGrpSpPr>
                    <p:nvPr/>
                  </p:nvGrpSpPr>
                  <p:grpSpPr bwMode="auto">
                    <a:xfrm>
                      <a:off x="3199" y="836"/>
                      <a:ext cx="579" cy="229"/>
                      <a:chOff x="3199" y="836"/>
                      <a:chExt cx="579" cy="229"/>
                    </a:xfrm>
                  </p:grpSpPr>
                  <p:sp>
                    <p:nvSpPr>
                      <p:cNvPr id="41" name="Rectangle 95">
                        <a:extLst>
                          <a:ext uri="{FF2B5EF4-FFF2-40B4-BE49-F238E27FC236}">
                            <a16:creationId xmlns:a16="http://schemas.microsoft.com/office/drawing/2014/main" id="{72B36978-FE2C-771C-80DD-222D8E493DFA}"/>
                          </a:ext>
                        </a:extLst>
                      </p:cNvPr>
                      <p:cNvSpPr>
                        <a:spLocks noChangeArrowheads="1"/>
                      </p:cNvSpPr>
                      <p:nvPr/>
                    </p:nvSpPr>
                    <p:spPr bwMode="auto">
                      <a:xfrm>
                        <a:off x="3199" y="868"/>
                        <a:ext cx="579"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2" name="Rectangle 96">
                        <a:extLst>
                          <a:ext uri="{FF2B5EF4-FFF2-40B4-BE49-F238E27FC236}">
                            <a16:creationId xmlns:a16="http://schemas.microsoft.com/office/drawing/2014/main" id="{2F10D7F9-6B43-B029-C520-B67130E4A994}"/>
                          </a:ext>
                        </a:extLst>
                      </p:cNvPr>
                      <p:cNvSpPr>
                        <a:spLocks noChangeArrowheads="1"/>
                      </p:cNvSpPr>
                      <p:nvPr/>
                    </p:nvSpPr>
                    <p:spPr bwMode="auto">
                      <a:xfrm>
                        <a:off x="3391" y="836"/>
                        <a:ext cx="22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rt</a:t>
                        </a:r>
                      </a:p>
                    </p:txBody>
                  </p:sp>
                </p:grpSp>
                <p:grpSp>
                  <p:nvGrpSpPr>
                    <p:cNvPr id="29" name="Group 97">
                      <a:extLst>
                        <a:ext uri="{FF2B5EF4-FFF2-40B4-BE49-F238E27FC236}">
                          <a16:creationId xmlns:a16="http://schemas.microsoft.com/office/drawing/2014/main" id="{C85711F8-BBAF-4F41-697A-DB2AA6867403}"/>
                        </a:ext>
                      </a:extLst>
                    </p:cNvPr>
                    <p:cNvGrpSpPr>
                      <a:grpSpLocks/>
                    </p:cNvGrpSpPr>
                    <p:nvPr/>
                  </p:nvGrpSpPr>
                  <p:grpSpPr bwMode="auto">
                    <a:xfrm>
                      <a:off x="3786" y="836"/>
                      <a:ext cx="579" cy="229"/>
                      <a:chOff x="3786" y="836"/>
                      <a:chExt cx="579" cy="229"/>
                    </a:xfrm>
                  </p:grpSpPr>
                  <p:sp>
                    <p:nvSpPr>
                      <p:cNvPr id="39" name="Rectangle 98">
                        <a:extLst>
                          <a:ext uri="{FF2B5EF4-FFF2-40B4-BE49-F238E27FC236}">
                            <a16:creationId xmlns:a16="http://schemas.microsoft.com/office/drawing/2014/main" id="{52C2B7DB-2F3D-08A5-EF48-6A28A1D436FD}"/>
                          </a:ext>
                        </a:extLst>
                      </p:cNvPr>
                      <p:cNvSpPr>
                        <a:spLocks noChangeArrowheads="1"/>
                      </p:cNvSpPr>
                      <p:nvPr/>
                    </p:nvSpPr>
                    <p:spPr bwMode="auto">
                      <a:xfrm>
                        <a:off x="3786" y="868"/>
                        <a:ext cx="579"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0" name="Rectangle 99">
                        <a:extLst>
                          <a:ext uri="{FF2B5EF4-FFF2-40B4-BE49-F238E27FC236}">
                            <a16:creationId xmlns:a16="http://schemas.microsoft.com/office/drawing/2014/main" id="{5BD45BF1-BE16-08DA-7712-9D1EABC757BF}"/>
                          </a:ext>
                        </a:extLst>
                      </p:cNvPr>
                      <p:cNvSpPr>
                        <a:spLocks noChangeArrowheads="1"/>
                      </p:cNvSpPr>
                      <p:nvPr/>
                    </p:nvSpPr>
                    <p:spPr bwMode="auto">
                      <a:xfrm>
                        <a:off x="3979" y="836"/>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rd</a:t>
                        </a:r>
                      </a:p>
                    </p:txBody>
                  </p:sp>
                </p:grpSp>
                <p:grpSp>
                  <p:nvGrpSpPr>
                    <p:cNvPr id="33" name="Group 100">
                      <a:extLst>
                        <a:ext uri="{FF2B5EF4-FFF2-40B4-BE49-F238E27FC236}">
                          <a16:creationId xmlns:a16="http://schemas.microsoft.com/office/drawing/2014/main" id="{7662FA25-9363-C692-D8C5-3D042B59A32C}"/>
                        </a:ext>
                      </a:extLst>
                    </p:cNvPr>
                    <p:cNvGrpSpPr>
                      <a:grpSpLocks/>
                    </p:cNvGrpSpPr>
                    <p:nvPr/>
                  </p:nvGrpSpPr>
                  <p:grpSpPr bwMode="auto">
                    <a:xfrm>
                      <a:off x="4373" y="836"/>
                      <a:ext cx="580" cy="229"/>
                      <a:chOff x="4373" y="836"/>
                      <a:chExt cx="580" cy="229"/>
                    </a:xfrm>
                  </p:grpSpPr>
                  <p:sp>
                    <p:nvSpPr>
                      <p:cNvPr id="37" name="Rectangle 101">
                        <a:extLst>
                          <a:ext uri="{FF2B5EF4-FFF2-40B4-BE49-F238E27FC236}">
                            <a16:creationId xmlns:a16="http://schemas.microsoft.com/office/drawing/2014/main" id="{2F176C36-BF19-7756-15DD-F3C080D12A53}"/>
                          </a:ext>
                        </a:extLst>
                      </p:cNvPr>
                      <p:cNvSpPr>
                        <a:spLocks noChangeArrowheads="1"/>
                      </p:cNvSpPr>
                      <p:nvPr/>
                    </p:nvSpPr>
                    <p:spPr bwMode="auto">
                      <a:xfrm>
                        <a:off x="4373" y="868"/>
                        <a:ext cx="58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38" name="Rectangle 102">
                        <a:extLst>
                          <a:ext uri="{FF2B5EF4-FFF2-40B4-BE49-F238E27FC236}">
                            <a16:creationId xmlns:a16="http://schemas.microsoft.com/office/drawing/2014/main" id="{E7BF11FA-A290-E740-9D62-C009970151E1}"/>
                          </a:ext>
                        </a:extLst>
                      </p:cNvPr>
                      <p:cNvSpPr>
                        <a:spLocks noChangeArrowheads="1"/>
                      </p:cNvSpPr>
                      <p:nvPr/>
                    </p:nvSpPr>
                    <p:spPr bwMode="auto">
                      <a:xfrm>
                        <a:off x="4448" y="836"/>
                        <a:ext cx="49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shamt</a:t>
                        </a:r>
                      </a:p>
                    </p:txBody>
                  </p:sp>
                </p:grpSp>
                <p:grpSp>
                  <p:nvGrpSpPr>
                    <p:cNvPr id="34" name="Group 103">
                      <a:extLst>
                        <a:ext uri="{FF2B5EF4-FFF2-40B4-BE49-F238E27FC236}">
                          <a16:creationId xmlns:a16="http://schemas.microsoft.com/office/drawing/2014/main" id="{01F03404-BA16-31E8-3F0F-FCF204FE0889}"/>
                        </a:ext>
                      </a:extLst>
                    </p:cNvPr>
                    <p:cNvGrpSpPr>
                      <a:grpSpLocks/>
                    </p:cNvGrpSpPr>
                    <p:nvPr/>
                  </p:nvGrpSpPr>
                  <p:grpSpPr bwMode="auto">
                    <a:xfrm>
                      <a:off x="4961" y="836"/>
                      <a:ext cx="625" cy="229"/>
                      <a:chOff x="4961" y="836"/>
                      <a:chExt cx="625" cy="229"/>
                    </a:xfrm>
                  </p:grpSpPr>
                  <p:sp>
                    <p:nvSpPr>
                      <p:cNvPr id="35" name="Rectangle 104">
                        <a:extLst>
                          <a:ext uri="{FF2B5EF4-FFF2-40B4-BE49-F238E27FC236}">
                            <a16:creationId xmlns:a16="http://schemas.microsoft.com/office/drawing/2014/main" id="{54098222-0FF6-DD5D-2CD9-5F5E44BB84F3}"/>
                          </a:ext>
                        </a:extLst>
                      </p:cNvPr>
                      <p:cNvSpPr>
                        <a:spLocks noChangeArrowheads="1"/>
                      </p:cNvSpPr>
                      <p:nvPr/>
                    </p:nvSpPr>
                    <p:spPr bwMode="auto">
                      <a:xfrm>
                        <a:off x="4961" y="868"/>
                        <a:ext cx="625"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36" name="Rectangle 105">
                        <a:extLst>
                          <a:ext uri="{FF2B5EF4-FFF2-40B4-BE49-F238E27FC236}">
                            <a16:creationId xmlns:a16="http://schemas.microsoft.com/office/drawing/2014/main" id="{A0F177BC-2754-76CD-DB98-22284AEB67E2}"/>
                          </a:ext>
                        </a:extLst>
                      </p:cNvPr>
                      <p:cNvSpPr>
                        <a:spLocks noChangeArrowheads="1"/>
                      </p:cNvSpPr>
                      <p:nvPr/>
                    </p:nvSpPr>
                    <p:spPr bwMode="auto">
                      <a:xfrm>
                        <a:off x="5143" y="836"/>
                        <a:ext cx="3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func</a:t>
                        </a:r>
                      </a:p>
                    </p:txBody>
                  </p:sp>
                </p:grpSp>
              </p:grpSp>
            </p:grpSp>
            <p:sp>
              <p:nvSpPr>
                <p:cNvPr id="16" name="Rectangle 106">
                  <a:extLst>
                    <a:ext uri="{FF2B5EF4-FFF2-40B4-BE49-F238E27FC236}">
                      <a16:creationId xmlns:a16="http://schemas.microsoft.com/office/drawing/2014/main" id="{88D33E33-96C6-5922-5BC5-8E9D70EA60BD}"/>
                    </a:ext>
                  </a:extLst>
                </p:cNvPr>
                <p:cNvSpPr>
                  <a:spLocks noChangeArrowheads="1"/>
                </p:cNvSpPr>
                <p:nvPr/>
              </p:nvSpPr>
              <p:spPr bwMode="auto">
                <a:xfrm>
                  <a:off x="5488" y="672"/>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0</a:t>
                  </a:r>
                </a:p>
              </p:txBody>
            </p:sp>
            <p:sp>
              <p:nvSpPr>
                <p:cNvPr id="17" name="Rectangle 107">
                  <a:extLst>
                    <a:ext uri="{FF2B5EF4-FFF2-40B4-BE49-F238E27FC236}">
                      <a16:creationId xmlns:a16="http://schemas.microsoft.com/office/drawing/2014/main" id="{18862AFB-EB2C-68B7-6A66-10C1AC035ED0}"/>
                    </a:ext>
                  </a:extLst>
                </p:cNvPr>
                <p:cNvSpPr>
                  <a:spLocks noChangeArrowheads="1"/>
                </p:cNvSpPr>
                <p:nvPr/>
              </p:nvSpPr>
              <p:spPr bwMode="auto">
                <a:xfrm>
                  <a:off x="4810" y="672"/>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a:t>
                  </a:r>
                </a:p>
              </p:txBody>
            </p:sp>
            <p:sp>
              <p:nvSpPr>
                <p:cNvPr id="18" name="Rectangle 108">
                  <a:extLst>
                    <a:ext uri="{FF2B5EF4-FFF2-40B4-BE49-F238E27FC236}">
                      <a16:creationId xmlns:a16="http://schemas.microsoft.com/office/drawing/2014/main" id="{7A3393B2-1F9C-FD2B-941D-3A12A75C6A66}"/>
                    </a:ext>
                  </a:extLst>
                </p:cNvPr>
                <p:cNvSpPr>
                  <a:spLocks noChangeArrowheads="1"/>
                </p:cNvSpPr>
                <p:nvPr/>
              </p:nvSpPr>
              <p:spPr bwMode="auto">
                <a:xfrm>
                  <a:off x="4177"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11</a:t>
                  </a:r>
                </a:p>
              </p:txBody>
            </p:sp>
            <p:sp>
              <p:nvSpPr>
                <p:cNvPr id="19" name="Rectangle 109">
                  <a:extLst>
                    <a:ext uri="{FF2B5EF4-FFF2-40B4-BE49-F238E27FC236}">
                      <a16:creationId xmlns:a16="http://schemas.microsoft.com/office/drawing/2014/main" id="{CE16A9DE-2220-0CEE-BFD6-CEB88DB1BA40}"/>
                    </a:ext>
                  </a:extLst>
                </p:cNvPr>
                <p:cNvSpPr>
                  <a:spLocks noChangeArrowheads="1"/>
                </p:cNvSpPr>
                <p:nvPr/>
              </p:nvSpPr>
              <p:spPr bwMode="auto">
                <a:xfrm>
                  <a:off x="3590"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a:t>
                  </a:r>
                </a:p>
              </p:txBody>
            </p:sp>
            <p:sp>
              <p:nvSpPr>
                <p:cNvPr id="21" name="Rectangle 110">
                  <a:extLst>
                    <a:ext uri="{FF2B5EF4-FFF2-40B4-BE49-F238E27FC236}">
                      <a16:creationId xmlns:a16="http://schemas.microsoft.com/office/drawing/2014/main" id="{8379F1BE-7AB6-C852-33E8-C6DF241D9DF1}"/>
                    </a:ext>
                  </a:extLst>
                </p:cNvPr>
                <p:cNvSpPr>
                  <a:spLocks noChangeArrowheads="1"/>
                </p:cNvSpPr>
                <p:nvPr/>
              </p:nvSpPr>
              <p:spPr bwMode="auto">
                <a:xfrm>
                  <a:off x="3002"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21</a:t>
                  </a:r>
                </a:p>
              </p:txBody>
            </p:sp>
            <p:sp>
              <p:nvSpPr>
                <p:cNvPr id="22" name="Rectangle 111">
                  <a:extLst>
                    <a:ext uri="{FF2B5EF4-FFF2-40B4-BE49-F238E27FC236}">
                      <a16:creationId xmlns:a16="http://schemas.microsoft.com/office/drawing/2014/main" id="{BE89FC57-31ED-9BD4-6D6A-9171772286A8}"/>
                    </a:ext>
                  </a:extLst>
                </p:cNvPr>
                <p:cNvSpPr>
                  <a:spLocks noChangeArrowheads="1"/>
                </p:cNvSpPr>
                <p:nvPr/>
              </p:nvSpPr>
              <p:spPr bwMode="auto">
                <a:xfrm>
                  <a:off x="2414"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26</a:t>
                  </a:r>
                </a:p>
              </p:txBody>
            </p:sp>
            <p:sp>
              <p:nvSpPr>
                <p:cNvPr id="23" name="Rectangle 112">
                  <a:extLst>
                    <a:ext uri="{FF2B5EF4-FFF2-40B4-BE49-F238E27FC236}">
                      <a16:creationId xmlns:a16="http://schemas.microsoft.com/office/drawing/2014/main" id="{141BAF74-886B-844A-D0C9-3A097AF36754}"/>
                    </a:ext>
                  </a:extLst>
                </p:cNvPr>
                <p:cNvSpPr>
                  <a:spLocks noChangeArrowheads="1"/>
                </p:cNvSpPr>
                <p:nvPr/>
              </p:nvSpPr>
              <p:spPr bwMode="auto">
                <a:xfrm>
                  <a:off x="1918"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31</a:t>
                  </a:r>
                </a:p>
              </p:txBody>
            </p:sp>
          </p:grpSp>
          <p:sp>
            <p:nvSpPr>
              <p:cNvPr id="9" name="Rectangle 113">
                <a:extLst>
                  <a:ext uri="{FF2B5EF4-FFF2-40B4-BE49-F238E27FC236}">
                    <a16:creationId xmlns:a16="http://schemas.microsoft.com/office/drawing/2014/main" id="{091F7BD8-FA2C-E5C6-A0C4-B0B6CD2D5753}"/>
                  </a:ext>
                </a:extLst>
              </p:cNvPr>
              <p:cNvSpPr>
                <a:spLocks noChangeArrowheads="1"/>
              </p:cNvSpPr>
              <p:nvPr/>
            </p:nvSpPr>
            <p:spPr bwMode="auto">
              <a:xfrm>
                <a:off x="2143"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10" name="Rectangle 114">
                <a:extLst>
                  <a:ext uri="{FF2B5EF4-FFF2-40B4-BE49-F238E27FC236}">
                    <a16:creationId xmlns:a16="http://schemas.microsoft.com/office/drawing/2014/main" id="{68B23C83-C41E-0DB3-70F8-6070C486439F}"/>
                  </a:ext>
                </a:extLst>
              </p:cNvPr>
              <p:cNvSpPr>
                <a:spLocks noChangeArrowheads="1"/>
              </p:cNvSpPr>
              <p:nvPr/>
            </p:nvSpPr>
            <p:spPr bwMode="auto">
              <a:xfrm>
                <a:off x="5126"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11" name="Rectangle 115">
                <a:extLst>
                  <a:ext uri="{FF2B5EF4-FFF2-40B4-BE49-F238E27FC236}">
                    <a16:creationId xmlns:a16="http://schemas.microsoft.com/office/drawing/2014/main" id="{F488F3AD-FE45-7324-A437-A338AB965C47}"/>
                  </a:ext>
                </a:extLst>
              </p:cNvPr>
              <p:cNvSpPr>
                <a:spLocks noChangeArrowheads="1"/>
              </p:cNvSpPr>
              <p:nvPr/>
            </p:nvSpPr>
            <p:spPr bwMode="auto">
              <a:xfrm>
                <a:off x="4493"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sp>
            <p:nvSpPr>
              <p:cNvPr id="12" name="Rectangle 116">
                <a:extLst>
                  <a:ext uri="{FF2B5EF4-FFF2-40B4-BE49-F238E27FC236}">
                    <a16:creationId xmlns:a16="http://schemas.microsoft.com/office/drawing/2014/main" id="{EFE25A37-792F-B163-859A-6C4CE34335B4}"/>
                  </a:ext>
                </a:extLst>
              </p:cNvPr>
              <p:cNvSpPr>
                <a:spLocks noChangeArrowheads="1"/>
              </p:cNvSpPr>
              <p:nvPr/>
            </p:nvSpPr>
            <p:spPr bwMode="auto">
              <a:xfrm>
                <a:off x="3906" y="1056"/>
                <a:ext cx="44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a:t>
                </a:r>
                <a:r>
                  <a:rPr lang="zh-CN" altLang="en-US" sz="1600" b="0">
                    <a:solidFill>
                      <a:schemeClr val="tx1"/>
                    </a:solidFill>
                    <a:latin typeface="Times New Roman" panose="02020603050405020304" pitchFamily="18" charset="0"/>
                  </a:rPr>
                  <a:t> </a:t>
                </a:r>
                <a:r>
                  <a:rPr lang="en-US" altLang="zh-CN" sz="1800">
                    <a:solidFill>
                      <a:schemeClr val="tx1"/>
                    </a:solidFill>
                    <a:latin typeface="Times New Roman" panose="02020603050405020304" pitchFamily="18" charset="0"/>
                  </a:rPr>
                  <a:t>bits</a:t>
                </a:r>
              </a:p>
            </p:txBody>
          </p:sp>
          <p:sp>
            <p:nvSpPr>
              <p:cNvPr id="13" name="Rectangle 117">
                <a:extLst>
                  <a:ext uri="{FF2B5EF4-FFF2-40B4-BE49-F238E27FC236}">
                    <a16:creationId xmlns:a16="http://schemas.microsoft.com/office/drawing/2014/main" id="{7D0A5BA1-5639-B320-25DE-863ED07FAEB3}"/>
                  </a:ext>
                </a:extLst>
              </p:cNvPr>
              <p:cNvSpPr>
                <a:spLocks noChangeArrowheads="1"/>
              </p:cNvSpPr>
              <p:nvPr/>
            </p:nvSpPr>
            <p:spPr bwMode="auto">
              <a:xfrm>
                <a:off x="3318"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sp>
            <p:nvSpPr>
              <p:cNvPr id="14" name="Rectangle 118">
                <a:extLst>
                  <a:ext uri="{FF2B5EF4-FFF2-40B4-BE49-F238E27FC236}">
                    <a16:creationId xmlns:a16="http://schemas.microsoft.com/office/drawing/2014/main" id="{FFB4863F-7C9C-CCE3-DD8E-BE8CCF988FC8}"/>
                  </a:ext>
                </a:extLst>
              </p:cNvPr>
              <p:cNvSpPr>
                <a:spLocks noChangeArrowheads="1"/>
              </p:cNvSpPr>
              <p:nvPr/>
            </p:nvSpPr>
            <p:spPr bwMode="auto">
              <a:xfrm>
                <a:off x="2731"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grpSp>
        <p:sp>
          <p:nvSpPr>
            <p:cNvPr id="7" name="Text Box 119">
              <a:extLst>
                <a:ext uri="{FF2B5EF4-FFF2-40B4-BE49-F238E27FC236}">
                  <a16:creationId xmlns:a16="http://schemas.microsoft.com/office/drawing/2014/main" id="{1A6D0E82-55BB-EECF-017F-97BB3F4448A7}"/>
                </a:ext>
              </a:extLst>
            </p:cNvPr>
            <p:cNvSpPr txBox="1">
              <a:spLocks noChangeArrowheads="1"/>
            </p:cNvSpPr>
            <p:nvPr/>
          </p:nvSpPr>
          <p:spPr bwMode="auto">
            <a:xfrm>
              <a:off x="3190" y="420"/>
              <a:ext cx="124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pPr>
                <a:spcBef>
                  <a:spcPct val="50000"/>
                </a:spcBef>
              </a:pPr>
              <a:r>
                <a:rPr lang="en-US" altLang="zh-CN" sz="1800" dirty="0">
                  <a:latin typeface="Times New Roman" panose="02020603050405020304" pitchFamily="18" charset="0"/>
                </a:rPr>
                <a:t>R-Type</a:t>
              </a:r>
              <a:r>
                <a:rPr lang="zh-CN" altLang="en-US" sz="1800" dirty="0">
                  <a:latin typeface="Times New Roman" panose="02020603050405020304" pitchFamily="18" charset="0"/>
                </a:rPr>
                <a:t>指令</a:t>
              </a:r>
            </a:p>
          </p:txBody>
        </p:sp>
      </p:grpSp>
      <p:grpSp>
        <p:nvGrpSpPr>
          <p:cNvPr id="47" name="Group 120">
            <a:extLst>
              <a:ext uri="{FF2B5EF4-FFF2-40B4-BE49-F238E27FC236}">
                <a16:creationId xmlns:a16="http://schemas.microsoft.com/office/drawing/2014/main" id="{C0D94D0B-A234-6B66-22EF-E48A4B05A8A5}"/>
              </a:ext>
            </a:extLst>
          </p:cNvPr>
          <p:cNvGrpSpPr>
            <a:grpSpLocks/>
          </p:cNvGrpSpPr>
          <p:nvPr/>
        </p:nvGrpSpPr>
        <p:grpSpPr bwMode="auto">
          <a:xfrm>
            <a:off x="5064983" y="3992482"/>
            <a:ext cx="5962650" cy="1273175"/>
            <a:chOff x="1889" y="2528"/>
            <a:chExt cx="3756" cy="802"/>
          </a:xfrm>
        </p:grpSpPr>
        <p:grpSp>
          <p:nvGrpSpPr>
            <p:cNvPr id="48" name="Group 121">
              <a:extLst>
                <a:ext uri="{FF2B5EF4-FFF2-40B4-BE49-F238E27FC236}">
                  <a16:creationId xmlns:a16="http://schemas.microsoft.com/office/drawing/2014/main" id="{8BF8F371-5EA6-CC5E-C36A-6673E4A38EF2}"/>
                </a:ext>
              </a:extLst>
            </p:cNvPr>
            <p:cNvGrpSpPr>
              <a:grpSpLocks/>
            </p:cNvGrpSpPr>
            <p:nvPr/>
          </p:nvGrpSpPr>
          <p:grpSpPr bwMode="auto">
            <a:xfrm>
              <a:off x="1889" y="2717"/>
              <a:ext cx="3756" cy="613"/>
              <a:chOff x="1918" y="1392"/>
              <a:chExt cx="3756" cy="613"/>
            </a:xfrm>
          </p:grpSpPr>
          <p:sp>
            <p:nvSpPr>
              <p:cNvPr id="50" name="Rectangle 122">
                <a:extLst>
                  <a:ext uri="{FF2B5EF4-FFF2-40B4-BE49-F238E27FC236}">
                    <a16:creationId xmlns:a16="http://schemas.microsoft.com/office/drawing/2014/main" id="{10F5409E-8CEC-DBF6-142D-F3377D7900BE}"/>
                  </a:ext>
                </a:extLst>
              </p:cNvPr>
              <p:cNvSpPr>
                <a:spLocks noChangeArrowheads="1"/>
              </p:cNvSpPr>
              <p:nvPr/>
            </p:nvSpPr>
            <p:spPr bwMode="auto">
              <a:xfrm>
                <a:off x="1983" y="1592"/>
                <a:ext cx="3599"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grpSp>
            <p:nvGrpSpPr>
              <p:cNvPr id="51" name="Group 123">
                <a:extLst>
                  <a:ext uri="{FF2B5EF4-FFF2-40B4-BE49-F238E27FC236}">
                    <a16:creationId xmlns:a16="http://schemas.microsoft.com/office/drawing/2014/main" id="{C7B23B58-773B-72EA-8D63-B1A566C55721}"/>
                  </a:ext>
                </a:extLst>
              </p:cNvPr>
              <p:cNvGrpSpPr>
                <a:grpSpLocks/>
              </p:cNvGrpSpPr>
              <p:nvPr/>
            </p:nvGrpSpPr>
            <p:grpSpPr bwMode="auto">
              <a:xfrm>
                <a:off x="1979" y="1556"/>
                <a:ext cx="624" cy="229"/>
                <a:chOff x="1979" y="1556"/>
                <a:chExt cx="624" cy="229"/>
              </a:xfrm>
            </p:grpSpPr>
            <p:sp>
              <p:nvSpPr>
                <p:cNvPr id="69" name="Rectangle 124">
                  <a:extLst>
                    <a:ext uri="{FF2B5EF4-FFF2-40B4-BE49-F238E27FC236}">
                      <a16:creationId xmlns:a16="http://schemas.microsoft.com/office/drawing/2014/main" id="{B2A00454-51E7-1CC5-0135-169D0FF38BB2}"/>
                    </a:ext>
                  </a:extLst>
                </p:cNvPr>
                <p:cNvSpPr>
                  <a:spLocks noChangeArrowheads="1"/>
                </p:cNvSpPr>
                <p:nvPr/>
              </p:nvSpPr>
              <p:spPr bwMode="auto">
                <a:xfrm>
                  <a:off x="1979" y="1588"/>
                  <a:ext cx="62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70" name="Rectangle 125">
                  <a:extLst>
                    <a:ext uri="{FF2B5EF4-FFF2-40B4-BE49-F238E27FC236}">
                      <a16:creationId xmlns:a16="http://schemas.microsoft.com/office/drawing/2014/main" id="{0C79930E-F899-BF86-4F3F-B7FAA3C20547}"/>
                    </a:ext>
                  </a:extLst>
                </p:cNvPr>
                <p:cNvSpPr>
                  <a:spLocks noChangeArrowheads="1"/>
                </p:cNvSpPr>
                <p:nvPr/>
              </p:nvSpPr>
              <p:spPr bwMode="auto">
                <a:xfrm>
                  <a:off x="2180" y="1556"/>
                  <a:ext cx="26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op</a:t>
                  </a:r>
                </a:p>
              </p:txBody>
            </p:sp>
          </p:grpSp>
          <p:grpSp>
            <p:nvGrpSpPr>
              <p:cNvPr id="52" name="Group 126">
                <a:extLst>
                  <a:ext uri="{FF2B5EF4-FFF2-40B4-BE49-F238E27FC236}">
                    <a16:creationId xmlns:a16="http://schemas.microsoft.com/office/drawing/2014/main" id="{D980E819-819E-483D-EE60-57FA2C709CE1}"/>
                  </a:ext>
                </a:extLst>
              </p:cNvPr>
              <p:cNvGrpSpPr>
                <a:grpSpLocks/>
              </p:cNvGrpSpPr>
              <p:nvPr/>
            </p:nvGrpSpPr>
            <p:grpSpPr bwMode="auto">
              <a:xfrm>
                <a:off x="2611" y="1556"/>
                <a:ext cx="580" cy="229"/>
                <a:chOff x="2611" y="1556"/>
                <a:chExt cx="580" cy="229"/>
              </a:xfrm>
            </p:grpSpPr>
            <p:sp>
              <p:nvSpPr>
                <p:cNvPr id="67" name="Rectangle 127">
                  <a:extLst>
                    <a:ext uri="{FF2B5EF4-FFF2-40B4-BE49-F238E27FC236}">
                      <a16:creationId xmlns:a16="http://schemas.microsoft.com/office/drawing/2014/main" id="{1990A614-C382-4390-F5B9-EEB70CEB8CB7}"/>
                    </a:ext>
                  </a:extLst>
                </p:cNvPr>
                <p:cNvSpPr>
                  <a:spLocks noChangeArrowheads="1"/>
                </p:cNvSpPr>
                <p:nvPr/>
              </p:nvSpPr>
              <p:spPr bwMode="auto">
                <a:xfrm>
                  <a:off x="2611" y="1588"/>
                  <a:ext cx="58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68" name="Rectangle 128">
                  <a:extLst>
                    <a:ext uri="{FF2B5EF4-FFF2-40B4-BE49-F238E27FC236}">
                      <a16:creationId xmlns:a16="http://schemas.microsoft.com/office/drawing/2014/main" id="{3E0BFDEF-0DEF-F55F-F40E-E7CB0440BACD}"/>
                    </a:ext>
                  </a:extLst>
                </p:cNvPr>
                <p:cNvSpPr>
                  <a:spLocks noChangeArrowheads="1"/>
                </p:cNvSpPr>
                <p:nvPr/>
              </p:nvSpPr>
              <p:spPr bwMode="auto">
                <a:xfrm>
                  <a:off x="2795" y="1556"/>
                  <a:ext cx="23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rs</a:t>
                  </a:r>
                </a:p>
              </p:txBody>
            </p:sp>
          </p:grpSp>
          <p:grpSp>
            <p:nvGrpSpPr>
              <p:cNvPr id="53" name="Group 129">
                <a:extLst>
                  <a:ext uri="{FF2B5EF4-FFF2-40B4-BE49-F238E27FC236}">
                    <a16:creationId xmlns:a16="http://schemas.microsoft.com/office/drawing/2014/main" id="{3D01E69D-6FA5-09C8-D6F3-C43D4F1F7F55}"/>
                  </a:ext>
                </a:extLst>
              </p:cNvPr>
              <p:cNvGrpSpPr>
                <a:grpSpLocks/>
              </p:cNvGrpSpPr>
              <p:nvPr/>
            </p:nvGrpSpPr>
            <p:grpSpPr bwMode="auto">
              <a:xfrm>
                <a:off x="3199" y="1556"/>
                <a:ext cx="579" cy="229"/>
                <a:chOff x="3199" y="1556"/>
                <a:chExt cx="579" cy="229"/>
              </a:xfrm>
            </p:grpSpPr>
            <p:sp>
              <p:nvSpPr>
                <p:cNvPr id="65" name="Rectangle 130">
                  <a:extLst>
                    <a:ext uri="{FF2B5EF4-FFF2-40B4-BE49-F238E27FC236}">
                      <a16:creationId xmlns:a16="http://schemas.microsoft.com/office/drawing/2014/main" id="{45EBA845-4108-5C90-7688-CBA0008CC662}"/>
                    </a:ext>
                  </a:extLst>
                </p:cNvPr>
                <p:cNvSpPr>
                  <a:spLocks noChangeArrowheads="1"/>
                </p:cNvSpPr>
                <p:nvPr/>
              </p:nvSpPr>
              <p:spPr bwMode="auto">
                <a:xfrm>
                  <a:off x="3199" y="1588"/>
                  <a:ext cx="579"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66" name="Rectangle 131">
                  <a:extLst>
                    <a:ext uri="{FF2B5EF4-FFF2-40B4-BE49-F238E27FC236}">
                      <a16:creationId xmlns:a16="http://schemas.microsoft.com/office/drawing/2014/main" id="{C7C3B28E-AFCD-534C-73DF-4069090B9F9A}"/>
                    </a:ext>
                  </a:extLst>
                </p:cNvPr>
                <p:cNvSpPr>
                  <a:spLocks noChangeArrowheads="1"/>
                </p:cNvSpPr>
                <p:nvPr/>
              </p:nvSpPr>
              <p:spPr bwMode="auto">
                <a:xfrm>
                  <a:off x="3382" y="1556"/>
                  <a:ext cx="22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rt</a:t>
                  </a:r>
                </a:p>
              </p:txBody>
            </p:sp>
          </p:grpSp>
          <p:sp>
            <p:nvSpPr>
              <p:cNvPr id="54" name="Rectangle 132">
                <a:extLst>
                  <a:ext uri="{FF2B5EF4-FFF2-40B4-BE49-F238E27FC236}">
                    <a16:creationId xmlns:a16="http://schemas.microsoft.com/office/drawing/2014/main" id="{1B9B1D88-C114-34A0-5238-BE251E6CB73C}"/>
                  </a:ext>
                </a:extLst>
              </p:cNvPr>
              <p:cNvSpPr>
                <a:spLocks noChangeArrowheads="1"/>
              </p:cNvSpPr>
              <p:nvPr/>
            </p:nvSpPr>
            <p:spPr bwMode="auto">
              <a:xfrm>
                <a:off x="3786" y="1588"/>
                <a:ext cx="180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55" name="Rectangle 133">
                <a:extLst>
                  <a:ext uri="{FF2B5EF4-FFF2-40B4-BE49-F238E27FC236}">
                    <a16:creationId xmlns:a16="http://schemas.microsoft.com/office/drawing/2014/main" id="{810BBDD3-CA8D-4C16-2A4B-8935D2572507}"/>
                  </a:ext>
                </a:extLst>
              </p:cNvPr>
              <p:cNvSpPr>
                <a:spLocks noChangeArrowheads="1"/>
              </p:cNvSpPr>
              <p:nvPr/>
            </p:nvSpPr>
            <p:spPr bwMode="auto">
              <a:xfrm>
                <a:off x="4308" y="1556"/>
                <a:ext cx="76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immediate</a:t>
                </a:r>
              </a:p>
            </p:txBody>
          </p:sp>
          <p:sp>
            <p:nvSpPr>
              <p:cNvPr id="56" name="Rectangle 134">
                <a:extLst>
                  <a:ext uri="{FF2B5EF4-FFF2-40B4-BE49-F238E27FC236}">
                    <a16:creationId xmlns:a16="http://schemas.microsoft.com/office/drawing/2014/main" id="{89B1114A-D893-90E4-AA97-7C492499F97E}"/>
                  </a:ext>
                </a:extLst>
              </p:cNvPr>
              <p:cNvSpPr>
                <a:spLocks noChangeArrowheads="1"/>
              </p:cNvSpPr>
              <p:nvPr/>
            </p:nvSpPr>
            <p:spPr bwMode="auto">
              <a:xfrm>
                <a:off x="5488" y="1392"/>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0</a:t>
                </a:r>
              </a:p>
            </p:txBody>
          </p:sp>
          <p:sp>
            <p:nvSpPr>
              <p:cNvPr id="57" name="Rectangle 135">
                <a:extLst>
                  <a:ext uri="{FF2B5EF4-FFF2-40B4-BE49-F238E27FC236}">
                    <a16:creationId xmlns:a16="http://schemas.microsoft.com/office/drawing/2014/main" id="{E45B252C-6813-7C77-9F3B-973FC4BDDB28}"/>
                  </a:ext>
                </a:extLst>
              </p:cNvPr>
              <p:cNvSpPr>
                <a:spLocks noChangeArrowheads="1"/>
              </p:cNvSpPr>
              <p:nvPr/>
            </p:nvSpPr>
            <p:spPr bwMode="auto">
              <a:xfrm>
                <a:off x="3590"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a:t>
                </a:r>
              </a:p>
            </p:txBody>
          </p:sp>
          <p:sp>
            <p:nvSpPr>
              <p:cNvPr id="58" name="Rectangle 136">
                <a:extLst>
                  <a:ext uri="{FF2B5EF4-FFF2-40B4-BE49-F238E27FC236}">
                    <a16:creationId xmlns:a16="http://schemas.microsoft.com/office/drawing/2014/main" id="{97901700-22AA-FC7D-834D-1D1AD814A416}"/>
                  </a:ext>
                </a:extLst>
              </p:cNvPr>
              <p:cNvSpPr>
                <a:spLocks noChangeArrowheads="1"/>
              </p:cNvSpPr>
              <p:nvPr/>
            </p:nvSpPr>
            <p:spPr bwMode="auto">
              <a:xfrm>
                <a:off x="3002"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21</a:t>
                </a:r>
              </a:p>
            </p:txBody>
          </p:sp>
          <p:sp>
            <p:nvSpPr>
              <p:cNvPr id="59" name="Rectangle 137">
                <a:extLst>
                  <a:ext uri="{FF2B5EF4-FFF2-40B4-BE49-F238E27FC236}">
                    <a16:creationId xmlns:a16="http://schemas.microsoft.com/office/drawing/2014/main" id="{F25ACFDE-5D81-F8E2-4AEB-87B030E2E627}"/>
                  </a:ext>
                </a:extLst>
              </p:cNvPr>
              <p:cNvSpPr>
                <a:spLocks noChangeArrowheads="1"/>
              </p:cNvSpPr>
              <p:nvPr/>
            </p:nvSpPr>
            <p:spPr bwMode="auto">
              <a:xfrm>
                <a:off x="2414"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26</a:t>
                </a:r>
              </a:p>
            </p:txBody>
          </p:sp>
          <p:sp>
            <p:nvSpPr>
              <p:cNvPr id="60" name="Rectangle 138">
                <a:extLst>
                  <a:ext uri="{FF2B5EF4-FFF2-40B4-BE49-F238E27FC236}">
                    <a16:creationId xmlns:a16="http://schemas.microsoft.com/office/drawing/2014/main" id="{5A652AE7-4B1B-2A51-1A02-8D7220793925}"/>
                  </a:ext>
                </a:extLst>
              </p:cNvPr>
              <p:cNvSpPr>
                <a:spLocks noChangeArrowheads="1"/>
              </p:cNvSpPr>
              <p:nvPr/>
            </p:nvSpPr>
            <p:spPr bwMode="auto">
              <a:xfrm>
                <a:off x="1918"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31</a:t>
                </a:r>
              </a:p>
            </p:txBody>
          </p:sp>
          <p:sp>
            <p:nvSpPr>
              <p:cNvPr id="61" name="Rectangle 139">
                <a:extLst>
                  <a:ext uri="{FF2B5EF4-FFF2-40B4-BE49-F238E27FC236}">
                    <a16:creationId xmlns:a16="http://schemas.microsoft.com/office/drawing/2014/main" id="{D7D5D767-5C2A-18D9-5643-343B4E259B43}"/>
                  </a:ext>
                </a:extLst>
              </p:cNvPr>
              <p:cNvSpPr>
                <a:spLocks noChangeArrowheads="1"/>
              </p:cNvSpPr>
              <p:nvPr/>
            </p:nvSpPr>
            <p:spPr bwMode="auto">
              <a:xfrm>
                <a:off x="2143"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62" name="Rectangle 140">
                <a:extLst>
                  <a:ext uri="{FF2B5EF4-FFF2-40B4-BE49-F238E27FC236}">
                    <a16:creationId xmlns:a16="http://schemas.microsoft.com/office/drawing/2014/main" id="{9C59EC11-C6E4-FB4C-8237-78841048BEF7}"/>
                  </a:ext>
                </a:extLst>
              </p:cNvPr>
              <p:cNvSpPr>
                <a:spLocks noChangeArrowheads="1"/>
              </p:cNvSpPr>
              <p:nvPr/>
            </p:nvSpPr>
            <p:spPr bwMode="auto">
              <a:xfrm>
                <a:off x="4448" y="1776"/>
                <a:ext cx="51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 </a:t>
                </a:r>
                <a:r>
                  <a:rPr lang="en-US" altLang="zh-CN" sz="1800">
                    <a:solidFill>
                      <a:schemeClr val="tx1"/>
                    </a:solidFill>
                    <a:latin typeface="Times New Roman" panose="02020603050405020304" pitchFamily="18" charset="0"/>
                  </a:rPr>
                  <a:t>bits</a:t>
                </a:r>
              </a:p>
            </p:txBody>
          </p:sp>
          <p:sp>
            <p:nvSpPr>
              <p:cNvPr id="63" name="Rectangle 141">
                <a:extLst>
                  <a:ext uri="{FF2B5EF4-FFF2-40B4-BE49-F238E27FC236}">
                    <a16:creationId xmlns:a16="http://schemas.microsoft.com/office/drawing/2014/main" id="{472E966D-DC9E-05DC-A50D-7AF9034D46F4}"/>
                  </a:ext>
                </a:extLst>
              </p:cNvPr>
              <p:cNvSpPr>
                <a:spLocks noChangeArrowheads="1"/>
              </p:cNvSpPr>
              <p:nvPr/>
            </p:nvSpPr>
            <p:spPr bwMode="auto">
              <a:xfrm>
                <a:off x="3318"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sp>
            <p:nvSpPr>
              <p:cNvPr id="64" name="Rectangle 142">
                <a:extLst>
                  <a:ext uri="{FF2B5EF4-FFF2-40B4-BE49-F238E27FC236}">
                    <a16:creationId xmlns:a16="http://schemas.microsoft.com/office/drawing/2014/main" id="{79BC3E8D-01CD-DB96-2E6D-4CBC2C43FB07}"/>
                  </a:ext>
                </a:extLst>
              </p:cNvPr>
              <p:cNvSpPr>
                <a:spLocks noChangeArrowheads="1"/>
              </p:cNvSpPr>
              <p:nvPr/>
            </p:nvSpPr>
            <p:spPr bwMode="auto">
              <a:xfrm>
                <a:off x="2731"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grpSp>
        <p:sp>
          <p:nvSpPr>
            <p:cNvPr id="49" name="Text Box 143">
              <a:extLst>
                <a:ext uri="{FF2B5EF4-FFF2-40B4-BE49-F238E27FC236}">
                  <a16:creationId xmlns:a16="http://schemas.microsoft.com/office/drawing/2014/main" id="{74B85F24-5AA1-C851-D3C9-90C27BF50066}"/>
                </a:ext>
              </a:extLst>
            </p:cNvPr>
            <p:cNvSpPr txBox="1">
              <a:spLocks noChangeArrowheads="1"/>
            </p:cNvSpPr>
            <p:nvPr/>
          </p:nvSpPr>
          <p:spPr bwMode="auto">
            <a:xfrm>
              <a:off x="3199" y="2528"/>
              <a:ext cx="124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pPr>
                <a:spcBef>
                  <a:spcPct val="50000"/>
                </a:spcBef>
              </a:pPr>
              <a:r>
                <a:rPr lang="en-US" altLang="zh-CN" sz="1800" dirty="0">
                  <a:latin typeface="Times New Roman" panose="02020603050405020304" pitchFamily="18" charset="0"/>
                </a:rPr>
                <a:t>I-Type</a:t>
              </a:r>
              <a:r>
                <a:rPr lang="zh-CN" altLang="en-US" sz="1800" dirty="0">
                  <a:latin typeface="Times New Roman" panose="02020603050405020304" pitchFamily="18" charset="0"/>
                </a:rPr>
                <a:t>指令</a:t>
              </a:r>
            </a:p>
          </p:txBody>
        </p:sp>
      </p:grpSp>
      <p:grpSp>
        <p:nvGrpSpPr>
          <p:cNvPr id="71" name="Group 144">
            <a:extLst>
              <a:ext uri="{FF2B5EF4-FFF2-40B4-BE49-F238E27FC236}">
                <a16:creationId xmlns:a16="http://schemas.microsoft.com/office/drawing/2014/main" id="{B1B464FD-580C-13A2-A730-2D1DB962FA69}"/>
              </a:ext>
            </a:extLst>
          </p:cNvPr>
          <p:cNvGrpSpPr>
            <a:grpSpLocks/>
          </p:cNvGrpSpPr>
          <p:nvPr/>
        </p:nvGrpSpPr>
        <p:grpSpPr bwMode="auto">
          <a:xfrm>
            <a:off x="5064983" y="5533750"/>
            <a:ext cx="5962650" cy="1198563"/>
            <a:chOff x="1886" y="3447"/>
            <a:chExt cx="3756" cy="755"/>
          </a:xfrm>
        </p:grpSpPr>
        <p:grpSp>
          <p:nvGrpSpPr>
            <p:cNvPr id="72" name="Group 145">
              <a:extLst>
                <a:ext uri="{FF2B5EF4-FFF2-40B4-BE49-F238E27FC236}">
                  <a16:creationId xmlns:a16="http://schemas.microsoft.com/office/drawing/2014/main" id="{ADA606DC-3D36-C41D-55E3-E7EDB0C401CF}"/>
                </a:ext>
              </a:extLst>
            </p:cNvPr>
            <p:cNvGrpSpPr>
              <a:grpSpLocks/>
            </p:cNvGrpSpPr>
            <p:nvPr/>
          </p:nvGrpSpPr>
          <p:grpSpPr bwMode="auto">
            <a:xfrm>
              <a:off x="1886" y="3589"/>
              <a:ext cx="3756" cy="613"/>
              <a:chOff x="1918" y="3360"/>
              <a:chExt cx="3756" cy="613"/>
            </a:xfrm>
          </p:grpSpPr>
          <p:sp>
            <p:nvSpPr>
              <p:cNvPr id="74" name="Rectangle 146">
                <a:extLst>
                  <a:ext uri="{FF2B5EF4-FFF2-40B4-BE49-F238E27FC236}">
                    <a16:creationId xmlns:a16="http://schemas.microsoft.com/office/drawing/2014/main" id="{80EFCFE2-EDC5-D297-BFFE-F3E11D170706}"/>
                  </a:ext>
                </a:extLst>
              </p:cNvPr>
              <p:cNvSpPr>
                <a:spLocks noChangeArrowheads="1"/>
              </p:cNvSpPr>
              <p:nvPr/>
            </p:nvSpPr>
            <p:spPr bwMode="auto">
              <a:xfrm>
                <a:off x="1983" y="3560"/>
                <a:ext cx="3599"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grpSp>
            <p:nvGrpSpPr>
              <p:cNvPr id="75" name="Group 147">
                <a:extLst>
                  <a:ext uri="{FF2B5EF4-FFF2-40B4-BE49-F238E27FC236}">
                    <a16:creationId xmlns:a16="http://schemas.microsoft.com/office/drawing/2014/main" id="{FC932C82-BF58-EC98-5A7B-0F8B3FEBB085}"/>
                  </a:ext>
                </a:extLst>
              </p:cNvPr>
              <p:cNvGrpSpPr>
                <a:grpSpLocks/>
              </p:cNvGrpSpPr>
              <p:nvPr/>
            </p:nvGrpSpPr>
            <p:grpSpPr bwMode="auto">
              <a:xfrm>
                <a:off x="1979" y="3524"/>
                <a:ext cx="624" cy="229"/>
                <a:chOff x="1979" y="3524"/>
                <a:chExt cx="624" cy="229"/>
              </a:xfrm>
            </p:grpSpPr>
            <p:sp>
              <p:nvSpPr>
                <p:cNvPr id="83" name="Rectangle 148">
                  <a:extLst>
                    <a:ext uri="{FF2B5EF4-FFF2-40B4-BE49-F238E27FC236}">
                      <a16:creationId xmlns:a16="http://schemas.microsoft.com/office/drawing/2014/main" id="{B49C3321-8164-C6D7-E07E-F87DAF25A5D4}"/>
                    </a:ext>
                  </a:extLst>
                </p:cNvPr>
                <p:cNvSpPr>
                  <a:spLocks noChangeArrowheads="1"/>
                </p:cNvSpPr>
                <p:nvPr/>
              </p:nvSpPr>
              <p:spPr bwMode="auto">
                <a:xfrm>
                  <a:off x="1979" y="3556"/>
                  <a:ext cx="62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84" name="Rectangle 149">
                  <a:extLst>
                    <a:ext uri="{FF2B5EF4-FFF2-40B4-BE49-F238E27FC236}">
                      <a16:creationId xmlns:a16="http://schemas.microsoft.com/office/drawing/2014/main" id="{6A9FE08C-77D6-629B-A8D9-AA9EB4DF2C81}"/>
                    </a:ext>
                  </a:extLst>
                </p:cNvPr>
                <p:cNvSpPr>
                  <a:spLocks noChangeArrowheads="1"/>
                </p:cNvSpPr>
                <p:nvPr/>
              </p:nvSpPr>
              <p:spPr bwMode="auto">
                <a:xfrm>
                  <a:off x="2161" y="3524"/>
                  <a:ext cx="26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op</a:t>
                  </a:r>
                </a:p>
              </p:txBody>
            </p:sp>
          </p:grpSp>
          <p:sp>
            <p:nvSpPr>
              <p:cNvPr id="76" name="Rectangle 150">
                <a:extLst>
                  <a:ext uri="{FF2B5EF4-FFF2-40B4-BE49-F238E27FC236}">
                    <a16:creationId xmlns:a16="http://schemas.microsoft.com/office/drawing/2014/main" id="{A552BBE4-47E3-B474-B5D2-B2FCE0EDD113}"/>
                  </a:ext>
                </a:extLst>
              </p:cNvPr>
              <p:cNvSpPr>
                <a:spLocks noChangeArrowheads="1"/>
              </p:cNvSpPr>
              <p:nvPr/>
            </p:nvSpPr>
            <p:spPr bwMode="auto">
              <a:xfrm>
                <a:off x="2611" y="3556"/>
                <a:ext cx="2975"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77" name="Rectangle 151">
                <a:extLst>
                  <a:ext uri="{FF2B5EF4-FFF2-40B4-BE49-F238E27FC236}">
                    <a16:creationId xmlns:a16="http://schemas.microsoft.com/office/drawing/2014/main" id="{BDC2D872-BB5D-D06C-F6B1-80FC28CBD43F}"/>
                  </a:ext>
                </a:extLst>
              </p:cNvPr>
              <p:cNvSpPr>
                <a:spLocks noChangeArrowheads="1"/>
              </p:cNvSpPr>
              <p:nvPr/>
            </p:nvSpPr>
            <p:spPr bwMode="auto">
              <a:xfrm>
                <a:off x="3554" y="3524"/>
                <a:ext cx="99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target address</a:t>
                </a:r>
              </a:p>
            </p:txBody>
          </p:sp>
          <p:sp>
            <p:nvSpPr>
              <p:cNvPr id="78" name="Rectangle 152">
                <a:extLst>
                  <a:ext uri="{FF2B5EF4-FFF2-40B4-BE49-F238E27FC236}">
                    <a16:creationId xmlns:a16="http://schemas.microsoft.com/office/drawing/2014/main" id="{0088585C-FEAF-D87C-D995-733C637E2A33}"/>
                  </a:ext>
                </a:extLst>
              </p:cNvPr>
              <p:cNvSpPr>
                <a:spLocks noChangeArrowheads="1"/>
              </p:cNvSpPr>
              <p:nvPr/>
            </p:nvSpPr>
            <p:spPr bwMode="auto">
              <a:xfrm>
                <a:off x="5488" y="3360"/>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0</a:t>
                </a:r>
              </a:p>
            </p:txBody>
          </p:sp>
          <p:sp>
            <p:nvSpPr>
              <p:cNvPr id="79" name="Rectangle 153">
                <a:extLst>
                  <a:ext uri="{FF2B5EF4-FFF2-40B4-BE49-F238E27FC236}">
                    <a16:creationId xmlns:a16="http://schemas.microsoft.com/office/drawing/2014/main" id="{55FDDFB6-D29B-116A-78E5-353522E2E6B7}"/>
                  </a:ext>
                </a:extLst>
              </p:cNvPr>
              <p:cNvSpPr>
                <a:spLocks noChangeArrowheads="1"/>
              </p:cNvSpPr>
              <p:nvPr/>
            </p:nvSpPr>
            <p:spPr bwMode="auto">
              <a:xfrm>
                <a:off x="2414" y="3360"/>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26</a:t>
                </a:r>
              </a:p>
            </p:txBody>
          </p:sp>
          <p:sp>
            <p:nvSpPr>
              <p:cNvPr id="80" name="Rectangle 154">
                <a:extLst>
                  <a:ext uri="{FF2B5EF4-FFF2-40B4-BE49-F238E27FC236}">
                    <a16:creationId xmlns:a16="http://schemas.microsoft.com/office/drawing/2014/main" id="{B116A5F2-63C8-B2F1-B619-2380BBFC9BA9}"/>
                  </a:ext>
                </a:extLst>
              </p:cNvPr>
              <p:cNvSpPr>
                <a:spLocks noChangeArrowheads="1"/>
              </p:cNvSpPr>
              <p:nvPr/>
            </p:nvSpPr>
            <p:spPr bwMode="auto">
              <a:xfrm>
                <a:off x="1918" y="3360"/>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31</a:t>
                </a:r>
              </a:p>
            </p:txBody>
          </p:sp>
          <p:sp>
            <p:nvSpPr>
              <p:cNvPr id="81" name="Rectangle 155">
                <a:extLst>
                  <a:ext uri="{FF2B5EF4-FFF2-40B4-BE49-F238E27FC236}">
                    <a16:creationId xmlns:a16="http://schemas.microsoft.com/office/drawing/2014/main" id="{3B2D1301-616B-6E04-D6DB-EF1E5EB2F1B1}"/>
                  </a:ext>
                </a:extLst>
              </p:cNvPr>
              <p:cNvSpPr>
                <a:spLocks noChangeArrowheads="1"/>
              </p:cNvSpPr>
              <p:nvPr/>
            </p:nvSpPr>
            <p:spPr bwMode="auto">
              <a:xfrm>
                <a:off x="2143" y="3744"/>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82" name="Rectangle 156">
                <a:extLst>
                  <a:ext uri="{FF2B5EF4-FFF2-40B4-BE49-F238E27FC236}">
                    <a16:creationId xmlns:a16="http://schemas.microsoft.com/office/drawing/2014/main" id="{25C82E5B-39E1-D71D-6F48-D2EA59463828}"/>
                  </a:ext>
                </a:extLst>
              </p:cNvPr>
              <p:cNvSpPr>
                <a:spLocks noChangeArrowheads="1"/>
              </p:cNvSpPr>
              <p:nvPr/>
            </p:nvSpPr>
            <p:spPr bwMode="auto">
              <a:xfrm>
                <a:off x="3816" y="3744"/>
                <a:ext cx="51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26</a:t>
                </a:r>
                <a:r>
                  <a:rPr lang="zh-CN" altLang="en-US" sz="1600" b="0">
                    <a:solidFill>
                      <a:schemeClr val="tx1"/>
                    </a:solidFill>
                    <a:latin typeface="Times New Roman" panose="02020603050405020304" pitchFamily="18" charset="0"/>
                  </a:rPr>
                  <a:t> </a:t>
                </a:r>
                <a:r>
                  <a:rPr lang="en-US" altLang="zh-CN" sz="1800">
                    <a:solidFill>
                      <a:schemeClr val="tx1"/>
                    </a:solidFill>
                    <a:latin typeface="Times New Roman" panose="02020603050405020304" pitchFamily="18" charset="0"/>
                  </a:rPr>
                  <a:t>bits</a:t>
                </a:r>
              </a:p>
            </p:txBody>
          </p:sp>
        </p:grpSp>
        <p:sp>
          <p:nvSpPr>
            <p:cNvPr id="73" name="Text Box 157">
              <a:extLst>
                <a:ext uri="{FF2B5EF4-FFF2-40B4-BE49-F238E27FC236}">
                  <a16:creationId xmlns:a16="http://schemas.microsoft.com/office/drawing/2014/main" id="{54F81616-B331-A7F2-EB22-6A7CFCF2AC31}"/>
                </a:ext>
              </a:extLst>
            </p:cNvPr>
            <p:cNvSpPr txBox="1">
              <a:spLocks noChangeArrowheads="1"/>
            </p:cNvSpPr>
            <p:nvPr/>
          </p:nvSpPr>
          <p:spPr bwMode="auto">
            <a:xfrm>
              <a:off x="3162" y="3447"/>
              <a:ext cx="124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pPr>
                <a:spcBef>
                  <a:spcPct val="50000"/>
                </a:spcBef>
              </a:pPr>
              <a:r>
                <a:rPr lang="en-US" altLang="zh-CN" sz="1800" dirty="0">
                  <a:latin typeface="Times New Roman" panose="02020603050405020304" pitchFamily="18" charset="0"/>
                </a:rPr>
                <a:t>J-Type</a:t>
              </a:r>
              <a:r>
                <a:rPr lang="zh-CN" altLang="en-US" sz="1800" dirty="0">
                  <a:latin typeface="Times New Roman" panose="02020603050405020304" pitchFamily="18" charset="0"/>
                </a:rPr>
                <a:t>指令</a:t>
              </a:r>
            </a:p>
          </p:txBody>
        </p:sp>
      </p:grpSp>
    </p:spTree>
    <p:custDataLst>
      <p:tags r:id="rId1"/>
    </p:custDataLst>
    <p:extLst>
      <p:ext uri="{BB962C8B-B14F-4D97-AF65-F5344CB8AC3E}">
        <p14:creationId xmlns:p14="http://schemas.microsoft.com/office/powerpoint/2010/main" val="4294871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6"/>
            <a:ext cx="8014563" cy="4514505"/>
            <a:chOff x="1887176" y="1780605"/>
            <a:chExt cx="1929582" cy="1974598"/>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1267767" cy="1632023"/>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硬件的设计如何适配不同软件的功能</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软件的开发如何适用于不同的物理机器</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中央处理器（</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CPU</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）是如何设计的？</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执行加法、乘法等指令？</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第一步：定义指令集体系结构（</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Instruction Set Architecture</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ISA</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）或指令集体系</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48"/>
            </a:xfrm>
            <a:prstGeom prst="rect">
              <a:avLst/>
            </a:prstGeom>
            <a:noFill/>
          </p:spPr>
          <p:txBody>
            <a:bodyPr wrap="square" rtlCol="0">
              <a:spAutoFit/>
            </a:bodyPr>
            <a:lstStyle/>
            <a:p>
              <a:pPr lvl="0">
                <a:lnSpc>
                  <a:spcPct val="125000"/>
                </a:lnSpc>
              </a:pPr>
              <a:r>
                <a:rPr lang="zh-CN" altLang="en-US" sz="2800" dirty="0">
                  <a:solidFill>
                    <a:schemeClr val="tx1">
                      <a:lumMod val="85000"/>
                      <a:lumOff val="15000"/>
                    </a:schemeClr>
                  </a:solidFill>
                </a:rPr>
                <a:t>计算机硬件和软件之间的接口（狭义 </a:t>
              </a:r>
              <a:r>
                <a:rPr lang="en-US" altLang="zh-CN" sz="2800" dirty="0">
                  <a:solidFill>
                    <a:schemeClr val="tx1">
                      <a:lumMod val="85000"/>
                      <a:lumOff val="15000"/>
                    </a:schemeClr>
                  </a:solidFill>
                </a:rPr>
                <a:t>VS </a:t>
              </a:r>
              <a:r>
                <a:rPr lang="zh-CN" altLang="en-US" sz="2800" dirty="0">
                  <a:solidFill>
                    <a:schemeClr val="tx1">
                      <a:lumMod val="85000"/>
                      <a:lumOff val="15000"/>
                    </a:schemeClr>
                  </a:solidFill>
                </a:rPr>
                <a:t>广义）</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指令集体系概述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23" name="组合 22">
            <a:extLst>
              <a:ext uri="{FF2B5EF4-FFF2-40B4-BE49-F238E27FC236}">
                <a16:creationId xmlns:a16="http://schemas.microsoft.com/office/drawing/2014/main" id="{EE904F26-9044-E8C8-243A-57EF2DC078DF}"/>
              </a:ext>
            </a:extLst>
          </p:cNvPr>
          <p:cNvGrpSpPr/>
          <p:nvPr/>
        </p:nvGrpSpPr>
        <p:grpSpPr>
          <a:xfrm>
            <a:off x="6660567" y="2530854"/>
            <a:ext cx="4460279" cy="3678357"/>
            <a:chOff x="7008910" y="2591814"/>
            <a:chExt cx="3259138" cy="2517775"/>
          </a:xfrm>
        </p:grpSpPr>
        <p:sp>
          <p:nvSpPr>
            <p:cNvPr id="12" name="圆角矩形 3">
              <a:extLst>
                <a:ext uri="{FF2B5EF4-FFF2-40B4-BE49-F238E27FC236}">
                  <a16:creationId xmlns:a16="http://schemas.microsoft.com/office/drawing/2014/main" id="{7A04A8E6-BAD8-E1FF-EE22-3747D390A897}"/>
                </a:ext>
              </a:extLst>
            </p:cNvPr>
            <p:cNvSpPr/>
            <p:nvPr/>
          </p:nvSpPr>
          <p:spPr>
            <a:xfrm>
              <a:off x="7008910" y="2593402"/>
              <a:ext cx="3257550" cy="1077912"/>
            </a:xfrm>
            <a:prstGeom prst="roundRect">
              <a:avLst/>
            </a:prstGeom>
            <a:solidFill>
              <a:srgbClr val="FFCCFF"/>
            </a:solidFill>
            <a:ln w="12700" cap="flat" cmpd="sng" algn="ctr">
              <a:noFill/>
              <a:prstDash val="dash"/>
            </a:ln>
            <a:effec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1" lang="zh-CN" altLang="zh-CN" sz="2000" b="1" i="0" u="none" strike="noStrike" kern="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软</a:t>
              </a:r>
              <a:endParaRPr kumimoji="1" lang="zh-CN" altLang="zh-CN" sz="2000" b="1" i="0" u="none" strike="noStrike" kern="0" cap="none" spc="0" normalizeH="0" baseline="0" noProof="0">
                <a:ln>
                  <a:noFill/>
                </a:ln>
                <a:solidFill>
                  <a:srgbClr val="FFFFFF"/>
                </a:solidFill>
                <a:effectLst/>
                <a:uLnTx/>
                <a:uFillTx/>
                <a:latin typeface="宋体" panose="02010600030101010101" pitchFamily="2" charset="-122"/>
                <a:ea typeface="黑体" panose="02010609060101010101" pitchFamily="49" charset="-122"/>
                <a:cs typeface="Times New Roman" panose="02020603050405020304" pitchFamily="18" charset="0"/>
              </a:endParaRPr>
            </a:p>
            <a:p>
              <a:pPr marL="0" marR="0" lvl="0" indent="0" defTabSz="914400" eaLnBrk="0" fontAlgn="base" latinLnBrk="0" hangingPunct="0">
                <a:lnSpc>
                  <a:spcPct val="100000"/>
                </a:lnSpc>
                <a:spcBef>
                  <a:spcPct val="0"/>
                </a:spcBef>
                <a:spcAft>
                  <a:spcPct val="0"/>
                </a:spcAft>
                <a:buClrTx/>
                <a:buSzTx/>
                <a:buFontTx/>
                <a:buNone/>
                <a:tabLst/>
                <a:defRPr/>
              </a:pPr>
              <a:r>
                <a:rPr kumimoji="1" lang="zh-CN" altLang="zh-CN" sz="2000" b="1" i="0" u="none" strike="noStrike" kern="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件</a:t>
              </a:r>
              <a:endParaRPr kumimoji="1" lang="zh-CN" altLang="zh-CN" sz="2000" b="1" i="0" u="none" strike="noStrike" kern="0" cap="none" spc="0" normalizeH="0" baseline="0" noProof="0">
                <a:ln>
                  <a:noFill/>
                </a:ln>
                <a:solidFill>
                  <a:srgbClr val="FFFFFF"/>
                </a:solidFill>
                <a:effectLst/>
                <a:uLnTx/>
                <a:uFillTx/>
                <a:latin typeface="宋体" panose="02010600030101010101" pitchFamily="2" charset="-122"/>
                <a:ea typeface="黑体" panose="02010609060101010101" pitchFamily="49" charset="-122"/>
                <a:cs typeface="Times New Roman" panose="02020603050405020304" pitchFamily="18" charset="0"/>
              </a:endParaRPr>
            </a:p>
          </p:txBody>
        </p:sp>
        <p:sp>
          <p:nvSpPr>
            <p:cNvPr id="13" name="圆角矩形 4">
              <a:extLst>
                <a:ext uri="{FF2B5EF4-FFF2-40B4-BE49-F238E27FC236}">
                  <a16:creationId xmlns:a16="http://schemas.microsoft.com/office/drawing/2014/main" id="{37C4563E-2E10-5E67-DA74-C2F58C1B82D2}"/>
                </a:ext>
              </a:extLst>
            </p:cNvPr>
            <p:cNvSpPr/>
            <p:nvPr/>
          </p:nvSpPr>
          <p:spPr>
            <a:xfrm>
              <a:off x="7008910" y="4030090"/>
              <a:ext cx="3257550" cy="1077913"/>
            </a:xfrm>
            <a:prstGeom prst="roundRect">
              <a:avLst/>
            </a:prstGeom>
            <a:solidFill>
              <a:srgbClr val="99CCFF"/>
            </a:solidFill>
            <a:ln w="12700" cap="flat" cmpd="sng" algn="ctr">
              <a:noFill/>
              <a:prstDash val="dash"/>
            </a:ln>
            <a:effec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1" lang="zh-CN" altLang="zh-CN" sz="2000" b="1" i="0" u="none" strike="noStrike" kern="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硬</a:t>
              </a:r>
              <a:endParaRPr kumimoji="1" lang="zh-CN" altLang="zh-CN" sz="2000" b="1" i="0" u="none" strike="noStrike" kern="0" cap="none" spc="0" normalizeH="0" baseline="0" noProof="0">
                <a:ln>
                  <a:noFill/>
                </a:ln>
                <a:solidFill>
                  <a:srgbClr val="FFFFFF"/>
                </a:solidFill>
                <a:effectLst/>
                <a:uLnTx/>
                <a:uFillTx/>
                <a:latin typeface="宋体" panose="02010600030101010101" pitchFamily="2" charset="-122"/>
                <a:ea typeface="黑体" panose="02010609060101010101" pitchFamily="49" charset="-122"/>
                <a:cs typeface="Times New Roman" panose="02020603050405020304" pitchFamily="18" charset="0"/>
              </a:endParaRPr>
            </a:p>
            <a:p>
              <a:pPr marL="0" marR="0" lvl="0" indent="0" defTabSz="914400" eaLnBrk="0" fontAlgn="base" latinLnBrk="0" hangingPunct="0">
                <a:lnSpc>
                  <a:spcPct val="100000"/>
                </a:lnSpc>
                <a:spcBef>
                  <a:spcPct val="0"/>
                </a:spcBef>
                <a:spcAft>
                  <a:spcPct val="0"/>
                </a:spcAft>
                <a:buClrTx/>
                <a:buSzTx/>
                <a:buFontTx/>
                <a:buNone/>
                <a:tabLst/>
                <a:defRPr/>
              </a:pPr>
              <a:r>
                <a:rPr kumimoji="1" lang="zh-CN" altLang="zh-CN" sz="2000" b="1" i="0" u="none" strike="noStrike" kern="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件</a:t>
              </a:r>
              <a:endParaRPr kumimoji="1" lang="zh-CN" altLang="zh-CN" sz="2000" b="1" i="0" u="none" strike="noStrike" kern="0" cap="none" spc="0" normalizeH="0" baseline="0" noProof="0">
                <a:ln>
                  <a:noFill/>
                </a:ln>
                <a:solidFill>
                  <a:srgbClr val="FFFFFF"/>
                </a:solidFill>
                <a:effectLst/>
                <a:uLnTx/>
                <a:uFillTx/>
                <a:latin typeface="宋体" panose="02010600030101010101" pitchFamily="2" charset="-122"/>
                <a:ea typeface="黑体" panose="02010609060101010101" pitchFamily="49" charset="-122"/>
                <a:cs typeface="Times New Roman" panose="02020603050405020304" pitchFamily="18" charset="0"/>
              </a:endParaRPr>
            </a:p>
          </p:txBody>
        </p:sp>
        <p:sp>
          <p:nvSpPr>
            <p:cNvPr id="14" name="圆角矩形 5">
              <a:extLst>
                <a:ext uri="{FF2B5EF4-FFF2-40B4-BE49-F238E27FC236}">
                  <a16:creationId xmlns:a16="http://schemas.microsoft.com/office/drawing/2014/main" id="{9B01653B-E77D-6648-F6B6-DEEE40776649}"/>
                </a:ext>
              </a:extLst>
            </p:cNvPr>
            <p:cNvSpPr/>
            <p:nvPr/>
          </p:nvSpPr>
          <p:spPr bwMode="auto">
            <a:xfrm>
              <a:off x="7459761" y="4749227"/>
              <a:ext cx="2808287" cy="360362"/>
            </a:xfrm>
            <a:prstGeom prst="roundRect">
              <a:avLst/>
            </a:prstGeom>
            <a:noFill/>
            <a:ln w="12700" cap="flat" cmpd="sng" algn="ctr">
              <a:solidFill>
                <a:srgbClr val="7030A0"/>
              </a:solidFill>
              <a:prstDash val="solid"/>
            </a:ln>
            <a:effectLst/>
          </p:spPr>
          <p:txBody>
            <a:bodyPr anchor="ct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zh-CN" sz="2000" b="1" i="0" u="none" strike="noStrike" kern="0" cap="none" spc="0" normalizeH="0" baseline="0" noProof="0">
                  <a:ln>
                    <a:noFill/>
                  </a:ln>
                  <a:solidFill>
                    <a:srgbClr val="000000"/>
                  </a:solidFill>
                  <a:effectLst/>
                  <a:uLnTx/>
                  <a:uFillTx/>
                  <a:latin typeface="宋体" pitchFamily="2" charset="-122"/>
                  <a:ea typeface="黑体" pitchFamily="49" charset="-122"/>
                  <a:cs typeface="Times New Roman" pitchFamily="18" charset="0"/>
                </a:rPr>
                <a:t>物理元件</a:t>
              </a:r>
              <a:endParaRPr kumimoji="1" lang="zh-CN" altLang="zh-CN" sz="2000" b="1" i="0" u="none" strike="noStrike" kern="0" cap="none" spc="0" normalizeH="0" baseline="0" noProof="0">
                <a:ln>
                  <a:noFill/>
                </a:ln>
                <a:solidFill>
                  <a:srgbClr val="FFFFFF"/>
                </a:solidFill>
                <a:effectLst/>
                <a:uLnTx/>
                <a:uFillTx/>
                <a:latin typeface="宋体" pitchFamily="2" charset="-122"/>
                <a:ea typeface="黑体" pitchFamily="49" charset="-122"/>
                <a:cs typeface="Times New Roman" pitchFamily="18" charset="0"/>
              </a:endParaRPr>
            </a:p>
          </p:txBody>
        </p:sp>
        <p:sp>
          <p:nvSpPr>
            <p:cNvPr id="16" name="圆角矩形 6">
              <a:extLst>
                <a:ext uri="{FF2B5EF4-FFF2-40B4-BE49-F238E27FC236}">
                  <a16:creationId xmlns:a16="http://schemas.microsoft.com/office/drawing/2014/main" id="{9F81E7D8-FEB0-7730-FD34-14FC1E880ACD}"/>
                </a:ext>
              </a:extLst>
            </p:cNvPr>
            <p:cNvSpPr/>
            <p:nvPr/>
          </p:nvSpPr>
          <p:spPr bwMode="auto">
            <a:xfrm>
              <a:off x="7459761" y="4388865"/>
              <a:ext cx="2808287" cy="360363"/>
            </a:xfrm>
            <a:prstGeom prst="roundRect">
              <a:avLst/>
            </a:prstGeom>
            <a:noFill/>
            <a:ln w="12700" cap="flat" cmpd="sng" algn="ctr">
              <a:solidFill>
                <a:srgbClr val="7030A0"/>
              </a:solidFill>
              <a:prstDash val="solid"/>
            </a:ln>
            <a:effectLst/>
          </p:spPr>
          <p:txBody>
            <a:bodyPr anchor="ct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zh-CN" sz="2000" b="1" i="0" u="none" strike="noStrike" kern="0" cap="none" spc="0" normalizeH="0" baseline="0" noProof="0">
                  <a:ln>
                    <a:noFill/>
                  </a:ln>
                  <a:solidFill>
                    <a:srgbClr val="000000"/>
                  </a:solidFill>
                  <a:effectLst/>
                  <a:uLnTx/>
                  <a:uFillTx/>
                  <a:latin typeface="宋体" pitchFamily="2" charset="-122"/>
                  <a:ea typeface="黑体" pitchFamily="49" charset="-122"/>
                  <a:cs typeface="Times New Roman" pitchFamily="18" charset="0"/>
                </a:rPr>
                <a:t>逻辑电路</a:t>
              </a:r>
              <a:endParaRPr kumimoji="1" lang="zh-CN" altLang="zh-CN" sz="2000" b="1" i="0" u="none" strike="noStrike" kern="0" cap="none" spc="0" normalizeH="0" baseline="0" noProof="0">
                <a:ln>
                  <a:noFill/>
                </a:ln>
                <a:solidFill>
                  <a:srgbClr val="FFFFFF"/>
                </a:solidFill>
                <a:effectLst/>
                <a:uLnTx/>
                <a:uFillTx/>
                <a:latin typeface="宋体" pitchFamily="2" charset="-122"/>
                <a:ea typeface="黑体" pitchFamily="49" charset="-122"/>
                <a:cs typeface="Times New Roman" pitchFamily="18" charset="0"/>
              </a:endParaRPr>
            </a:p>
          </p:txBody>
        </p:sp>
        <p:sp>
          <p:nvSpPr>
            <p:cNvPr id="17" name="圆角矩形 7">
              <a:extLst>
                <a:ext uri="{FF2B5EF4-FFF2-40B4-BE49-F238E27FC236}">
                  <a16:creationId xmlns:a16="http://schemas.microsoft.com/office/drawing/2014/main" id="{CA600BD1-74CC-1AC8-53C2-3EA9C3568D16}"/>
                </a:ext>
              </a:extLst>
            </p:cNvPr>
            <p:cNvSpPr/>
            <p:nvPr/>
          </p:nvSpPr>
          <p:spPr bwMode="auto">
            <a:xfrm>
              <a:off x="7459761" y="4030090"/>
              <a:ext cx="2808287" cy="358775"/>
            </a:xfrm>
            <a:prstGeom prst="roundRect">
              <a:avLst/>
            </a:prstGeom>
            <a:noFill/>
            <a:ln w="12700" cap="flat" cmpd="sng" algn="ctr">
              <a:solidFill>
                <a:srgbClr val="7030A0"/>
              </a:solidFill>
              <a:prstDash val="solid"/>
            </a:ln>
            <a:effectLst/>
          </p:spPr>
          <p:txBody>
            <a:bodyPr anchor="ct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zh-CN" sz="2000" b="1" i="0" u="none" strike="noStrike" kern="0" cap="none" spc="0" normalizeH="0" baseline="0" noProof="0">
                  <a:ln>
                    <a:noFill/>
                  </a:ln>
                  <a:solidFill>
                    <a:srgbClr val="000000"/>
                  </a:solidFill>
                  <a:effectLst/>
                  <a:uLnTx/>
                  <a:uFillTx/>
                  <a:latin typeface="宋体" pitchFamily="2" charset="-122"/>
                  <a:ea typeface="黑体" pitchFamily="49" charset="-122"/>
                  <a:cs typeface="Times New Roman" pitchFamily="18" charset="0"/>
                </a:rPr>
                <a:t>数据通路（处理器）</a:t>
              </a:r>
              <a:endParaRPr kumimoji="1" lang="zh-CN" altLang="zh-CN" sz="2000" b="1" i="0" u="none" strike="noStrike" kern="0" cap="none" spc="0" normalizeH="0" baseline="0" noProof="0">
                <a:ln>
                  <a:noFill/>
                </a:ln>
                <a:solidFill>
                  <a:srgbClr val="FFFFFF"/>
                </a:solidFill>
                <a:effectLst/>
                <a:uLnTx/>
                <a:uFillTx/>
                <a:latin typeface="宋体" pitchFamily="2" charset="-122"/>
                <a:ea typeface="黑体" pitchFamily="49" charset="-122"/>
                <a:cs typeface="Times New Roman" pitchFamily="18" charset="0"/>
              </a:endParaRPr>
            </a:p>
          </p:txBody>
        </p:sp>
        <p:sp>
          <p:nvSpPr>
            <p:cNvPr id="18" name="圆角矩形 8">
              <a:extLst>
                <a:ext uri="{FF2B5EF4-FFF2-40B4-BE49-F238E27FC236}">
                  <a16:creationId xmlns:a16="http://schemas.microsoft.com/office/drawing/2014/main" id="{90F0A6CE-5285-2939-4188-5F457F09F417}"/>
                </a:ext>
              </a:extLst>
            </p:cNvPr>
            <p:cNvSpPr/>
            <p:nvPr/>
          </p:nvSpPr>
          <p:spPr bwMode="auto">
            <a:xfrm>
              <a:off x="7459760" y="3669727"/>
              <a:ext cx="2806700" cy="360362"/>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zh-CN" sz="2000" b="1" i="0" u="none" strike="noStrike" kern="0" cap="none" spc="0" normalizeH="0" baseline="0" noProof="0" dirty="0">
                  <a:ln>
                    <a:noFill/>
                  </a:ln>
                  <a:solidFill>
                    <a:srgbClr val="FF0000"/>
                  </a:solidFill>
                  <a:effectLst/>
                  <a:uLnTx/>
                  <a:uFillTx/>
                  <a:latin typeface="宋体" pitchFamily="2" charset="-122"/>
                  <a:ea typeface="黑体" pitchFamily="49" charset="-122"/>
                  <a:cs typeface="Times New Roman" pitchFamily="18" charset="0"/>
                </a:rPr>
                <a:t>指令集结构</a:t>
              </a:r>
              <a:endParaRPr kumimoji="1" lang="zh-CN" altLang="zh-CN" sz="2000" b="1" i="0" u="none" strike="noStrike" kern="0" cap="none" spc="0" normalizeH="0" baseline="0" noProof="0" dirty="0">
                <a:ln>
                  <a:noFill/>
                </a:ln>
                <a:solidFill>
                  <a:srgbClr val="FFFFFF"/>
                </a:solidFill>
                <a:effectLst/>
                <a:uLnTx/>
                <a:uFillTx/>
                <a:latin typeface="宋体" pitchFamily="2" charset="-122"/>
                <a:ea typeface="黑体" pitchFamily="49" charset="-122"/>
                <a:cs typeface="Times New Roman" pitchFamily="18" charset="0"/>
              </a:endParaRPr>
            </a:p>
          </p:txBody>
        </p:sp>
        <p:sp>
          <p:nvSpPr>
            <p:cNvPr id="19" name="圆角矩形 9">
              <a:extLst>
                <a:ext uri="{FF2B5EF4-FFF2-40B4-BE49-F238E27FC236}">
                  <a16:creationId xmlns:a16="http://schemas.microsoft.com/office/drawing/2014/main" id="{7988385F-DB48-3BFF-C786-4AE30B119B6B}"/>
                </a:ext>
              </a:extLst>
            </p:cNvPr>
            <p:cNvSpPr/>
            <p:nvPr/>
          </p:nvSpPr>
          <p:spPr bwMode="auto">
            <a:xfrm>
              <a:off x="7459761" y="2591814"/>
              <a:ext cx="2808287" cy="1079500"/>
            </a:xfrm>
            <a:prstGeom prst="roundRect">
              <a:avLst/>
            </a:prstGeom>
            <a:noFill/>
            <a:ln w="12700" cap="flat" cmpd="sng" algn="ctr">
              <a:solidFill>
                <a:srgbClr val="7030A0"/>
              </a:solidFill>
              <a:prstDash val="solid"/>
            </a:ln>
            <a:effectLst/>
          </p:spPr>
          <p:txBody>
            <a:bodyPr anchor="ct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1" lang="zh-CN" altLang="zh-CN" sz="2000" b="1" i="0" u="none" strike="noStrike" kern="0" cap="none" spc="0" normalizeH="0" baseline="0" noProof="0">
                  <a:ln>
                    <a:noFill/>
                  </a:ln>
                  <a:solidFill>
                    <a:srgbClr val="000000"/>
                  </a:solidFill>
                  <a:effectLst/>
                  <a:uLnTx/>
                  <a:uFillTx/>
                  <a:latin typeface="宋体" pitchFamily="2" charset="-122"/>
                  <a:ea typeface="黑体" pitchFamily="49" charset="-122"/>
                  <a:cs typeface="Times New Roman" pitchFamily="18" charset="0"/>
                </a:rPr>
                <a:t>程序</a:t>
              </a:r>
              <a:endParaRPr kumimoji="1" lang="zh-CN" altLang="zh-CN" sz="2000" b="1" i="0" u="none" strike="noStrike" kern="0" cap="none" spc="0" normalizeH="0" baseline="0" noProof="0">
                <a:ln>
                  <a:noFill/>
                </a:ln>
                <a:solidFill>
                  <a:srgbClr val="FFFFFF"/>
                </a:solidFill>
                <a:effectLst/>
                <a:uLnTx/>
                <a:uFillTx/>
                <a:latin typeface="宋体" pitchFamily="2" charset="-122"/>
                <a:ea typeface="黑体" pitchFamily="49" charset="-122"/>
                <a:cs typeface="Times New Roman" pitchFamily="18" charset="0"/>
              </a:endParaRPr>
            </a:p>
          </p:txBody>
        </p:sp>
        <p:sp>
          <p:nvSpPr>
            <p:cNvPr id="21" name="圆角矩形 10">
              <a:extLst>
                <a:ext uri="{FF2B5EF4-FFF2-40B4-BE49-F238E27FC236}">
                  <a16:creationId xmlns:a16="http://schemas.microsoft.com/office/drawing/2014/main" id="{2234A44E-5C26-8453-E12E-91399E99C4BE}"/>
                </a:ext>
              </a:extLst>
            </p:cNvPr>
            <p:cNvSpPr/>
            <p:nvPr/>
          </p:nvSpPr>
          <p:spPr bwMode="auto">
            <a:xfrm>
              <a:off x="8107461" y="3310953"/>
              <a:ext cx="2016125" cy="358775"/>
            </a:xfrm>
            <a:prstGeom prst="roundRect">
              <a:avLst/>
            </a:prstGeom>
            <a:noFill/>
            <a:ln w="12700" cap="flat" cmpd="sng" algn="ctr">
              <a:solidFill>
                <a:srgbClr val="7030A0"/>
              </a:solidFill>
              <a:prstDash val="solid"/>
            </a:ln>
            <a:effectLst/>
          </p:spPr>
          <p:txBody>
            <a:bodyPr anchor="ct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zh-CN" sz="2000" b="1" i="0" u="none" strike="noStrike" kern="0" cap="none" spc="0" normalizeH="0" baseline="0" noProof="0">
                  <a:ln>
                    <a:noFill/>
                  </a:ln>
                  <a:solidFill>
                    <a:srgbClr val="000000"/>
                  </a:solidFill>
                  <a:effectLst/>
                  <a:uLnTx/>
                  <a:uFillTx/>
                  <a:latin typeface="宋体" pitchFamily="2" charset="-122"/>
                  <a:ea typeface="黑体" pitchFamily="49" charset="-122"/>
                  <a:cs typeface="Times New Roman" pitchFamily="18" charset="0"/>
                </a:rPr>
                <a:t>操作系统</a:t>
              </a:r>
              <a:endParaRPr kumimoji="1" lang="zh-CN" altLang="zh-CN" sz="2000" b="1" i="0" u="none" strike="noStrike" kern="0" cap="none" spc="0" normalizeH="0" baseline="0" noProof="0">
                <a:ln>
                  <a:noFill/>
                </a:ln>
                <a:solidFill>
                  <a:srgbClr val="FFFFFF"/>
                </a:solidFill>
                <a:effectLst/>
                <a:uLnTx/>
                <a:uFillTx/>
                <a:latin typeface="宋体" pitchFamily="2" charset="-122"/>
                <a:ea typeface="黑体" pitchFamily="49" charset="-122"/>
                <a:cs typeface="Times New Roman" pitchFamily="18" charset="0"/>
              </a:endParaRPr>
            </a:p>
          </p:txBody>
        </p:sp>
        <p:sp>
          <p:nvSpPr>
            <p:cNvPr id="22" name="圆角矩形 11">
              <a:extLst>
                <a:ext uri="{FF2B5EF4-FFF2-40B4-BE49-F238E27FC236}">
                  <a16:creationId xmlns:a16="http://schemas.microsoft.com/office/drawing/2014/main" id="{37E0F72C-2FF5-D42C-EEB7-A6B45C5C95E6}"/>
                </a:ext>
              </a:extLst>
            </p:cNvPr>
            <p:cNvSpPr/>
            <p:nvPr/>
          </p:nvSpPr>
          <p:spPr bwMode="auto">
            <a:xfrm>
              <a:off x="8539261" y="2950590"/>
              <a:ext cx="1584325" cy="360363"/>
            </a:xfrm>
            <a:prstGeom prst="roundRect">
              <a:avLst/>
            </a:prstGeom>
            <a:noFill/>
            <a:ln w="12700" cap="flat" cmpd="sng" algn="ctr">
              <a:solidFill>
                <a:srgbClr val="7030A0"/>
              </a:solidFill>
              <a:prstDash val="solid"/>
            </a:ln>
            <a:effectLst/>
          </p:spPr>
          <p:txBody>
            <a:bodyPr anchor="ct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zh-CN" sz="2000" b="1" i="0" u="none" strike="noStrike" kern="0" cap="none" spc="0" normalizeH="0" baseline="0" noProof="0">
                  <a:ln>
                    <a:noFill/>
                  </a:ln>
                  <a:solidFill>
                    <a:srgbClr val="000000"/>
                  </a:solidFill>
                  <a:effectLst/>
                  <a:uLnTx/>
                  <a:uFillTx/>
                  <a:latin typeface="宋体" pitchFamily="2" charset="-122"/>
                  <a:ea typeface="黑体" pitchFamily="49" charset="-122"/>
                  <a:cs typeface="Times New Roman" pitchFamily="18" charset="0"/>
                </a:rPr>
                <a:t>语言处理</a:t>
              </a:r>
              <a:endParaRPr kumimoji="1" lang="zh-CN" altLang="zh-CN" sz="2000" b="1" i="0" u="none" strike="noStrike" kern="0" cap="none" spc="0" normalizeH="0" baseline="0" noProof="0">
                <a:ln>
                  <a:noFill/>
                </a:ln>
                <a:solidFill>
                  <a:srgbClr val="FFFFFF"/>
                </a:solidFill>
                <a:effectLst/>
                <a:uLnTx/>
                <a:uFillTx/>
                <a:latin typeface="宋体" pitchFamily="2" charset="-122"/>
                <a:ea typeface="黑体" pitchFamily="49" charset="-122"/>
                <a:cs typeface="Times New Roman" pitchFamily="18" charset="0"/>
              </a:endParaRPr>
            </a:p>
          </p:txBody>
        </p:sp>
      </p:grpSp>
    </p:spTree>
    <p:custDataLst>
      <p:tags r:id="rId1"/>
    </p:custDataLst>
    <p:extLst>
      <p:ext uri="{BB962C8B-B14F-4D97-AF65-F5344CB8AC3E}">
        <p14:creationId xmlns:p14="http://schemas.microsoft.com/office/powerpoint/2010/main" val="10118289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指令集</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40157" y="2195240"/>
            <a:ext cx="10290219" cy="1884555"/>
          </a:xfrm>
          <a:prstGeom prst="rect">
            <a:avLst/>
          </a:prstGeom>
          <a:noFill/>
        </p:spPr>
        <p:txBody>
          <a:bodyPr wrap="square">
            <a:spAutoFit/>
          </a:bodyPr>
          <a:lstStyle/>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操作码</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由指令的</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[31:26]</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位定义</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有</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64</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种可能</a:t>
            </a:r>
          </a:p>
          <a:p>
            <a:pPr marL="285750" indent="-285750">
              <a:lnSpc>
                <a:spcPct val="150000"/>
              </a:lnSpc>
              <a:buFont typeface="Wingdings" pitchFamily="2" charset="2"/>
              <a:buChar char="Ø"/>
              <a:defRPr/>
            </a:pP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4" name="Group 82">
            <a:extLst>
              <a:ext uri="{FF2B5EF4-FFF2-40B4-BE49-F238E27FC236}">
                <a16:creationId xmlns:a16="http://schemas.microsoft.com/office/drawing/2014/main" id="{E7850F8C-2E61-25AC-9C3D-F4BEB13A01F3}"/>
              </a:ext>
            </a:extLst>
          </p:cNvPr>
          <p:cNvGrpSpPr>
            <a:grpSpLocks/>
          </p:cNvGrpSpPr>
          <p:nvPr/>
        </p:nvGrpSpPr>
        <p:grpSpPr bwMode="auto">
          <a:xfrm>
            <a:off x="5064983" y="2305419"/>
            <a:ext cx="5962650" cy="1430338"/>
            <a:chOff x="1931" y="420"/>
            <a:chExt cx="3756" cy="901"/>
          </a:xfrm>
        </p:grpSpPr>
        <p:grpSp>
          <p:nvGrpSpPr>
            <p:cNvPr id="6" name="Group 83">
              <a:extLst>
                <a:ext uri="{FF2B5EF4-FFF2-40B4-BE49-F238E27FC236}">
                  <a16:creationId xmlns:a16="http://schemas.microsoft.com/office/drawing/2014/main" id="{FCE8E24F-DF2A-F4C4-675A-A0B38F6F2EAC}"/>
                </a:ext>
              </a:extLst>
            </p:cNvPr>
            <p:cNvGrpSpPr>
              <a:grpSpLocks/>
            </p:cNvGrpSpPr>
            <p:nvPr/>
          </p:nvGrpSpPr>
          <p:grpSpPr bwMode="auto">
            <a:xfrm>
              <a:off x="1931" y="708"/>
              <a:ext cx="3756" cy="613"/>
              <a:chOff x="1918" y="672"/>
              <a:chExt cx="3756" cy="613"/>
            </a:xfrm>
          </p:grpSpPr>
          <p:grpSp>
            <p:nvGrpSpPr>
              <p:cNvPr id="8" name="Group 84">
                <a:extLst>
                  <a:ext uri="{FF2B5EF4-FFF2-40B4-BE49-F238E27FC236}">
                    <a16:creationId xmlns:a16="http://schemas.microsoft.com/office/drawing/2014/main" id="{1B0999AF-A60D-F852-4FAB-E72F0F92B217}"/>
                  </a:ext>
                </a:extLst>
              </p:cNvPr>
              <p:cNvGrpSpPr>
                <a:grpSpLocks/>
              </p:cNvGrpSpPr>
              <p:nvPr/>
            </p:nvGrpSpPr>
            <p:grpSpPr bwMode="auto">
              <a:xfrm>
                <a:off x="1918" y="672"/>
                <a:ext cx="3756" cy="393"/>
                <a:chOff x="1918" y="672"/>
                <a:chExt cx="3756" cy="393"/>
              </a:xfrm>
            </p:grpSpPr>
            <p:grpSp>
              <p:nvGrpSpPr>
                <p:cNvPr id="15" name="Group 85">
                  <a:extLst>
                    <a:ext uri="{FF2B5EF4-FFF2-40B4-BE49-F238E27FC236}">
                      <a16:creationId xmlns:a16="http://schemas.microsoft.com/office/drawing/2014/main" id="{5D0F0E19-5A7E-09CF-13F4-22C2C9E532D3}"/>
                    </a:ext>
                  </a:extLst>
                </p:cNvPr>
                <p:cNvGrpSpPr>
                  <a:grpSpLocks/>
                </p:cNvGrpSpPr>
                <p:nvPr/>
              </p:nvGrpSpPr>
              <p:grpSpPr bwMode="auto">
                <a:xfrm>
                  <a:off x="1979" y="836"/>
                  <a:ext cx="3607" cy="229"/>
                  <a:chOff x="1979" y="836"/>
                  <a:chExt cx="3607" cy="229"/>
                </a:xfrm>
              </p:grpSpPr>
              <p:sp>
                <p:nvSpPr>
                  <p:cNvPr id="24" name="Rectangle 86">
                    <a:extLst>
                      <a:ext uri="{FF2B5EF4-FFF2-40B4-BE49-F238E27FC236}">
                        <a16:creationId xmlns:a16="http://schemas.microsoft.com/office/drawing/2014/main" id="{E376CE64-5C69-FFE5-8B0E-3C1BE22E994C}"/>
                      </a:ext>
                    </a:extLst>
                  </p:cNvPr>
                  <p:cNvSpPr>
                    <a:spLocks noChangeArrowheads="1"/>
                  </p:cNvSpPr>
                  <p:nvPr/>
                </p:nvSpPr>
                <p:spPr bwMode="auto">
                  <a:xfrm>
                    <a:off x="1983" y="872"/>
                    <a:ext cx="3599"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grpSp>
                <p:nvGrpSpPr>
                  <p:cNvPr id="25" name="Group 87">
                    <a:extLst>
                      <a:ext uri="{FF2B5EF4-FFF2-40B4-BE49-F238E27FC236}">
                        <a16:creationId xmlns:a16="http://schemas.microsoft.com/office/drawing/2014/main" id="{21B44105-1CD1-B771-9AA1-84E9B8333D0A}"/>
                      </a:ext>
                    </a:extLst>
                  </p:cNvPr>
                  <p:cNvGrpSpPr>
                    <a:grpSpLocks/>
                  </p:cNvGrpSpPr>
                  <p:nvPr/>
                </p:nvGrpSpPr>
                <p:grpSpPr bwMode="auto">
                  <a:xfrm>
                    <a:off x="1979" y="836"/>
                    <a:ext cx="3607" cy="229"/>
                    <a:chOff x="1979" y="836"/>
                    <a:chExt cx="3607" cy="229"/>
                  </a:xfrm>
                </p:grpSpPr>
                <p:grpSp>
                  <p:nvGrpSpPr>
                    <p:cNvPr id="26" name="Group 88">
                      <a:extLst>
                        <a:ext uri="{FF2B5EF4-FFF2-40B4-BE49-F238E27FC236}">
                          <a16:creationId xmlns:a16="http://schemas.microsoft.com/office/drawing/2014/main" id="{1333FB68-7962-F596-0520-310B8745A241}"/>
                        </a:ext>
                      </a:extLst>
                    </p:cNvPr>
                    <p:cNvGrpSpPr>
                      <a:grpSpLocks/>
                    </p:cNvGrpSpPr>
                    <p:nvPr/>
                  </p:nvGrpSpPr>
                  <p:grpSpPr bwMode="auto">
                    <a:xfrm>
                      <a:off x="1979" y="836"/>
                      <a:ext cx="624" cy="229"/>
                      <a:chOff x="1979" y="836"/>
                      <a:chExt cx="624" cy="229"/>
                    </a:xfrm>
                  </p:grpSpPr>
                  <p:sp>
                    <p:nvSpPr>
                      <p:cNvPr id="45" name="Rectangle 89">
                        <a:extLst>
                          <a:ext uri="{FF2B5EF4-FFF2-40B4-BE49-F238E27FC236}">
                            <a16:creationId xmlns:a16="http://schemas.microsoft.com/office/drawing/2014/main" id="{9D655A52-C442-472E-8D51-562B6D5F77E7}"/>
                          </a:ext>
                        </a:extLst>
                      </p:cNvPr>
                      <p:cNvSpPr>
                        <a:spLocks noChangeArrowheads="1"/>
                      </p:cNvSpPr>
                      <p:nvPr/>
                    </p:nvSpPr>
                    <p:spPr bwMode="auto">
                      <a:xfrm>
                        <a:off x="1979" y="868"/>
                        <a:ext cx="62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6" name="Rectangle 90">
                        <a:extLst>
                          <a:ext uri="{FF2B5EF4-FFF2-40B4-BE49-F238E27FC236}">
                            <a16:creationId xmlns:a16="http://schemas.microsoft.com/office/drawing/2014/main" id="{24CD03D9-AB6D-8B3D-E899-482C1F7268AB}"/>
                          </a:ext>
                        </a:extLst>
                      </p:cNvPr>
                      <p:cNvSpPr>
                        <a:spLocks noChangeArrowheads="1"/>
                      </p:cNvSpPr>
                      <p:nvPr/>
                    </p:nvSpPr>
                    <p:spPr bwMode="auto">
                      <a:xfrm>
                        <a:off x="2189" y="836"/>
                        <a:ext cx="26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dirty="0">
                            <a:solidFill>
                              <a:schemeClr val="tx1"/>
                            </a:solidFill>
                            <a:latin typeface="Times New Roman" panose="02020603050405020304" pitchFamily="18" charset="0"/>
                          </a:rPr>
                          <a:t>op</a:t>
                        </a:r>
                      </a:p>
                    </p:txBody>
                  </p:sp>
                </p:grpSp>
                <p:grpSp>
                  <p:nvGrpSpPr>
                    <p:cNvPr id="27" name="Group 91">
                      <a:extLst>
                        <a:ext uri="{FF2B5EF4-FFF2-40B4-BE49-F238E27FC236}">
                          <a16:creationId xmlns:a16="http://schemas.microsoft.com/office/drawing/2014/main" id="{EA39F6DD-47BE-3CB3-9789-99DE929EDA4C}"/>
                        </a:ext>
                      </a:extLst>
                    </p:cNvPr>
                    <p:cNvGrpSpPr>
                      <a:grpSpLocks/>
                    </p:cNvGrpSpPr>
                    <p:nvPr/>
                  </p:nvGrpSpPr>
                  <p:grpSpPr bwMode="auto">
                    <a:xfrm>
                      <a:off x="2611" y="836"/>
                      <a:ext cx="580" cy="229"/>
                      <a:chOff x="2611" y="836"/>
                      <a:chExt cx="580" cy="229"/>
                    </a:xfrm>
                  </p:grpSpPr>
                  <p:sp>
                    <p:nvSpPr>
                      <p:cNvPr id="43" name="Rectangle 92">
                        <a:extLst>
                          <a:ext uri="{FF2B5EF4-FFF2-40B4-BE49-F238E27FC236}">
                            <a16:creationId xmlns:a16="http://schemas.microsoft.com/office/drawing/2014/main" id="{A1EA4244-EC0E-C99E-C2D3-D67DC18A840D}"/>
                          </a:ext>
                        </a:extLst>
                      </p:cNvPr>
                      <p:cNvSpPr>
                        <a:spLocks noChangeArrowheads="1"/>
                      </p:cNvSpPr>
                      <p:nvPr/>
                    </p:nvSpPr>
                    <p:spPr bwMode="auto">
                      <a:xfrm>
                        <a:off x="2611" y="868"/>
                        <a:ext cx="58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4" name="Rectangle 93">
                        <a:extLst>
                          <a:ext uri="{FF2B5EF4-FFF2-40B4-BE49-F238E27FC236}">
                            <a16:creationId xmlns:a16="http://schemas.microsoft.com/office/drawing/2014/main" id="{15C14A19-649E-4763-C18C-4DF4869DE8CD}"/>
                          </a:ext>
                        </a:extLst>
                      </p:cNvPr>
                      <p:cNvSpPr>
                        <a:spLocks noChangeArrowheads="1"/>
                      </p:cNvSpPr>
                      <p:nvPr/>
                    </p:nvSpPr>
                    <p:spPr bwMode="auto">
                      <a:xfrm>
                        <a:off x="2804" y="836"/>
                        <a:ext cx="23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rs</a:t>
                        </a:r>
                      </a:p>
                    </p:txBody>
                  </p:sp>
                </p:grpSp>
                <p:grpSp>
                  <p:nvGrpSpPr>
                    <p:cNvPr id="28" name="Group 94">
                      <a:extLst>
                        <a:ext uri="{FF2B5EF4-FFF2-40B4-BE49-F238E27FC236}">
                          <a16:creationId xmlns:a16="http://schemas.microsoft.com/office/drawing/2014/main" id="{28C333C2-43A1-E10E-2461-1B0936372002}"/>
                        </a:ext>
                      </a:extLst>
                    </p:cNvPr>
                    <p:cNvGrpSpPr>
                      <a:grpSpLocks/>
                    </p:cNvGrpSpPr>
                    <p:nvPr/>
                  </p:nvGrpSpPr>
                  <p:grpSpPr bwMode="auto">
                    <a:xfrm>
                      <a:off x="3199" y="836"/>
                      <a:ext cx="579" cy="229"/>
                      <a:chOff x="3199" y="836"/>
                      <a:chExt cx="579" cy="229"/>
                    </a:xfrm>
                  </p:grpSpPr>
                  <p:sp>
                    <p:nvSpPr>
                      <p:cNvPr id="41" name="Rectangle 95">
                        <a:extLst>
                          <a:ext uri="{FF2B5EF4-FFF2-40B4-BE49-F238E27FC236}">
                            <a16:creationId xmlns:a16="http://schemas.microsoft.com/office/drawing/2014/main" id="{72B36978-FE2C-771C-80DD-222D8E493DFA}"/>
                          </a:ext>
                        </a:extLst>
                      </p:cNvPr>
                      <p:cNvSpPr>
                        <a:spLocks noChangeArrowheads="1"/>
                      </p:cNvSpPr>
                      <p:nvPr/>
                    </p:nvSpPr>
                    <p:spPr bwMode="auto">
                      <a:xfrm>
                        <a:off x="3199" y="868"/>
                        <a:ext cx="579"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2" name="Rectangle 96">
                        <a:extLst>
                          <a:ext uri="{FF2B5EF4-FFF2-40B4-BE49-F238E27FC236}">
                            <a16:creationId xmlns:a16="http://schemas.microsoft.com/office/drawing/2014/main" id="{2F10D7F9-6B43-B029-C520-B67130E4A994}"/>
                          </a:ext>
                        </a:extLst>
                      </p:cNvPr>
                      <p:cNvSpPr>
                        <a:spLocks noChangeArrowheads="1"/>
                      </p:cNvSpPr>
                      <p:nvPr/>
                    </p:nvSpPr>
                    <p:spPr bwMode="auto">
                      <a:xfrm>
                        <a:off x="3391" y="836"/>
                        <a:ext cx="22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rt</a:t>
                        </a:r>
                      </a:p>
                    </p:txBody>
                  </p:sp>
                </p:grpSp>
                <p:grpSp>
                  <p:nvGrpSpPr>
                    <p:cNvPr id="29" name="Group 97">
                      <a:extLst>
                        <a:ext uri="{FF2B5EF4-FFF2-40B4-BE49-F238E27FC236}">
                          <a16:creationId xmlns:a16="http://schemas.microsoft.com/office/drawing/2014/main" id="{C85711F8-BBAF-4F41-697A-DB2AA6867403}"/>
                        </a:ext>
                      </a:extLst>
                    </p:cNvPr>
                    <p:cNvGrpSpPr>
                      <a:grpSpLocks/>
                    </p:cNvGrpSpPr>
                    <p:nvPr/>
                  </p:nvGrpSpPr>
                  <p:grpSpPr bwMode="auto">
                    <a:xfrm>
                      <a:off x="3786" y="836"/>
                      <a:ext cx="579" cy="229"/>
                      <a:chOff x="3786" y="836"/>
                      <a:chExt cx="579" cy="229"/>
                    </a:xfrm>
                  </p:grpSpPr>
                  <p:sp>
                    <p:nvSpPr>
                      <p:cNvPr id="39" name="Rectangle 98">
                        <a:extLst>
                          <a:ext uri="{FF2B5EF4-FFF2-40B4-BE49-F238E27FC236}">
                            <a16:creationId xmlns:a16="http://schemas.microsoft.com/office/drawing/2014/main" id="{52C2B7DB-2F3D-08A5-EF48-6A28A1D436FD}"/>
                          </a:ext>
                        </a:extLst>
                      </p:cNvPr>
                      <p:cNvSpPr>
                        <a:spLocks noChangeArrowheads="1"/>
                      </p:cNvSpPr>
                      <p:nvPr/>
                    </p:nvSpPr>
                    <p:spPr bwMode="auto">
                      <a:xfrm>
                        <a:off x="3786" y="868"/>
                        <a:ext cx="579"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0" name="Rectangle 99">
                        <a:extLst>
                          <a:ext uri="{FF2B5EF4-FFF2-40B4-BE49-F238E27FC236}">
                            <a16:creationId xmlns:a16="http://schemas.microsoft.com/office/drawing/2014/main" id="{5BD45BF1-BE16-08DA-7712-9D1EABC757BF}"/>
                          </a:ext>
                        </a:extLst>
                      </p:cNvPr>
                      <p:cNvSpPr>
                        <a:spLocks noChangeArrowheads="1"/>
                      </p:cNvSpPr>
                      <p:nvPr/>
                    </p:nvSpPr>
                    <p:spPr bwMode="auto">
                      <a:xfrm>
                        <a:off x="3979" y="836"/>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rd</a:t>
                        </a:r>
                      </a:p>
                    </p:txBody>
                  </p:sp>
                </p:grpSp>
                <p:grpSp>
                  <p:nvGrpSpPr>
                    <p:cNvPr id="33" name="Group 100">
                      <a:extLst>
                        <a:ext uri="{FF2B5EF4-FFF2-40B4-BE49-F238E27FC236}">
                          <a16:creationId xmlns:a16="http://schemas.microsoft.com/office/drawing/2014/main" id="{7662FA25-9363-C692-D8C5-3D042B59A32C}"/>
                        </a:ext>
                      </a:extLst>
                    </p:cNvPr>
                    <p:cNvGrpSpPr>
                      <a:grpSpLocks/>
                    </p:cNvGrpSpPr>
                    <p:nvPr/>
                  </p:nvGrpSpPr>
                  <p:grpSpPr bwMode="auto">
                    <a:xfrm>
                      <a:off x="4373" y="836"/>
                      <a:ext cx="580" cy="229"/>
                      <a:chOff x="4373" y="836"/>
                      <a:chExt cx="580" cy="229"/>
                    </a:xfrm>
                  </p:grpSpPr>
                  <p:sp>
                    <p:nvSpPr>
                      <p:cNvPr id="37" name="Rectangle 101">
                        <a:extLst>
                          <a:ext uri="{FF2B5EF4-FFF2-40B4-BE49-F238E27FC236}">
                            <a16:creationId xmlns:a16="http://schemas.microsoft.com/office/drawing/2014/main" id="{2F176C36-BF19-7756-15DD-F3C080D12A53}"/>
                          </a:ext>
                        </a:extLst>
                      </p:cNvPr>
                      <p:cNvSpPr>
                        <a:spLocks noChangeArrowheads="1"/>
                      </p:cNvSpPr>
                      <p:nvPr/>
                    </p:nvSpPr>
                    <p:spPr bwMode="auto">
                      <a:xfrm>
                        <a:off x="4373" y="868"/>
                        <a:ext cx="58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38" name="Rectangle 102">
                        <a:extLst>
                          <a:ext uri="{FF2B5EF4-FFF2-40B4-BE49-F238E27FC236}">
                            <a16:creationId xmlns:a16="http://schemas.microsoft.com/office/drawing/2014/main" id="{E7BF11FA-A290-E740-9D62-C009970151E1}"/>
                          </a:ext>
                        </a:extLst>
                      </p:cNvPr>
                      <p:cNvSpPr>
                        <a:spLocks noChangeArrowheads="1"/>
                      </p:cNvSpPr>
                      <p:nvPr/>
                    </p:nvSpPr>
                    <p:spPr bwMode="auto">
                      <a:xfrm>
                        <a:off x="4448" y="836"/>
                        <a:ext cx="49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shamt</a:t>
                        </a:r>
                      </a:p>
                    </p:txBody>
                  </p:sp>
                </p:grpSp>
                <p:grpSp>
                  <p:nvGrpSpPr>
                    <p:cNvPr id="34" name="Group 103">
                      <a:extLst>
                        <a:ext uri="{FF2B5EF4-FFF2-40B4-BE49-F238E27FC236}">
                          <a16:creationId xmlns:a16="http://schemas.microsoft.com/office/drawing/2014/main" id="{01F03404-BA16-31E8-3F0F-FCF204FE0889}"/>
                        </a:ext>
                      </a:extLst>
                    </p:cNvPr>
                    <p:cNvGrpSpPr>
                      <a:grpSpLocks/>
                    </p:cNvGrpSpPr>
                    <p:nvPr/>
                  </p:nvGrpSpPr>
                  <p:grpSpPr bwMode="auto">
                    <a:xfrm>
                      <a:off x="4961" y="836"/>
                      <a:ext cx="625" cy="229"/>
                      <a:chOff x="4961" y="836"/>
                      <a:chExt cx="625" cy="229"/>
                    </a:xfrm>
                  </p:grpSpPr>
                  <p:sp>
                    <p:nvSpPr>
                      <p:cNvPr id="35" name="Rectangle 104">
                        <a:extLst>
                          <a:ext uri="{FF2B5EF4-FFF2-40B4-BE49-F238E27FC236}">
                            <a16:creationId xmlns:a16="http://schemas.microsoft.com/office/drawing/2014/main" id="{54098222-0FF6-DD5D-2CD9-5F5E44BB84F3}"/>
                          </a:ext>
                        </a:extLst>
                      </p:cNvPr>
                      <p:cNvSpPr>
                        <a:spLocks noChangeArrowheads="1"/>
                      </p:cNvSpPr>
                      <p:nvPr/>
                    </p:nvSpPr>
                    <p:spPr bwMode="auto">
                      <a:xfrm>
                        <a:off x="4961" y="868"/>
                        <a:ext cx="625"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36" name="Rectangle 105">
                        <a:extLst>
                          <a:ext uri="{FF2B5EF4-FFF2-40B4-BE49-F238E27FC236}">
                            <a16:creationId xmlns:a16="http://schemas.microsoft.com/office/drawing/2014/main" id="{A0F177BC-2754-76CD-DB98-22284AEB67E2}"/>
                          </a:ext>
                        </a:extLst>
                      </p:cNvPr>
                      <p:cNvSpPr>
                        <a:spLocks noChangeArrowheads="1"/>
                      </p:cNvSpPr>
                      <p:nvPr/>
                    </p:nvSpPr>
                    <p:spPr bwMode="auto">
                      <a:xfrm>
                        <a:off x="5143" y="836"/>
                        <a:ext cx="3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func</a:t>
                        </a:r>
                      </a:p>
                    </p:txBody>
                  </p:sp>
                </p:grpSp>
              </p:grpSp>
            </p:grpSp>
            <p:sp>
              <p:nvSpPr>
                <p:cNvPr id="16" name="Rectangle 106">
                  <a:extLst>
                    <a:ext uri="{FF2B5EF4-FFF2-40B4-BE49-F238E27FC236}">
                      <a16:creationId xmlns:a16="http://schemas.microsoft.com/office/drawing/2014/main" id="{88D33E33-96C6-5922-5BC5-8E9D70EA60BD}"/>
                    </a:ext>
                  </a:extLst>
                </p:cNvPr>
                <p:cNvSpPr>
                  <a:spLocks noChangeArrowheads="1"/>
                </p:cNvSpPr>
                <p:nvPr/>
              </p:nvSpPr>
              <p:spPr bwMode="auto">
                <a:xfrm>
                  <a:off x="5488" y="672"/>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0</a:t>
                  </a:r>
                </a:p>
              </p:txBody>
            </p:sp>
            <p:sp>
              <p:nvSpPr>
                <p:cNvPr id="17" name="Rectangle 107">
                  <a:extLst>
                    <a:ext uri="{FF2B5EF4-FFF2-40B4-BE49-F238E27FC236}">
                      <a16:creationId xmlns:a16="http://schemas.microsoft.com/office/drawing/2014/main" id="{18862AFB-EB2C-68B7-6A66-10C1AC035ED0}"/>
                    </a:ext>
                  </a:extLst>
                </p:cNvPr>
                <p:cNvSpPr>
                  <a:spLocks noChangeArrowheads="1"/>
                </p:cNvSpPr>
                <p:nvPr/>
              </p:nvSpPr>
              <p:spPr bwMode="auto">
                <a:xfrm>
                  <a:off x="4810" y="672"/>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a:t>
                  </a:r>
                </a:p>
              </p:txBody>
            </p:sp>
            <p:sp>
              <p:nvSpPr>
                <p:cNvPr id="18" name="Rectangle 108">
                  <a:extLst>
                    <a:ext uri="{FF2B5EF4-FFF2-40B4-BE49-F238E27FC236}">
                      <a16:creationId xmlns:a16="http://schemas.microsoft.com/office/drawing/2014/main" id="{7A3393B2-1F9C-FD2B-941D-3A12A75C6A66}"/>
                    </a:ext>
                  </a:extLst>
                </p:cNvPr>
                <p:cNvSpPr>
                  <a:spLocks noChangeArrowheads="1"/>
                </p:cNvSpPr>
                <p:nvPr/>
              </p:nvSpPr>
              <p:spPr bwMode="auto">
                <a:xfrm>
                  <a:off x="4177"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11</a:t>
                  </a:r>
                </a:p>
              </p:txBody>
            </p:sp>
            <p:sp>
              <p:nvSpPr>
                <p:cNvPr id="19" name="Rectangle 109">
                  <a:extLst>
                    <a:ext uri="{FF2B5EF4-FFF2-40B4-BE49-F238E27FC236}">
                      <a16:creationId xmlns:a16="http://schemas.microsoft.com/office/drawing/2014/main" id="{CE16A9DE-2220-0CEE-BFD6-CEB88DB1BA40}"/>
                    </a:ext>
                  </a:extLst>
                </p:cNvPr>
                <p:cNvSpPr>
                  <a:spLocks noChangeArrowheads="1"/>
                </p:cNvSpPr>
                <p:nvPr/>
              </p:nvSpPr>
              <p:spPr bwMode="auto">
                <a:xfrm>
                  <a:off x="3590"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a:t>
                  </a:r>
                </a:p>
              </p:txBody>
            </p:sp>
            <p:sp>
              <p:nvSpPr>
                <p:cNvPr id="21" name="Rectangle 110">
                  <a:extLst>
                    <a:ext uri="{FF2B5EF4-FFF2-40B4-BE49-F238E27FC236}">
                      <a16:creationId xmlns:a16="http://schemas.microsoft.com/office/drawing/2014/main" id="{8379F1BE-7AB6-C852-33E8-C6DF241D9DF1}"/>
                    </a:ext>
                  </a:extLst>
                </p:cNvPr>
                <p:cNvSpPr>
                  <a:spLocks noChangeArrowheads="1"/>
                </p:cNvSpPr>
                <p:nvPr/>
              </p:nvSpPr>
              <p:spPr bwMode="auto">
                <a:xfrm>
                  <a:off x="3002"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21</a:t>
                  </a:r>
                </a:p>
              </p:txBody>
            </p:sp>
            <p:sp>
              <p:nvSpPr>
                <p:cNvPr id="22" name="Rectangle 111">
                  <a:extLst>
                    <a:ext uri="{FF2B5EF4-FFF2-40B4-BE49-F238E27FC236}">
                      <a16:creationId xmlns:a16="http://schemas.microsoft.com/office/drawing/2014/main" id="{BE89FC57-31ED-9BD4-6D6A-9171772286A8}"/>
                    </a:ext>
                  </a:extLst>
                </p:cNvPr>
                <p:cNvSpPr>
                  <a:spLocks noChangeArrowheads="1"/>
                </p:cNvSpPr>
                <p:nvPr/>
              </p:nvSpPr>
              <p:spPr bwMode="auto">
                <a:xfrm>
                  <a:off x="2414"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26</a:t>
                  </a:r>
                </a:p>
              </p:txBody>
            </p:sp>
            <p:sp>
              <p:nvSpPr>
                <p:cNvPr id="23" name="Rectangle 112">
                  <a:extLst>
                    <a:ext uri="{FF2B5EF4-FFF2-40B4-BE49-F238E27FC236}">
                      <a16:creationId xmlns:a16="http://schemas.microsoft.com/office/drawing/2014/main" id="{141BAF74-886B-844A-D0C9-3A097AF36754}"/>
                    </a:ext>
                  </a:extLst>
                </p:cNvPr>
                <p:cNvSpPr>
                  <a:spLocks noChangeArrowheads="1"/>
                </p:cNvSpPr>
                <p:nvPr/>
              </p:nvSpPr>
              <p:spPr bwMode="auto">
                <a:xfrm>
                  <a:off x="1918"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31</a:t>
                  </a:r>
                </a:p>
              </p:txBody>
            </p:sp>
          </p:grpSp>
          <p:sp>
            <p:nvSpPr>
              <p:cNvPr id="9" name="Rectangle 113">
                <a:extLst>
                  <a:ext uri="{FF2B5EF4-FFF2-40B4-BE49-F238E27FC236}">
                    <a16:creationId xmlns:a16="http://schemas.microsoft.com/office/drawing/2014/main" id="{091F7BD8-FA2C-E5C6-A0C4-B0B6CD2D5753}"/>
                  </a:ext>
                </a:extLst>
              </p:cNvPr>
              <p:cNvSpPr>
                <a:spLocks noChangeArrowheads="1"/>
              </p:cNvSpPr>
              <p:nvPr/>
            </p:nvSpPr>
            <p:spPr bwMode="auto">
              <a:xfrm>
                <a:off x="2143"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10" name="Rectangle 114">
                <a:extLst>
                  <a:ext uri="{FF2B5EF4-FFF2-40B4-BE49-F238E27FC236}">
                    <a16:creationId xmlns:a16="http://schemas.microsoft.com/office/drawing/2014/main" id="{68B23C83-C41E-0DB3-70F8-6070C486439F}"/>
                  </a:ext>
                </a:extLst>
              </p:cNvPr>
              <p:cNvSpPr>
                <a:spLocks noChangeArrowheads="1"/>
              </p:cNvSpPr>
              <p:nvPr/>
            </p:nvSpPr>
            <p:spPr bwMode="auto">
              <a:xfrm>
                <a:off x="5126"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11" name="Rectangle 115">
                <a:extLst>
                  <a:ext uri="{FF2B5EF4-FFF2-40B4-BE49-F238E27FC236}">
                    <a16:creationId xmlns:a16="http://schemas.microsoft.com/office/drawing/2014/main" id="{F488F3AD-FE45-7324-A437-A338AB965C47}"/>
                  </a:ext>
                </a:extLst>
              </p:cNvPr>
              <p:cNvSpPr>
                <a:spLocks noChangeArrowheads="1"/>
              </p:cNvSpPr>
              <p:nvPr/>
            </p:nvSpPr>
            <p:spPr bwMode="auto">
              <a:xfrm>
                <a:off x="4493"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sp>
            <p:nvSpPr>
              <p:cNvPr id="12" name="Rectangle 116">
                <a:extLst>
                  <a:ext uri="{FF2B5EF4-FFF2-40B4-BE49-F238E27FC236}">
                    <a16:creationId xmlns:a16="http://schemas.microsoft.com/office/drawing/2014/main" id="{EFE25A37-792F-B163-859A-6C4CE34335B4}"/>
                  </a:ext>
                </a:extLst>
              </p:cNvPr>
              <p:cNvSpPr>
                <a:spLocks noChangeArrowheads="1"/>
              </p:cNvSpPr>
              <p:nvPr/>
            </p:nvSpPr>
            <p:spPr bwMode="auto">
              <a:xfrm>
                <a:off x="3906" y="1056"/>
                <a:ext cx="44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a:t>
                </a:r>
                <a:r>
                  <a:rPr lang="zh-CN" altLang="en-US" sz="1600" b="0">
                    <a:solidFill>
                      <a:schemeClr val="tx1"/>
                    </a:solidFill>
                    <a:latin typeface="Times New Roman" panose="02020603050405020304" pitchFamily="18" charset="0"/>
                  </a:rPr>
                  <a:t> </a:t>
                </a:r>
                <a:r>
                  <a:rPr lang="en-US" altLang="zh-CN" sz="1800">
                    <a:solidFill>
                      <a:schemeClr val="tx1"/>
                    </a:solidFill>
                    <a:latin typeface="Times New Roman" panose="02020603050405020304" pitchFamily="18" charset="0"/>
                  </a:rPr>
                  <a:t>bits</a:t>
                </a:r>
              </a:p>
            </p:txBody>
          </p:sp>
          <p:sp>
            <p:nvSpPr>
              <p:cNvPr id="13" name="Rectangle 117">
                <a:extLst>
                  <a:ext uri="{FF2B5EF4-FFF2-40B4-BE49-F238E27FC236}">
                    <a16:creationId xmlns:a16="http://schemas.microsoft.com/office/drawing/2014/main" id="{7D0A5BA1-5639-B320-25DE-863ED07FAEB3}"/>
                  </a:ext>
                </a:extLst>
              </p:cNvPr>
              <p:cNvSpPr>
                <a:spLocks noChangeArrowheads="1"/>
              </p:cNvSpPr>
              <p:nvPr/>
            </p:nvSpPr>
            <p:spPr bwMode="auto">
              <a:xfrm>
                <a:off x="3318"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sp>
            <p:nvSpPr>
              <p:cNvPr id="14" name="Rectangle 118">
                <a:extLst>
                  <a:ext uri="{FF2B5EF4-FFF2-40B4-BE49-F238E27FC236}">
                    <a16:creationId xmlns:a16="http://schemas.microsoft.com/office/drawing/2014/main" id="{FFB4863F-7C9C-CCE3-DD8E-BE8CCF988FC8}"/>
                  </a:ext>
                </a:extLst>
              </p:cNvPr>
              <p:cNvSpPr>
                <a:spLocks noChangeArrowheads="1"/>
              </p:cNvSpPr>
              <p:nvPr/>
            </p:nvSpPr>
            <p:spPr bwMode="auto">
              <a:xfrm>
                <a:off x="2731"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grpSp>
        <p:sp>
          <p:nvSpPr>
            <p:cNvPr id="7" name="Text Box 119">
              <a:extLst>
                <a:ext uri="{FF2B5EF4-FFF2-40B4-BE49-F238E27FC236}">
                  <a16:creationId xmlns:a16="http://schemas.microsoft.com/office/drawing/2014/main" id="{1A6D0E82-55BB-EECF-017F-97BB3F4448A7}"/>
                </a:ext>
              </a:extLst>
            </p:cNvPr>
            <p:cNvSpPr txBox="1">
              <a:spLocks noChangeArrowheads="1"/>
            </p:cNvSpPr>
            <p:nvPr/>
          </p:nvSpPr>
          <p:spPr bwMode="auto">
            <a:xfrm>
              <a:off x="3190" y="420"/>
              <a:ext cx="124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pPr>
                <a:spcBef>
                  <a:spcPct val="50000"/>
                </a:spcBef>
              </a:pPr>
              <a:r>
                <a:rPr lang="en-US" altLang="zh-CN" sz="1800" dirty="0">
                  <a:latin typeface="Times New Roman" panose="02020603050405020304" pitchFamily="18" charset="0"/>
                </a:rPr>
                <a:t>R-Type</a:t>
              </a:r>
              <a:r>
                <a:rPr lang="zh-CN" altLang="en-US" sz="1800" dirty="0">
                  <a:latin typeface="Times New Roman" panose="02020603050405020304" pitchFamily="18" charset="0"/>
                </a:rPr>
                <a:t>指令</a:t>
              </a:r>
            </a:p>
          </p:txBody>
        </p:sp>
      </p:grpSp>
      <p:grpSp>
        <p:nvGrpSpPr>
          <p:cNvPr id="47" name="Group 120">
            <a:extLst>
              <a:ext uri="{FF2B5EF4-FFF2-40B4-BE49-F238E27FC236}">
                <a16:creationId xmlns:a16="http://schemas.microsoft.com/office/drawing/2014/main" id="{C0D94D0B-A234-6B66-22EF-E48A4B05A8A5}"/>
              </a:ext>
            </a:extLst>
          </p:cNvPr>
          <p:cNvGrpSpPr>
            <a:grpSpLocks/>
          </p:cNvGrpSpPr>
          <p:nvPr/>
        </p:nvGrpSpPr>
        <p:grpSpPr bwMode="auto">
          <a:xfrm>
            <a:off x="5064983" y="3992482"/>
            <a:ext cx="5962650" cy="1273175"/>
            <a:chOff x="1889" y="2528"/>
            <a:chExt cx="3756" cy="802"/>
          </a:xfrm>
        </p:grpSpPr>
        <p:grpSp>
          <p:nvGrpSpPr>
            <p:cNvPr id="48" name="Group 121">
              <a:extLst>
                <a:ext uri="{FF2B5EF4-FFF2-40B4-BE49-F238E27FC236}">
                  <a16:creationId xmlns:a16="http://schemas.microsoft.com/office/drawing/2014/main" id="{8BF8F371-5EA6-CC5E-C36A-6673E4A38EF2}"/>
                </a:ext>
              </a:extLst>
            </p:cNvPr>
            <p:cNvGrpSpPr>
              <a:grpSpLocks/>
            </p:cNvGrpSpPr>
            <p:nvPr/>
          </p:nvGrpSpPr>
          <p:grpSpPr bwMode="auto">
            <a:xfrm>
              <a:off x="1889" y="2717"/>
              <a:ext cx="3756" cy="613"/>
              <a:chOff x="1918" y="1392"/>
              <a:chExt cx="3756" cy="613"/>
            </a:xfrm>
          </p:grpSpPr>
          <p:sp>
            <p:nvSpPr>
              <p:cNvPr id="50" name="Rectangle 122">
                <a:extLst>
                  <a:ext uri="{FF2B5EF4-FFF2-40B4-BE49-F238E27FC236}">
                    <a16:creationId xmlns:a16="http://schemas.microsoft.com/office/drawing/2014/main" id="{10F5409E-8CEC-DBF6-142D-F3377D7900BE}"/>
                  </a:ext>
                </a:extLst>
              </p:cNvPr>
              <p:cNvSpPr>
                <a:spLocks noChangeArrowheads="1"/>
              </p:cNvSpPr>
              <p:nvPr/>
            </p:nvSpPr>
            <p:spPr bwMode="auto">
              <a:xfrm>
                <a:off x="1983" y="1592"/>
                <a:ext cx="3599"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grpSp>
            <p:nvGrpSpPr>
              <p:cNvPr id="51" name="Group 123">
                <a:extLst>
                  <a:ext uri="{FF2B5EF4-FFF2-40B4-BE49-F238E27FC236}">
                    <a16:creationId xmlns:a16="http://schemas.microsoft.com/office/drawing/2014/main" id="{C7B23B58-773B-72EA-8D63-B1A566C55721}"/>
                  </a:ext>
                </a:extLst>
              </p:cNvPr>
              <p:cNvGrpSpPr>
                <a:grpSpLocks/>
              </p:cNvGrpSpPr>
              <p:nvPr/>
            </p:nvGrpSpPr>
            <p:grpSpPr bwMode="auto">
              <a:xfrm>
                <a:off x="1979" y="1556"/>
                <a:ext cx="624" cy="229"/>
                <a:chOff x="1979" y="1556"/>
                <a:chExt cx="624" cy="229"/>
              </a:xfrm>
            </p:grpSpPr>
            <p:sp>
              <p:nvSpPr>
                <p:cNvPr id="69" name="Rectangle 124">
                  <a:extLst>
                    <a:ext uri="{FF2B5EF4-FFF2-40B4-BE49-F238E27FC236}">
                      <a16:creationId xmlns:a16="http://schemas.microsoft.com/office/drawing/2014/main" id="{B2A00454-51E7-1CC5-0135-169D0FF38BB2}"/>
                    </a:ext>
                  </a:extLst>
                </p:cNvPr>
                <p:cNvSpPr>
                  <a:spLocks noChangeArrowheads="1"/>
                </p:cNvSpPr>
                <p:nvPr/>
              </p:nvSpPr>
              <p:spPr bwMode="auto">
                <a:xfrm>
                  <a:off x="1979" y="1588"/>
                  <a:ext cx="62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70" name="Rectangle 125">
                  <a:extLst>
                    <a:ext uri="{FF2B5EF4-FFF2-40B4-BE49-F238E27FC236}">
                      <a16:creationId xmlns:a16="http://schemas.microsoft.com/office/drawing/2014/main" id="{0C79930E-F899-BF86-4F3F-B7FAA3C20547}"/>
                    </a:ext>
                  </a:extLst>
                </p:cNvPr>
                <p:cNvSpPr>
                  <a:spLocks noChangeArrowheads="1"/>
                </p:cNvSpPr>
                <p:nvPr/>
              </p:nvSpPr>
              <p:spPr bwMode="auto">
                <a:xfrm>
                  <a:off x="2180" y="1556"/>
                  <a:ext cx="26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op</a:t>
                  </a:r>
                </a:p>
              </p:txBody>
            </p:sp>
          </p:grpSp>
          <p:grpSp>
            <p:nvGrpSpPr>
              <p:cNvPr id="52" name="Group 126">
                <a:extLst>
                  <a:ext uri="{FF2B5EF4-FFF2-40B4-BE49-F238E27FC236}">
                    <a16:creationId xmlns:a16="http://schemas.microsoft.com/office/drawing/2014/main" id="{D980E819-819E-483D-EE60-57FA2C709CE1}"/>
                  </a:ext>
                </a:extLst>
              </p:cNvPr>
              <p:cNvGrpSpPr>
                <a:grpSpLocks/>
              </p:cNvGrpSpPr>
              <p:nvPr/>
            </p:nvGrpSpPr>
            <p:grpSpPr bwMode="auto">
              <a:xfrm>
                <a:off x="2611" y="1556"/>
                <a:ext cx="580" cy="229"/>
                <a:chOff x="2611" y="1556"/>
                <a:chExt cx="580" cy="229"/>
              </a:xfrm>
            </p:grpSpPr>
            <p:sp>
              <p:nvSpPr>
                <p:cNvPr id="67" name="Rectangle 127">
                  <a:extLst>
                    <a:ext uri="{FF2B5EF4-FFF2-40B4-BE49-F238E27FC236}">
                      <a16:creationId xmlns:a16="http://schemas.microsoft.com/office/drawing/2014/main" id="{1990A614-C382-4390-F5B9-EEB70CEB8CB7}"/>
                    </a:ext>
                  </a:extLst>
                </p:cNvPr>
                <p:cNvSpPr>
                  <a:spLocks noChangeArrowheads="1"/>
                </p:cNvSpPr>
                <p:nvPr/>
              </p:nvSpPr>
              <p:spPr bwMode="auto">
                <a:xfrm>
                  <a:off x="2611" y="1588"/>
                  <a:ext cx="58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68" name="Rectangle 128">
                  <a:extLst>
                    <a:ext uri="{FF2B5EF4-FFF2-40B4-BE49-F238E27FC236}">
                      <a16:creationId xmlns:a16="http://schemas.microsoft.com/office/drawing/2014/main" id="{3E0BFDEF-0DEF-F55F-F40E-E7CB0440BACD}"/>
                    </a:ext>
                  </a:extLst>
                </p:cNvPr>
                <p:cNvSpPr>
                  <a:spLocks noChangeArrowheads="1"/>
                </p:cNvSpPr>
                <p:nvPr/>
              </p:nvSpPr>
              <p:spPr bwMode="auto">
                <a:xfrm>
                  <a:off x="2795" y="1556"/>
                  <a:ext cx="23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rs</a:t>
                  </a:r>
                </a:p>
              </p:txBody>
            </p:sp>
          </p:grpSp>
          <p:grpSp>
            <p:nvGrpSpPr>
              <p:cNvPr id="53" name="Group 129">
                <a:extLst>
                  <a:ext uri="{FF2B5EF4-FFF2-40B4-BE49-F238E27FC236}">
                    <a16:creationId xmlns:a16="http://schemas.microsoft.com/office/drawing/2014/main" id="{3D01E69D-6FA5-09C8-D6F3-C43D4F1F7F55}"/>
                  </a:ext>
                </a:extLst>
              </p:cNvPr>
              <p:cNvGrpSpPr>
                <a:grpSpLocks/>
              </p:cNvGrpSpPr>
              <p:nvPr/>
            </p:nvGrpSpPr>
            <p:grpSpPr bwMode="auto">
              <a:xfrm>
                <a:off x="3199" y="1556"/>
                <a:ext cx="579" cy="229"/>
                <a:chOff x="3199" y="1556"/>
                <a:chExt cx="579" cy="229"/>
              </a:xfrm>
            </p:grpSpPr>
            <p:sp>
              <p:nvSpPr>
                <p:cNvPr id="65" name="Rectangle 130">
                  <a:extLst>
                    <a:ext uri="{FF2B5EF4-FFF2-40B4-BE49-F238E27FC236}">
                      <a16:creationId xmlns:a16="http://schemas.microsoft.com/office/drawing/2014/main" id="{45EBA845-4108-5C90-7688-CBA0008CC662}"/>
                    </a:ext>
                  </a:extLst>
                </p:cNvPr>
                <p:cNvSpPr>
                  <a:spLocks noChangeArrowheads="1"/>
                </p:cNvSpPr>
                <p:nvPr/>
              </p:nvSpPr>
              <p:spPr bwMode="auto">
                <a:xfrm>
                  <a:off x="3199" y="1588"/>
                  <a:ext cx="579"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66" name="Rectangle 131">
                  <a:extLst>
                    <a:ext uri="{FF2B5EF4-FFF2-40B4-BE49-F238E27FC236}">
                      <a16:creationId xmlns:a16="http://schemas.microsoft.com/office/drawing/2014/main" id="{C7C3B28E-AFCD-534C-73DF-4069090B9F9A}"/>
                    </a:ext>
                  </a:extLst>
                </p:cNvPr>
                <p:cNvSpPr>
                  <a:spLocks noChangeArrowheads="1"/>
                </p:cNvSpPr>
                <p:nvPr/>
              </p:nvSpPr>
              <p:spPr bwMode="auto">
                <a:xfrm>
                  <a:off x="3382" y="1556"/>
                  <a:ext cx="22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rt</a:t>
                  </a:r>
                </a:p>
              </p:txBody>
            </p:sp>
          </p:grpSp>
          <p:sp>
            <p:nvSpPr>
              <p:cNvPr id="54" name="Rectangle 132">
                <a:extLst>
                  <a:ext uri="{FF2B5EF4-FFF2-40B4-BE49-F238E27FC236}">
                    <a16:creationId xmlns:a16="http://schemas.microsoft.com/office/drawing/2014/main" id="{1B9B1D88-C114-34A0-5238-BE251E6CB73C}"/>
                  </a:ext>
                </a:extLst>
              </p:cNvPr>
              <p:cNvSpPr>
                <a:spLocks noChangeArrowheads="1"/>
              </p:cNvSpPr>
              <p:nvPr/>
            </p:nvSpPr>
            <p:spPr bwMode="auto">
              <a:xfrm>
                <a:off x="3786" y="1588"/>
                <a:ext cx="180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55" name="Rectangle 133">
                <a:extLst>
                  <a:ext uri="{FF2B5EF4-FFF2-40B4-BE49-F238E27FC236}">
                    <a16:creationId xmlns:a16="http://schemas.microsoft.com/office/drawing/2014/main" id="{810BBDD3-CA8D-4C16-2A4B-8935D2572507}"/>
                  </a:ext>
                </a:extLst>
              </p:cNvPr>
              <p:cNvSpPr>
                <a:spLocks noChangeArrowheads="1"/>
              </p:cNvSpPr>
              <p:nvPr/>
            </p:nvSpPr>
            <p:spPr bwMode="auto">
              <a:xfrm>
                <a:off x="4308" y="1556"/>
                <a:ext cx="76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immediate</a:t>
                </a:r>
              </a:p>
            </p:txBody>
          </p:sp>
          <p:sp>
            <p:nvSpPr>
              <p:cNvPr id="56" name="Rectangle 134">
                <a:extLst>
                  <a:ext uri="{FF2B5EF4-FFF2-40B4-BE49-F238E27FC236}">
                    <a16:creationId xmlns:a16="http://schemas.microsoft.com/office/drawing/2014/main" id="{89B1114A-D893-90E4-AA97-7C492499F97E}"/>
                  </a:ext>
                </a:extLst>
              </p:cNvPr>
              <p:cNvSpPr>
                <a:spLocks noChangeArrowheads="1"/>
              </p:cNvSpPr>
              <p:nvPr/>
            </p:nvSpPr>
            <p:spPr bwMode="auto">
              <a:xfrm>
                <a:off x="5488" y="1392"/>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0</a:t>
                </a:r>
              </a:p>
            </p:txBody>
          </p:sp>
          <p:sp>
            <p:nvSpPr>
              <p:cNvPr id="57" name="Rectangle 135">
                <a:extLst>
                  <a:ext uri="{FF2B5EF4-FFF2-40B4-BE49-F238E27FC236}">
                    <a16:creationId xmlns:a16="http://schemas.microsoft.com/office/drawing/2014/main" id="{E45B252C-6813-7C77-9F3B-973FC4BDDB28}"/>
                  </a:ext>
                </a:extLst>
              </p:cNvPr>
              <p:cNvSpPr>
                <a:spLocks noChangeArrowheads="1"/>
              </p:cNvSpPr>
              <p:nvPr/>
            </p:nvSpPr>
            <p:spPr bwMode="auto">
              <a:xfrm>
                <a:off x="3590"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a:t>
                </a:r>
              </a:p>
            </p:txBody>
          </p:sp>
          <p:sp>
            <p:nvSpPr>
              <p:cNvPr id="58" name="Rectangle 136">
                <a:extLst>
                  <a:ext uri="{FF2B5EF4-FFF2-40B4-BE49-F238E27FC236}">
                    <a16:creationId xmlns:a16="http://schemas.microsoft.com/office/drawing/2014/main" id="{97901700-22AA-FC7D-834D-1D1AD814A416}"/>
                  </a:ext>
                </a:extLst>
              </p:cNvPr>
              <p:cNvSpPr>
                <a:spLocks noChangeArrowheads="1"/>
              </p:cNvSpPr>
              <p:nvPr/>
            </p:nvSpPr>
            <p:spPr bwMode="auto">
              <a:xfrm>
                <a:off x="3002"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21</a:t>
                </a:r>
              </a:p>
            </p:txBody>
          </p:sp>
          <p:sp>
            <p:nvSpPr>
              <p:cNvPr id="59" name="Rectangle 137">
                <a:extLst>
                  <a:ext uri="{FF2B5EF4-FFF2-40B4-BE49-F238E27FC236}">
                    <a16:creationId xmlns:a16="http://schemas.microsoft.com/office/drawing/2014/main" id="{F25ACFDE-5D81-F8E2-4AEB-87B030E2E627}"/>
                  </a:ext>
                </a:extLst>
              </p:cNvPr>
              <p:cNvSpPr>
                <a:spLocks noChangeArrowheads="1"/>
              </p:cNvSpPr>
              <p:nvPr/>
            </p:nvSpPr>
            <p:spPr bwMode="auto">
              <a:xfrm>
                <a:off x="2414"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26</a:t>
                </a:r>
              </a:p>
            </p:txBody>
          </p:sp>
          <p:sp>
            <p:nvSpPr>
              <p:cNvPr id="60" name="Rectangle 138">
                <a:extLst>
                  <a:ext uri="{FF2B5EF4-FFF2-40B4-BE49-F238E27FC236}">
                    <a16:creationId xmlns:a16="http://schemas.microsoft.com/office/drawing/2014/main" id="{5A652AE7-4B1B-2A51-1A02-8D7220793925}"/>
                  </a:ext>
                </a:extLst>
              </p:cNvPr>
              <p:cNvSpPr>
                <a:spLocks noChangeArrowheads="1"/>
              </p:cNvSpPr>
              <p:nvPr/>
            </p:nvSpPr>
            <p:spPr bwMode="auto">
              <a:xfrm>
                <a:off x="1918"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31</a:t>
                </a:r>
              </a:p>
            </p:txBody>
          </p:sp>
          <p:sp>
            <p:nvSpPr>
              <p:cNvPr id="61" name="Rectangle 139">
                <a:extLst>
                  <a:ext uri="{FF2B5EF4-FFF2-40B4-BE49-F238E27FC236}">
                    <a16:creationId xmlns:a16="http://schemas.microsoft.com/office/drawing/2014/main" id="{D7D5D767-5C2A-18D9-5643-343B4E259B43}"/>
                  </a:ext>
                </a:extLst>
              </p:cNvPr>
              <p:cNvSpPr>
                <a:spLocks noChangeArrowheads="1"/>
              </p:cNvSpPr>
              <p:nvPr/>
            </p:nvSpPr>
            <p:spPr bwMode="auto">
              <a:xfrm>
                <a:off x="2143"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62" name="Rectangle 140">
                <a:extLst>
                  <a:ext uri="{FF2B5EF4-FFF2-40B4-BE49-F238E27FC236}">
                    <a16:creationId xmlns:a16="http://schemas.microsoft.com/office/drawing/2014/main" id="{9C59EC11-C6E4-FB4C-8237-78841048BEF7}"/>
                  </a:ext>
                </a:extLst>
              </p:cNvPr>
              <p:cNvSpPr>
                <a:spLocks noChangeArrowheads="1"/>
              </p:cNvSpPr>
              <p:nvPr/>
            </p:nvSpPr>
            <p:spPr bwMode="auto">
              <a:xfrm>
                <a:off x="4448" y="1776"/>
                <a:ext cx="51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 </a:t>
                </a:r>
                <a:r>
                  <a:rPr lang="en-US" altLang="zh-CN" sz="1800">
                    <a:solidFill>
                      <a:schemeClr val="tx1"/>
                    </a:solidFill>
                    <a:latin typeface="Times New Roman" panose="02020603050405020304" pitchFamily="18" charset="0"/>
                  </a:rPr>
                  <a:t>bits</a:t>
                </a:r>
              </a:p>
            </p:txBody>
          </p:sp>
          <p:sp>
            <p:nvSpPr>
              <p:cNvPr id="63" name="Rectangle 141">
                <a:extLst>
                  <a:ext uri="{FF2B5EF4-FFF2-40B4-BE49-F238E27FC236}">
                    <a16:creationId xmlns:a16="http://schemas.microsoft.com/office/drawing/2014/main" id="{472E966D-DC9E-05DC-A50D-7AF9034D46F4}"/>
                  </a:ext>
                </a:extLst>
              </p:cNvPr>
              <p:cNvSpPr>
                <a:spLocks noChangeArrowheads="1"/>
              </p:cNvSpPr>
              <p:nvPr/>
            </p:nvSpPr>
            <p:spPr bwMode="auto">
              <a:xfrm>
                <a:off x="3318"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sp>
            <p:nvSpPr>
              <p:cNvPr id="64" name="Rectangle 142">
                <a:extLst>
                  <a:ext uri="{FF2B5EF4-FFF2-40B4-BE49-F238E27FC236}">
                    <a16:creationId xmlns:a16="http://schemas.microsoft.com/office/drawing/2014/main" id="{79BC3E8D-01CD-DB96-2E6D-4CBC2C43FB07}"/>
                  </a:ext>
                </a:extLst>
              </p:cNvPr>
              <p:cNvSpPr>
                <a:spLocks noChangeArrowheads="1"/>
              </p:cNvSpPr>
              <p:nvPr/>
            </p:nvSpPr>
            <p:spPr bwMode="auto">
              <a:xfrm>
                <a:off x="2731"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grpSp>
        <p:sp>
          <p:nvSpPr>
            <p:cNvPr id="49" name="Text Box 143">
              <a:extLst>
                <a:ext uri="{FF2B5EF4-FFF2-40B4-BE49-F238E27FC236}">
                  <a16:creationId xmlns:a16="http://schemas.microsoft.com/office/drawing/2014/main" id="{74B85F24-5AA1-C851-D3C9-90C27BF50066}"/>
                </a:ext>
              </a:extLst>
            </p:cNvPr>
            <p:cNvSpPr txBox="1">
              <a:spLocks noChangeArrowheads="1"/>
            </p:cNvSpPr>
            <p:nvPr/>
          </p:nvSpPr>
          <p:spPr bwMode="auto">
            <a:xfrm>
              <a:off x="3199" y="2528"/>
              <a:ext cx="124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pPr>
                <a:spcBef>
                  <a:spcPct val="50000"/>
                </a:spcBef>
              </a:pPr>
              <a:r>
                <a:rPr lang="en-US" altLang="zh-CN" sz="1800" dirty="0">
                  <a:latin typeface="Times New Roman" panose="02020603050405020304" pitchFamily="18" charset="0"/>
                </a:rPr>
                <a:t>I-Type</a:t>
              </a:r>
              <a:r>
                <a:rPr lang="zh-CN" altLang="en-US" sz="1800" dirty="0">
                  <a:latin typeface="Times New Roman" panose="02020603050405020304" pitchFamily="18" charset="0"/>
                </a:rPr>
                <a:t>指令</a:t>
              </a:r>
            </a:p>
          </p:txBody>
        </p:sp>
      </p:grpSp>
      <p:grpSp>
        <p:nvGrpSpPr>
          <p:cNvPr id="71" name="Group 144">
            <a:extLst>
              <a:ext uri="{FF2B5EF4-FFF2-40B4-BE49-F238E27FC236}">
                <a16:creationId xmlns:a16="http://schemas.microsoft.com/office/drawing/2014/main" id="{B1B464FD-580C-13A2-A730-2D1DB962FA69}"/>
              </a:ext>
            </a:extLst>
          </p:cNvPr>
          <p:cNvGrpSpPr>
            <a:grpSpLocks/>
          </p:cNvGrpSpPr>
          <p:nvPr/>
        </p:nvGrpSpPr>
        <p:grpSpPr bwMode="auto">
          <a:xfrm>
            <a:off x="5064983" y="5533750"/>
            <a:ext cx="5962650" cy="1198563"/>
            <a:chOff x="1886" y="3447"/>
            <a:chExt cx="3756" cy="755"/>
          </a:xfrm>
        </p:grpSpPr>
        <p:grpSp>
          <p:nvGrpSpPr>
            <p:cNvPr id="72" name="Group 145">
              <a:extLst>
                <a:ext uri="{FF2B5EF4-FFF2-40B4-BE49-F238E27FC236}">
                  <a16:creationId xmlns:a16="http://schemas.microsoft.com/office/drawing/2014/main" id="{ADA606DC-3D36-C41D-55E3-E7EDB0C401CF}"/>
                </a:ext>
              </a:extLst>
            </p:cNvPr>
            <p:cNvGrpSpPr>
              <a:grpSpLocks/>
            </p:cNvGrpSpPr>
            <p:nvPr/>
          </p:nvGrpSpPr>
          <p:grpSpPr bwMode="auto">
            <a:xfrm>
              <a:off x="1886" y="3589"/>
              <a:ext cx="3756" cy="613"/>
              <a:chOff x="1918" y="3360"/>
              <a:chExt cx="3756" cy="613"/>
            </a:xfrm>
          </p:grpSpPr>
          <p:sp>
            <p:nvSpPr>
              <p:cNvPr id="74" name="Rectangle 146">
                <a:extLst>
                  <a:ext uri="{FF2B5EF4-FFF2-40B4-BE49-F238E27FC236}">
                    <a16:creationId xmlns:a16="http://schemas.microsoft.com/office/drawing/2014/main" id="{80EFCFE2-EDC5-D297-BFFE-F3E11D170706}"/>
                  </a:ext>
                </a:extLst>
              </p:cNvPr>
              <p:cNvSpPr>
                <a:spLocks noChangeArrowheads="1"/>
              </p:cNvSpPr>
              <p:nvPr/>
            </p:nvSpPr>
            <p:spPr bwMode="auto">
              <a:xfrm>
                <a:off x="1983" y="3560"/>
                <a:ext cx="3599"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grpSp>
            <p:nvGrpSpPr>
              <p:cNvPr id="75" name="Group 147">
                <a:extLst>
                  <a:ext uri="{FF2B5EF4-FFF2-40B4-BE49-F238E27FC236}">
                    <a16:creationId xmlns:a16="http://schemas.microsoft.com/office/drawing/2014/main" id="{FC932C82-BF58-EC98-5A7B-0F8B3FEBB085}"/>
                  </a:ext>
                </a:extLst>
              </p:cNvPr>
              <p:cNvGrpSpPr>
                <a:grpSpLocks/>
              </p:cNvGrpSpPr>
              <p:nvPr/>
            </p:nvGrpSpPr>
            <p:grpSpPr bwMode="auto">
              <a:xfrm>
                <a:off x="1979" y="3524"/>
                <a:ext cx="624" cy="229"/>
                <a:chOff x="1979" y="3524"/>
                <a:chExt cx="624" cy="229"/>
              </a:xfrm>
            </p:grpSpPr>
            <p:sp>
              <p:nvSpPr>
                <p:cNvPr id="83" name="Rectangle 148">
                  <a:extLst>
                    <a:ext uri="{FF2B5EF4-FFF2-40B4-BE49-F238E27FC236}">
                      <a16:creationId xmlns:a16="http://schemas.microsoft.com/office/drawing/2014/main" id="{B49C3321-8164-C6D7-E07E-F87DAF25A5D4}"/>
                    </a:ext>
                  </a:extLst>
                </p:cNvPr>
                <p:cNvSpPr>
                  <a:spLocks noChangeArrowheads="1"/>
                </p:cNvSpPr>
                <p:nvPr/>
              </p:nvSpPr>
              <p:spPr bwMode="auto">
                <a:xfrm>
                  <a:off x="1979" y="3556"/>
                  <a:ext cx="62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84" name="Rectangle 149">
                  <a:extLst>
                    <a:ext uri="{FF2B5EF4-FFF2-40B4-BE49-F238E27FC236}">
                      <a16:creationId xmlns:a16="http://schemas.microsoft.com/office/drawing/2014/main" id="{6A9FE08C-77D6-629B-A8D9-AA9EB4DF2C81}"/>
                    </a:ext>
                  </a:extLst>
                </p:cNvPr>
                <p:cNvSpPr>
                  <a:spLocks noChangeArrowheads="1"/>
                </p:cNvSpPr>
                <p:nvPr/>
              </p:nvSpPr>
              <p:spPr bwMode="auto">
                <a:xfrm>
                  <a:off x="2161" y="3524"/>
                  <a:ext cx="26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op</a:t>
                  </a:r>
                </a:p>
              </p:txBody>
            </p:sp>
          </p:grpSp>
          <p:sp>
            <p:nvSpPr>
              <p:cNvPr id="76" name="Rectangle 150">
                <a:extLst>
                  <a:ext uri="{FF2B5EF4-FFF2-40B4-BE49-F238E27FC236}">
                    <a16:creationId xmlns:a16="http://schemas.microsoft.com/office/drawing/2014/main" id="{A552BBE4-47E3-B474-B5D2-B2FCE0EDD113}"/>
                  </a:ext>
                </a:extLst>
              </p:cNvPr>
              <p:cNvSpPr>
                <a:spLocks noChangeArrowheads="1"/>
              </p:cNvSpPr>
              <p:nvPr/>
            </p:nvSpPr>
            <p:spPr bwMode="auto">
              <a:xfrm>
                <a:off x="2611" y="3556"/>
                <a:ext cx="2975"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77" name="Rectangle 151">
                <a:extLst>
                  <a:ext uri="{FF2B5EF4-FFF2-40B4-BE49-F238E27FC236}">
                    <a16:creationId xmlns:a16="http://schemas.microsoft.com/office/drawing/2014/main" id="{BDC2D872-BB5D-D06C-F6B1-80FC28CBD43F}"/>
                  </a:ext>
                </a:extLst>
              </p:cNvPr>
              <p:cNvSpPr>
                <a:spLocks noChangeArrowheads="1"/>
              </p:cNvSpPr>
              <p:nvPr/>
            </p:nvSpPr>
            <p:spPr bwMode="auto">
              <a:xfrm>
                <a:off x="3554" y="3524"/>
                <a:ext cx="99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target address</a:t>
                </a:r>
              </a:p>
            </p:txBody>
          </p:sp>
          <p:sp>
            <p:nvSpPr>
              <p:cNvPr id="78" name="Rectangle 152">
                <a:extLst>
                  <a:ext uri="{FF2B5EF4-FFF2-40B4-BE49-F238E27FC236}">
                    <a16:creationId xmlns:a16="http://schemas.microsoft.com/office/drawing/2014/main" id="{0088585C-FEAF-D87C-D995-733C637E2A33}"/>
                  </a:ext>
                </a:extLst>
              </p:cNvPr>
              <p:cNvSpPr>
                <a:spLocks noChangeArrowheads="1"/>
              </p:cNvSpPr>
              <p:nvPr/>
            </p:nvSpPr>
            <p:spPr bwMode="auto">
              <a:xfrm>
                <a:off x="5488" y="3360"/>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0</a:t>
                </a:r>
              </a:p>
            </p:txBody>
          </p:sp>
          <p:sp>
            <p:nvSpPr>
              <p:cNvPr id="79" name="Rectangle 153">
                <a:extLst>
                  <a:ext uri="{FF2B5EF4-FFF2-40B4-BE49-F238E27FC236}">
                    <a16:creationId xmlns:a16="http://schemas.microsoft.com/office/drawing/2014/main" id="{55FDDFB6-D29B-116A-78E5-353522E2E6B7}"/>
                  </a:ext>
                </a:extLst>
              </p:cNvPr>
              <p:cNvSpPr>
                <a:spLocks noChangeArrowheads="1"/>
              </p:cNvSpPr>
              <p:nvPr/>
            </p:nvSpPr>
            <p:spPr bwMode="auto">
              <a:xfrm>
                <a:off x="2414" y="3360"/>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26</a:t>
                </a:r>
              </a:p>
            </p:txBody>
          </p:sp>
          <p:sp>
            <p:nvSpPr>
              <p:cNvPr id="80" name="Rectangle 154">
                <a:extLst>
                  <a:ext uri="{FF2B5EF4-FFF2-40B4-BE49-F238E27FC236}">
                    <a16:creationId xmlns:a16="http://schemas.microsoft.com/office/drawing/2014/main" id="{B116A5F2-63C8-B2F1-B619-2380BBFC9BA9}"/>
                  </a:ext>
                </a:extLst>
              </p:cNvPr>
              <p:cNvSpPr>
                <a:spLocks noChangeArrowheads="1"/>
              </p:cNvSpPr>
              <p:nvPr/>
            </p:nvSpPr>
            <p:spPr bwMode="auto">
              <a:xfrm>
                <a:off x="1918" y="3360"/>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31</a:t>
                </a:r>
              </a:p>
            </p:txBody>
          </p:sp>
          <p:sp>
            <p:nvSpPr>
              <p:cNvPr id="81" name="Rectangle 155">
                <a:extLst>
                  <a:ext uri="{FF2B5EF4-FFF2-40B4-BE49-F238E27FC236}">
                    <a16:creationId xmlns:a16="http://schemas.microsoft.com/office/drawing/2014/main" id="{3B2D1301-616B-6E04-D6DB-EF1E5EB2F1B1}"/>
                  </a:ext>
                </a:extLst>
              </p:cNvPr>
              <p:cNvSpPr>
                <a:spLocks noChangeArrowheads="1"/>
              </p:cNvSpPr>
              <p:nvPr/>
            </p:nvSpPr>
            <p:spPr bwMode="auto">
              <a:xfrm>
                <a:off x="2143" y="3744"/>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82" name="Rectangle 156">
                <a:extLst>
                  <a:ext uri="{FF2B5EF4-FFF2-40B4-BE49-F238E27FC236}">
                    <a16:creationId xmlns:a16="http://schemas.microsoft.com/office/drawing/2014/main" id="{25C82E5B-39E1-D71D-6F48-D2EA59463828}"/>
                  </a:ext>
                </a:extLst>
              </p:cNvPr>
              <p:cNvSpPr>
                <a:spLocks noChangeArrowheads="1"/>
              </p:cNvSpPr>
              <p:nvPr/>
            </p:nvSpPr>
            <p:spPr bwMode="auto">
              <a:xfrm>
                <a:off x="3816" y="3744"/>
                <a:ext cx="51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26</a:t>
                </a:r>
                <a:r>
                  <a:rPr lang="zh-CN" altLang="en-US" sz="1600" b="0">
                    <a:solidFill>
                      <a:schemeClr val="tx1"/>
                    </a:solidFill>
                    <a:latin typeface="Times New Roman" panose="02020603050405020304" pitchFamily="18" charset="0"/>
                  </a:rPr>
                  <a:t> </a:t>
                </a:r>
                <a:r>
                  <a:rPr lang="en-US" altLang="zh-CN" sz="1800">
                    <a:solidFill>
                      <a:schemeClr val="tx1"/>
                    </a:solidFill>
                    <a:latin typeface="Times New Roman" panose="02020603050405020304" pitchFamily="18" charset="0"/>
                  </a:rPr>
                  <a:t>bits</a:t>
                </a:r>
              </a:p>
            </p:txBody>
          </p:sp>
        </p:grpSp>
        <p:sp>
          <p:nvSpPr>
            <p:cNvPr id="73" name="Text Box 157">
              <a:extLst>
                <a:ext uri="{FF2B5EF4-FFF2-40B4-BE49-F238E27FC236}">
                  <a16:creationId xmlns:a16="http://schemas.microsoft.com/office/drawing/2014/main" id="{54F81616-B331-A7F2-EB22-6A7CFCF2AC31}"/>
                </a:ext>
              </a:extLst>
            </p:cNvPr>
            <p:cNvSpPr txBox="1">
              <a:spLocks noChangeArrowheads="1"/>
            </p:cNvSpPr>
            <p:nvPr/>
          </p:nvSpPr>
          <p:spPr bwMode="auto">
            <a:xfrm>
              <a:off x="3162" y="3447"/>
              <a:ext cx="124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pPr>
                <a:spcBef>
                  <a:spcPct val="50000"/>
                </a:spcBef>
              </a:pPr>
              <a:r>
                <a:rPr lang="en-US" altLang="zh-CN" sz="1800" dirty="0">
                  <a:latin typeface="Times New Roman" panose="02020603050405020304" pitchFamily="18" charset="0"/>
                </a:rPr>
                <a:t>J-Type</a:t>
              </a:r>
              <a:r>
                <a:rPr lang="zh-CN" altLang="en-US" sz="1800" dirty="0">
                  <a:latin typeface="Times New Roman" panose="02020603050405020304" pitchFamily="18" charset="0"/>
                </a:rPr>
                <a:t>指令</a:t>
              </a:r>
            </a:p>
          </p:txBody>
        </p:sp>
      </p:grpSp>
      <p:sp>
        <p:nvSpPr>
          <p:cNvPr id="85" name="圆角矩形 84">
            <a:extLst>
              <a:ext uri="{FF2B5EF4-FFF2-40B4-BE49-F238E27FC236}">
                <a16:creationId xmlns:a16="http://schemas.microsoft.com/office/drawing/2014/main" id="{C2ED7ED3-2B9B-52F2-4CE3-6E7B5B8984C7}"/>
              </a:ext>
            </a:extLst>
          </p:cNvPr>
          <p:cNvSpPr/>
          <p:nvPr/>
        </p:nvSpPr>
        <p:spPr>
          <a:xfrm>
            <a:off x="5161821" y="3022969"/>
            <a:ext cx="990600" cy="406031"/>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86" name="圆角矩形 85">
            <a:extLst>
              <a:ext uri="{FF2B5EF4-FFF2-40B4-BE49-F238E27FC236}">
                <a16:creationId xmlns:a16="http://schemas.microsoft.com/office/drawing/2014/main" id="{91BFB580-9790-38E9-A8C8-7A1A4DAC6C28}"/>
              </a:ext>
            </a:extLst>
          </p:cNvPr>
          <p:cNvSpPr/>
          <p:nvPr/>
        </p:nvSpPr>
        <p:spPr>
          <a:xfrm>
            <a:off x="5161028" y="4552870"/>
            <a:ext cx="990600" cy="406031"/>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87" name="圆角矩形 86">
            <a:extLst>
              <a:ext uri="{FF2B5EF4-FFF2-40B4-BE49-F238E27FC236}">
                <a16:creationId xmlns:a16="http://schemas.microsoft.com/office/drawing/2014/main" id="{B0AE07DF-ADF0-377D-F7F4-1373D02A1E76}"/>
              </a:ext>
            </a:extLst>
          </p:cNvPr>
          <p:cNvSpPr/>
          <p:nvPr/>
        </p:nvSpPr>
        <p:spPr>
          <a:xfrm>
            <a:off x="5180870" y="6026238"/>
            <a:ext cx="990600" cy="406031"/>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Tree>
    <p:custDataLst>
      <p:tags r:id="rId1"/>
    </p:custDataLst>
    <p:extLst>
      <p:ext uri="{BB962C8B-B14F-4D97-AF65-F5344CB8AC3E}">
        <p14:creationId xmlns:p14="http://schemas.microsoft.com/office/powerpoint/2010/main" val="18872586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指令集</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40157" y="2195240"/>
            <a:ext cx="10290219" cy="2346220"/>
          </a:xfrm>
          <a:prstGeom prst="rect">
            <a:avLst/>
          </a:prstGeom>
          <a:noFill/>
        </p:spPr>
        <p:txBody>
          <a:bodyPr wrap="square">
            <a:spAutoFit/>
          </a:bodyPr>
          <a:lstStyle/>
          <a:p>
            <a:pPr marL="285750" indent="-285750">
              <a:lnSpc>
                <a:spcPct val="150000"/>
              </a:lnSpc>
              <a:buFont typeface="Wingdings" pitchFamily="2" charset="2"/>
              <a:buChar char="Ø"/>
              <a:defRP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R</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类型</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OP</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码为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000000</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指令的</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[5:0]</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位定义函数</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有</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64</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种可能的函数</a:t>
            </a:r>
          </a:p>
          <a:p>
            <a:pPr marL="285750" indent="-285750">
              <a:lnSpc>
                <a:spcPct val="150000"/>
              </a:lnSpc>
              <a:buFont typeface="Wingdings" pitchFamily="2" charset="2"/>
              <a:buChar char="Ø"/>
              <a:defRPr/>
            </a:pP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4" name="Group 82">
            <a:extLst>
              <a:ext uri="{FF2B5EF4-FFF2-40B4-BE49-F238E27FC236}">
                <a16:creationId xmlns:a16="http://schemas.microsoft.com/office/drawing/2014/main" id="{E7850F8C-2E61-25AC-9C3D-F4BEB13A01F3}"/>
              </a:ext>
            </a:extLst>
          </p:cNvPr>
          <p:cNvGrpSpPr>
            <a:grpSpLocks/>
          </p:cNvGrpSpPr>
          <p:nvPr/>
        </p:nvGrpSpPr>
        <p:grpSpPr bwMode="auto">
          <a:xfrm>
            <a:off x="6049640" y="1386605"/>
            <a:ext cx="5962650" cy="1430338"/>
            <a:chOff x="1931" y="420"/>
            <a:chExt cx="3756" cy="901"/>
          </a:xfrm>
        </p:grpSpPr>
        <p:grpSp>
          <p:nvGrpSpPr>
            <p:cNvPr id="6" name="Group 83">
              <a:extLst>
                <a:ext uri="{FF2B5EF4-FFF2-40B4-BE49-F238E27FC236}">
                  <a16:creationId xmlns:a16="http://schemas.microsoft.com/office/drawing/2014/main" id="{FCE8E24F-DF2A-F4C4-675A-A0B38F6F2EAC}"/>
                </a:ext>
              </a:extLst>
            </p:cNvPr>
            <p:cNvGrpSpPr>
              <a:grpSpLocks/>
            </p:cNvGrpSpPr>
            <p:nvPr/>
          </p:nvGrpSpPr>
          <p:grpSpPr bwMode="auto">
            <a:xfrm>
              <a:off x="1931" y="708"/>
              <a:ext cx="3756" cy="613"/>
              <a:chOff x="1918" y="672"/>
              <a:chExt cx="3756" cy="613"/>
            </a:xfrm>
          </p:grpSpPr>
          <p:grpSp>
            <p:nvGrpSpPr>
              <p:cNvPr id="8" name="Group 84">
                <a:extLst>
                  <a:ext uri="{FF2B5EF4-FFF2-40B4-BE49-F238E27FC236}">
                    <a16:creationId xmlns:a16="http://schemas.microsoft.com/office/drawing/2014/main" id="{1B0999AF-A60D-F852-4FAB-E72F0F92B217}"/>
                  </a:ext>
                </a:extLst>
              </p:cNvPr>
              <p:cNvGrpSpPr>
                <a:grpSpLocks/>
              </p:cNvGrpSpPr>
              <p:nvPr/>
            </p:nvGrpSpPr>
            <p:grpSpPr bwMode="auto">
              <a:xfrm>
                <a:off x="1918" y="672"/>
                <a:ext cx="3756" cy="393"/>
                <a:chOff x="1918" y="672"/>
                <a:chExt cx="3756" cy="393"/>
              </a:xfrm>
            </p:grpSpPr>
            <p:grpSp>
              <p:nvGrpSpPr>
                <p:cNvPr id="15" name="Group 85">
                  <a:extLst>
                    <a:ext uri="{FF2B5EF4-FFF2-40B4-BE49-F238E27FC236}">
                      <a16:creationId xmlns:a16="http://schemas.microsoft.com/office/drawing/2014/main" id="{5D0F0E19-5A7E-09CF-13F4-22C2C9E532D3}"/>
                    </a:ext>
                  </a:extLst>
                </p:cNvPr>
                <p:cNvGrpSpPr>
                  <a:grpSpLocks/>
                </p:cNvGrpSpPr>
                <p:nvPr/>
              </p:nvGrpSpPr>
              <p:grpSpPr bwMode="auto">
                <a:xfrm>
                  <a:off x="1979" y="836"/>
                  <a:ext cx="3607" cy="229"/>
                  <a:chOff x="1979" y="836"/>
                  <a:chExt cx="3607" cy="229"/>
                </a:xfrm>
              </p:grpSpPr>
              <p:sp>
                <p:nvSpPr>
                  <p:cNvPr id="24" name="Rectangle 86">
                    <a:extLst>
                      <a:ext uri="{FF2B5EF4-FFF2-40B4-BE49-F238E27FC236}">
                        <a16:creationId xmlns:a16="http://schemas.microsoft.com/office/drawing/2014/main" id="{E376CE64-5C69-FFE5-8B0E-3C1BE22E994C}"/>
                      </a:ext>
                    </a:extLst>
                  </p:cNvPr>
                  <p:cNvSpPr>
                    <a:spLocks noChangeArrowheads="1"/>
                  </p:cNvSpPr>
                  <p:nvPr/>
                </p:nvSpPr>
                <p:spPr bwMode="auto">
                  <a:xfrm>
                    <a:off x="1983" y="872"/>
                    <a:ext cx="3599"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grpSp>
                <p:nvGrpSpPr>
                  <p:cNvPr id="25" name="Group 87">
                    <a:extLst>
                      <a:ext uri="{FF2B5EF4-FFF2-40B4-BE49-F238E27FC236}">
                        <a16:creationId xmlns:a16="http://schemas.microsoft.com/office/drawing/2014/main" id="{21B44105-1CD1-B771-9AA1-84E9B8333D0A}"/>
                      </a:ext>
                    </a:extLst>
                  </p:cNvPr>
                  <p:cNvGrpSpPr>
                    <a:grpSpLocks/>
                  </p:cNvGrpSpPr>
                  <p:nvPr/>
                </p:nvGrpSpPr>
                <p:grpSpPr bwMode="auto">
                  <a:xfrm>
                    <a:off x="1979" y="836"/>
                    <a:ext cx="3607" cy="229"/>
                    <a:chOff x="1979" y="836"/>
                    <a:chExt cx="3607" cy="229"/>
                  </a:xfrm>
                </p:grpSpPr>
                <p:grpSp>
                  <p:nvGrpSpPr>
                    <p:cNvPr id="26" name="Group 88">
                      <a:extLst>
                        <a:ext uri="{FF2B5EF4-FFF2-40B4-BE49-F238E27FC236}">
                          <a16:creationId xmlns:a16="http://schemas.microsoft.com/office/drawing/2014/main" id="{1333FB68-7962-F596-0520-310B8745A241}"/>
                        </a:ext>
                      </a:extLst>
                    </p:cNvPr>
                    <p:cNvGrpSpPr>
                      <a:grpSpLocks/>
                    </p:cNvGrpSpPr>
                    <p:nvPr/>
                  </p:nvGrpSpPr>
                  <p:grpSpPr bwMode="auto">
                    <a:xfrm>
                      <a:off x="1979" y="836"/>
                      <a:ext cx="624" cy="229"/>
                      <a:chOff x="1979" y="836"/>
                      <a:chExt cx="624" cy="229"/>
                    </a:xfrm>
                  </p:grpSpPr>
                  <p:sp>
                    <p:nvSpPr>
                      <p:cNvPr id="45" name="Rectangle 89">
                        <a:extLst>
                          <a:ext uri="{FF2B5EF4-FFF2-40B4-BE49-F238E27FC236}">
                            <a16:creationId xmlns:a16="http://schemas.microsoft.com/office/drawing/2014/main" id="{9D655A52-C442-472E-8D51-562B6D5F77E7}"/>
                          </a:ext>
                        </a:extLst>
                      </p:cNvPr>
                      <p:cNvSpPr>
                        <a:spLocks noChangeArrowheads="1"/>
                      </p:cNvSpPr>
                      <p:nvPr/>
                    </p:nvSpPr>
                    <p:spPr bwMode="auto">
                      <a:xfrm>
                        <a:off x="1979" y="868"/>
                        <a:ext cx="62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6" name="Rectangle 90">
                        <a:extLst>
                          <a:ext uri="{FF2B5EF4-FFF2-40B4-BE49-F238E27FC236}">
                            <a16:creationId xmlns:a16="http://schemas.microsoft.com/office/drawing/2014/main" id="{24CD03D9-AB6D-8B3D-E899-482C1F7268AB}"/>
                          </a:ext>
                        </a:extLst>
                      </p:cNvPr>
                      <p:cNvSpPr>
                        <a:spLocks noChangeArrowheads="1"/>
                      </p:cNvSpPr>
                      <p:nvPr/>
                    </p:nvSpPr>
                    <p:spPr bwMode="auto">
                      <a:xfrm>
                        <a:off x="2189" y="836"/>
                        <a:ext cx="26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dirty="0">
                            <a:solidFill>
                              <a:schemeClr val="tx1"/>
                            </a:solidFill>
                            <a:latin typeface="Times New Roman" panose="02020603050405020304" pitchFamily="18" charset="0"/>
                          </a:rPr>
                          <a:t>op</a:t>
                        </a:r>
                      </a:p>
                    </p:txBody>
                  </p:sp>
                </p:grpSp>
                <p:grpSp>
                  <p:nvGrpSpPr>
                    <p:cNvPr id="27" name="Group 91">
                      <a:extLst>
                        <a:ext uri="{FF2B5EF4-FFF2-40B4-BE49-F238E27FC236}">
                          <a16:creationId xmlns:a16="http://schemas.microsoft.com/office/drawing/2014/main" id="{EA39F6DD-47BE-3CB3-9789-99DE929EDA4C}"/>
                        </a:ext>
                      </a:extLst>
                    </p:cNvPr>
                    <p:cNvGrpSpPr>
                      <a:grpSpLocks/>
                    </p:cNvGrpSpPr>
                    <p:nvPr/>
                  </p:nvGrpSpPr>
                  <p:grpSpPr bwMode="auto">
                    <a:xfrm>
                      <a:off x="2611" y="836"/>
                      <a:ext cx="580" cy="229"/>
                      <a:chOff x="2611" y="836"/>
                      <a:chExt cx="580" cy="229"/>
                    </a:xfrm>
                  </p:grpSpPr>
                  <p:sp>
                    <p:nvSpPr>
                      <p:cNvPr id="43" name="Rectangle 92">
                        <a:extLst>
                          <a:ext uri="{FF2B5EF4-FFF2-40B4-BE49-F238E27FC236}">
                            <a16:creationId xmlns:a16="http://schemas.microsoft.com/office/drawing/2014/main" id="{A1EA4244-EC0E-C99E-C2D3-D67DC18A840D}"/>
                          </a:ext>
                        </a:extLst>
                      </p:cNvPr>
                      <p:cNvSpPr>
                        <a:spLocks noChangeArrowheads="1"/>
                      </p:cNvSpPr>
                      <p:nvPr/>
                    </p:nvSpPr>
                    <p:spPr bwMode="auto">
                      <a:xfrm>
                        <a:off x="2611" y="868"/>
                        <a:ext cx="58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4" name="Rectangle 93">
                        <a:extLst>
                          <a:ext uri="{FF2B5EF4-FFF2-40B4-BE49-F238E27FC236}">
                            <a16:creationId xmlns:a16="http://schemas.microsoft.com/office/drawing/2014/main" id="{15C14A19-649E-4763-C18C-4DF4869DE8CD}"/>
                          </a:ext>
                        </a:extLst>
                      </p:cNvPr>
                      <p:cNvSpPr>
                        <a:spLocks noChangeArrowheads="1"/>
                      </p:cNvSpPr>
                      <p:nvPr/>
                    </p:nvSpPr>
                    <p:spPr bwMode="auto">
                      <a:xfrm>
                        <a:off x="2804" y="836"/>
                        <a:ext cx="23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rs</a:t>
                        </a:r>
                      </a:p>
                    </p:txBody>
                  </p:sp>
                </p:grpSp>
                <p:grpSp>
                  <p:nvGrpSpPr>
                    <p:cNvPr id="28" name="Group 94">
                      <a:extLst>
                        <a:ext uri="{FF2B5EF4-FFF2-40B4-BE49-F238E27FC236}">
                          <a16:creationId xmlns:a16="http://schemas.microsoft.com/office/drawing/2014/main" id="{28C333C2-43A1-E10E-2461-1B0936372002}"/>
                        </a:ext>
                      </a:extLst>
                    </p:cNvPr>
                    <p:cNvGrpSpPr>
                      <a:grpSpLocks/>
                    </p:cNvGrpSpPr>
                    <p:nvPr/>
                  </p:nvGrpSpPr>
                  <p:grpSpPr bwMode="auto">
                    <a:xfrm>
                      <a:off x="3199" y="836"/>
                      <a:ext cx="579" cy="229"/>
                      <a:chOff x="3199" y="836"/>
                      <a:chExt cx="579" cy="229"/>
                    </a:xfrm>
                  </p:grpSpPr>
                  <p:sp>
                    <p:nvSpPr>
                      <p:cNvPr id="41" name="Rectangle 95">
                        <a:extLst>
                          <a:ext uri="{FF2B5EF4-FFF2-40B4-BE49-F238E27FC236}">
                            <a16:creationId xmlns:a16="http://schemas.microsoft.com/office/drawing/2014/main" id="{72B36978-FE2C-771C-80DD-222D8E493DFA}"/>
                          </a:ext>
                        </a:extLst>
                      </p:cNvPr>
                      <p:cNvSpPr>
                        <a:spLocks noChangeArrowheads="1"/>
                      </p:cNvSpPr>
                      <p:nvPr/>
                    </p:nvSpPr>
                    <p:spPr bwMode="auto">
                      <a:xfrm>
                        <a:off x="3199" y="868"/>
                        <a:ext cx="579"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2" name="Rectangle 96">
                        <a:extLst>
                          <a:ext uri="{FF2B5EF4-FFF2-40B4-BE49-F238E27FC236}">
                            <a16:creationId xmlns:a16="http://schemas.microsoft.com/office/drawing/2014/main" id="{2F10D7F9-6B43-B029-C520-B67130E4A994}"/>
                          </a:ext>
                        </a:extLst>
                      </p:cNvPr>
                      <p:cNvSpPr>
                        <a:spLocks noChangeArrowheads="1"/>
                      </p:cNvSpPr>
                      <p:nvPr/>
                    </p:nvSpPr>
                    <p:spPr bwMode="auto">
                      <a:xfrm>
                        <a:off x="3391" y="836"/>
                        <a:ext cx="22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rt</a:t>
                        </a:r>
                      </a:p>
                    </p:txBody>
                  </p:sp>
                </p:grpSp>
                <p:grpSp>
                  <p:nvGrpSpPr>
                    <p:cNvPr id="29" name="Group 97">
                      <a:extLst>
                        <a:ext uri="{FF2B5EF4-FFF2-40B4-BE49-F238E27FC236}">
                          <a16:creationId xmlns:a16="http://schemas.microsoft.com/office/drawing/2014/main" id="{C85711F8-BBAF-4F41-697A-DB2AA6867403}"/>
                        </a:ext>
                      </a:extLst>
                    </p:cNvPr>
                    <p:cNvGrpSpPr>
                      <a:grpSpLocks/>
                    </p:cNvGrpSpPr>
                    <p:nvPr/>
                  </p:nvGrpSpPr>
                  <p:grpSpPr bwMode="auto">
                    <a:xfrm>
                      <a:off x="3786" y="836"/>
                      <a:ext cx="579" cy="229"/>
                      <a:chOff x="3786" y="836"/>
                      <a:chExt cx="579" cy="229"/>
                    </a:xfrm>
                  </p:grpSpPr>
                  <p:sp>
                    <p:nvSpPr>
                      <p:cNvPr id="39" name="Rectangle 98">
                        <a:extLst>
                          <a:ext uri="{FF2B5EF4-FFF2-40B4-BE49-F238E27FC236}">
                            <a16:creationId xmlns:a16="http://schemas.microsoft.com/office/drawing/2014/main" id="{52C2B7DB-2F3D-08A5-EF48-6A28A1D436FD}"/>
                          </a:ext>
                        </a:extLst>
                      </p:cNvPr>
                      <p:cNvSpPr>
                        <a:spLocks noChangeArrowheads="1"/>
                      </p:cNvSpPr>
                      <p:nvPr/>
                    </p:nvSpPr>
                    <p:spPr bwMode="auto">
                      <a:xfrm>
                        <a:off x="3786" y="868"/>
                        <a:ext cx="579"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0" name="Rectangle 99">
                        <a:extLst>
                          <a:ext uri="{FF2B5EF4-FFF2-40B4-BE49-F238E27FC236}">
                            <a16:creationId xmlns:a16="http://schemas.microsoft.com/office/drawing/2014/main" id="{5BD45BF1-BE16-08DA-7712-9D1EABC757BF}"/>
                          </a:ext>
                        </a:extLst>
                      </p:cNvPr>
                      <p:cNvSpPr>
                        <a:spLocks noChangeArrowheads="1"/>
                      </p:cNvSpPr>
                      <p:nvPr/>
                    </p:nvSpPr>
                    <p:spPr bwMode="auto">
                      <a:xfrm>
                        <a:off x="3979" y="836"/>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rd</a:t>
                        </a:r>
                      </a:p>
                    </p:txBody>
                  </p:sp>
                </p:grpSp>
                <p:grpSp>
                  <p:nvGrpSpPr>
                    <p:cNvPr id="33" name="Group 100">
                      <a:extLst>
                        <a:ext uri="{FF2B5EF4-FFF2-40B4-BE49-F238E27FC236}">
                          <a16:creationId xmlns:a16="http://schemas.microsoft.com/office/drawing/2014/main" id="{7662FA25-9363-C692-D8C5-3D042B59A32C}"/>
                        </a:ext>
                      </a:extLst>
                    </p:cNvPr>
                    <p:cNvGrpSpPr>
                      <a:grpSpLocks/>
                    </p:cNvGrpSpPr>
                    <p:nvPr/>
                  </p:nvGrpSpPr>
                  <p:grpSpPr bwMode="auto">
                    <a:xfrm>
                      <a:off x="4373" y="836"/>
                      <a:ext cx="580" cy="229"/>
                      <a:chOff x="4373" y="836"/>
                      <a:chExt cx="580" cy="229"/>
                    </a:xfrm>
                  </p:grpSpPr>
                  <p:sp>
                    <p:nvSpPr>
                      <p:cNvPr id="37" name="Rectangle 101">
                        <a:extLst>
                          <a:ext uri="{FF2B5EF4-FFF2-40B4-BE49-F238E27FC236}">
                            <a16:creationId xmlns:a16="http://schemas.microsoft.com/office/drawing/2014/main" id="{2F176C36-BF19-7756-15DD-F3C080D12A53}"/>
                          </a:ext>
                        </a:extLst>
                      </p:cNvPr>
                      <p:cNvSpPr>
                        <a:spLocks noChangeArrowheads="1"/>
                      </p:cNvSpPr>
                      <p:nvPr/>
                    </p:nvSpPr>
                    <p:spPr bwMode="auto">
                      <a:xfrm>
                        <a:off x="4373" y="868"/>
                        <a:ext cx="58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38" name="Rectangle 102">
                        <a:extLst>
                          <a:ext uri="{FF2B5EF4-FFF2-40B4-BE49-F238E27FC236}">
                            <a16:creationId xmlns:a16="http://schemas.microsoft.com/office/drawing/2014/main" id="{E7BF11FA-A290-E740-9D62-C009970151E1}"/>
                          </a:ext>
                        </a:extLst>
                      </p:cNvPr>
                      <p:cNvSpPr>
                        <a:spLocks noChangeArrowheads="1"/>
                      </p:cNvSpPr>
                      <p:nvPr/>
                    </p:nvSpPr>
                    <p:spPr bwMode="auto">
                      <a:xfrm>
                        <a:off x="4448" y="836"/>
                        <a:ext cx="49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shamt</a:t>
                        </a:r>
                      </a:p>
                    </p:txBody>
                  </p:sp>
                </p:grpSp>
                <p:grpSp>
                  <p:nvGrpSpPr>
                    <p:cNvPr id="34" name="Group 103">
                      <a:extLst>
                        <a:ext uri="{FF2B5EF4-FFF2-40B4-BE49-F238E27FC236}">
                          <a16:creationId xmlns:a16="http://schemas.microsoft.com/office/drawing/2014/main" id="{01F03404-BA16-31E8-3F0F-FCF204FE0889}"/>
                        </a:ext>
                      </a:extLst>
                    </p:cNvPr>
                    <p:cNvGrpSpPr>
                      <a:grpSpLocks/>
                    </p:cNvGrpSpPr>
                    <p:nvPr/>
                  </p:nvGrpSpPr>
                  <p:grpSpPr bwMode="auto">
                    <a:xfrm>
                      <a:off x="4961" y="836"/>
                      <a:ext cx="625" cy="229"/>
                      <a:chOff x="4961" y="836"/>
                      <a:chExt cx="625" cy="229"/>
                    </a:xfrm>
                  </p:grpSpPr>
                  <p:sp>
                    <p:nvSpPr>
                      <p:cNvPr id="35" name="Rectangle 104">
                        <a:extLst>
                          <a:ext uri="{FF2B5EF4-FFF2-40B4-BE49-F238E27FC236}">
                            <a16:creationId xmlns:a16="http://schemas.microsoft.com/office/drawing/2014/main" id="{54098222-0FF6-DD5D-2CD9-5F5E44BB84F3}"/>
                          </a:ext>
                        </a:extLst>
                      </p:cNvPr>
                      <p:cNvSpPr>
                        <a:spLocks noChangeArrowheads="1"/>
                      </p:cNvSpPr>
                      <p:nvPr/>
                    </p:nvSpPr>
                    <p:spPr bwMode="auto">
                      <a:xfrm>
                        <a:off x="4961" y="868"/>
                        <a:ext cx="625"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36" name="Rectangle 105">
                        <a:extLst>
                          <a:ext uri="{FF2B5EF4-FFF2-40B4-BE49-F238E27FC236}">
                            <a16:creationId xmlns:a16="http://schemas.microsoft.com/office/drawing/2014/main" id="{A0F177BC-2754-76CD-DB98-22284AEB67E2}"/>
                          </a:ext>
                        </a:extLst>
                      </p:cNvPr>
                      <p:cNvSpPr>
                        <a:spLocks noChangeArrowheads="1"/>
                      </p:cNvSpPr>
                      <p:nvPr/>
                    </p:nvSpPr>
                    <p:spPr bwMode="auto">
                      <a:xfrm>
                        <a:off x="5143" y="836"/>
                        <a:ext cx="3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func</a:t>
                        </a:r>
                      </a:p>
                    </p:txBody>
                  </p:sp>
                </p:grpSp>
              </p:grpSp>
            </p:grpSp>
            <p:sp>
              <p:nvSpPr>
                <p:cNvPr id="16" name="Rectangle 106">
                  <a:extLst>
                    <a:ext uri="{FF2B5EF4-FFF2-40B4-BE49-F238E27FC236}">
                      <a16:creationId xmlns:a16="http://schemas.microsoft.com/office/drawing/2014/main" id="{88D33E33-96C6-5922-5BC5-8E9D70EA60BD}"/>
                    </a:ext>
                  </a:extLst>
                </p:cNvPr>
                <p:cNvSpPr>
                  <a:spLocks noChangeArrowheads="1"/>
                </p:cNvSpPr>
                <p:nvPr/>
              </p:nvSpPr>
              <p:spPr bwMode="auto">
                <a:xfrm>
                  <a:off x="5488" y="672"/>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0</a:t>
                  </a:r>
                </a:p>
              </p:txBody>
            </p:sp>
            <p:sp>
              <p:nvSpPr>
                <p:cNvPr id="17" name="Rectangle 107">
                  <a:extLst>
                    <a:ext uri="{FF2B5EF4-FFF2-40B4-BE49-F238E27FC236}">
                      <a16:creationId xmlns:a16="http://schemas.microsoft.com/office/drawing/2014/main" id="{18862AFB-EB2C-68B7-6A66-10C1AC035ED0}"/>
                    </a:ext>
                  </a:extLst>
                </p:cNvPr>
                <p:cNvSpPr>
                  <a:spLocks noChangeArrowheads="1"/>
                </p:cNvSpPr>
                <p:nvPr/>
              </p:nvSpPr>
              <p:spPr bwMode="auto">
                <a:xfrm>
                  <a:off x="4810" y="672"/>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a:t>
                  </a:r>
                </a:p>
              </p:txBody>
            </p:sp>
            <p:sp>
              <p:nvSpPr>
                <p:cNvPr id="18" name="Rectangle 108">
                  <a:extLst>
                    <a:ext uri="{FF2B5EF4-FFF2-40B4-BE49-F238E27FC236}">
                      <a16:creationId xmlns:a16="http://schemas.microsoft.com/office/drawing/2014/main" id="{7A3393B2-1F9C-FD2B-941D-3A12A75C6A66}"/>
                    </a:ext>
                  </a:extLst>
                </p:cNvPr>
                <p:cNvSpPr>
                  <a:spLocks noChangeArrowheads="1"/>
                </p:cNvSpPr>
                <p:nvPr/>
              </p:nvSpPr>
              <p:spPr bwMode="auto">
                <a:xfrm>
                  <a:off x="4177"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11</a:t>
                  </a:r>
                </a:p>
              </p:txBody>
            </p:sp>
            <p:sp>
              <p:nvSpPr>
                <p:cNvPr id="19" name="Rectangle 109">
                  <a:extLst>
                    <a:ext uri="{FF2B5EF4-FFF2-40B4-BE49-F238E27FC236}">
                      <a16:creationId xmlns:a16="http://schemas.microsoft.com/office/drawing/2014/main" id="{CE16A9DE-2220-0CEE-BFD6-CEB88DB1BA40}"/>
                    </a:ext>
                  </a:extLst>
                </p:cNvPr>
                <p:cNvSpPr>
                  <a:spLocks noChangeArrowheads="1"/>
                </p:cNvSpPr>
                <p:nvPr/>
              </p:nvSpPr>
              <p:spPr bwMode="auto">
                <a:xfrm>
                  <a:off x="3590"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a:t>
                  </a:r>
                </a:p>
              </p:txBody>
            </p:sp>
            <p:sp>
              <p:nvSpPr>
                <p:cNvPr id="21" name="Rectangle 110">
                  <a:extLst>
                    <a:ext uri="{FF2B5EF4-FFF2-40B4-BE49-F238E27FC236}">
                      <a16:creationId xmlns:a16="http://schemas.microsoft.com/office/drawing/2014/main" id="{8379F1BE-7AB6-C852-33E8-C6DF241D9DF1}"/>
                    </a:ext>
                  </a:extLst>
                </p:cNvPr>
                <p:cNvSpPr>
                  <a:spLocks noChangeArrowheads="1"/>
                </p:cNvSpPr>
                <p:nvPr/>
              </p:nvSpPr>
              <p:spPr bwMode="auto">
                <a:xfrm>
                  <a:off x="3002"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21</a:t>
                  </a:r>
                </a:p>
              </p:txBody>
            </p:sp>
            <p:sp>
              <p:nvSpPr>
                <p:cNvPr id="22" name="Rectangle 111">
                  <a:extLst>
                    <a:ext uri="{FF2B5EF4-FFF2-40B4-BE49-F238E27FC236}">
                      <a16:creationId xmlns:a16="http://schemas.microsoft.com/office/drawing/2014/main" id="{BE89FC57-31ED-9BD4-6D6A-9171772286A8}"/>
                    </a:ext>
                  </a:extLst>
                </p:cNvPr>
                <p:cNvSpPr>
                  <a:spLocks noChangeArrowheads="1"/>
                </p:cNvSpPr>
                <p:nvPr/>
              </p:nvSpPr>
              <p:spPr bwMode="auto">
                <a:xfrm>
                  <a:off x="2414"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26</a:t>
                  </a:r>
                </a:p>
              </p:txBody>
            </p:sp>
            <p:sp>
              <p:nvSpPr>
                <p:cNvPr id="23" name="Rectangle 112">
                  <a:extLst>
                    <a:ext uri="{FF2B5EF4-FFF2-40B4-BE49-F238E27FC236}">
                      <a16:creationId xmlns:a16="http://schemas.microsoft.com/office/drawing/2014/main" id="{141BAF74-886B-844A-D0C9-3A097AF36754}"/>
                    </a:ext>
                  </a:extLst>
                </p:cNvPr>
                <p:cNvSpPr>
                  <a:spLocks noChangeArrowheads="1"/>
                </p:cNvSpPr>
                <p:nvPr/>
              </p:nvSpPr>
              <p:spPr bwMode="auto">
                <a:xfrm>
                  <a:off x="1918"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31</a:t>
                  </a:r>
                </a:p>
              </p:txBody>
            </p:sp>
          </p:grpSp>
          <p:sp>
            <p:nvSpPr>
              <p:cNvPr id="9" name="Rectangle 113">
                <a:extLst>
                  <a:ext uri="{FF2B5EF4-FFF2-40B4-BE49-F238E27FC236}">
                    <a16:creationId xmlns:a16="http://schemas.microsoft.com/office/drawing/2014/main" id="{091F7BD8-FA2C-E5C6-A0C4-B0B6CD2D5753}"/>
                  </a:ext>
                </a:extLst>
              </p:cNvPr>
              <p:cNvSpPr>
                <a:spLocks noChangeArrowheads="1"/>
              </p:cNvSpPr>
              <p:nvPr/>
            </p:nvSpPr>
            <p:spPr bwMode="auto">
              <a:xfrm>
                <a:off x="2143"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10" name="Rectangle 114">
                <a:extLst>
                  <a:ext uri="{FF2B5EF4-FFF2-40B4-BE49-F238E27FC236}">
                    <a16:creationId xmlns:a16="http://schemas.microsoft.com/office/drawing/2014/main" id="{68B23C83-C41E-0DB3-70F8-6070C486439F}"/>
                  </a:ext>
                </a:extLst>
              </p:cNvPr>
              <p:cNvSpPr>
                <a:spLocks noChangeArrowheads="1"/>
              </p:cNvSpPr>
              <p:nvPr/>
            </p:nvSpPr>
            <p:spPr bwMode="auto">
              <a:xfrm>
                <a:off x="5126"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11" name="Rectangle 115">
                <a:extLst>
                  <a:ext uri="{FF2B5EF4-FFF2-40B4-BE49-F238E27FC236}">
                    <a16:creationId xmlns:a16="http://schemas.microsoft.com/office/drawing/2014/main" id="{F488F3AD-FE45-7324-A437-A338AB965C47}"/>
                  </a:ext>
                </a:extLst>
              </p:cNvPr>
              <p:cNvSpPr>
                <a:spLocks noChangeArrowheads="1"/>
              </p:cNvSpPr>
              <p:nvPr/>
            </p:nvSpPr>
            <p:spPr bwMode="auto">
              <a:xfrm>
                <a:off x="4493"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sp>
            <p:nvSpPr>
              <p:cNvPr id="12" name="Rectangle 116">
                <a:extLst>
                  <a:ext uri="{FF2B5EF4-FFF2-40B4-BE49-F238E27FC236}">
                    <a16:creationId xmlns:a16="http://schemas.microsoft.com/office/drawing/2014/main" id="{EFE25A37-792F-B163-859A-6C4CE34335B4}"/>
                  </a:ext>
                </a:extLst>
              </p:cNvPr>
              <p:cNvSpPr>
                <a:spLocks noChangeArrowheads="1"/>
              </p:cNvSpPr>
              <p:nvPr/>
            </p:nvSpPr>
            <p:spPr bwMode="auto">
              <a:xfrm>
                <a:off x="3906" y="1056"/>
                <a:ext cx="44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a:t>
                </a:r>
                <a:r>
                  <a:rPr lang="zh-CN" altLang="en-US" sz="1600" b="0">
                    <a:solidFill>
                      <a:schemeClr val="tx1"/>
                    </a:solidFill>
                    <a:latin typeface="Times New Roman" panose="02020603050405020304" pitchFamily="18" charset="0"/>
                  </a:rPr>
                  <a:t> </a:t>
                </a:r>
                <a:r>
                  <a:rPr lang="en-US" altLang="zh-CN" sz="1800">
                    <a:solidFill>
                      <a:schemeClr val="tx1"/>
                    </a:solidFill>
                    <a:latin typeface="Times New Roman" panose="02020603050405020304" pitchFamily="18" charset="0"/>
                  </a:rPr>
                  <a:t>bits</a:t>
                </a:r>
              </a:p>
            </p:txBody>
          </p:sp>
          <p:sp>
            <p:nvSpPr>
              <p:cNvPr id="13" name="Rectangle 117">
                <a:extLst>
                  <a:ext uri="{FF2B5EF4-FFF2-40B4-BE49-F238E27FC236}">
                    <a16:creationId xmlns:a16="http://schemas.microsoft.com/office/drawing/2014/main" id="{7D0A5BA1-5639-B320-25DE-863ED07FAEB3}"/>
                  </a:ext>
                </a:extLst>
              </p:cNvPr>
              <p:cNvSpPr>
                <a:spLocks noChangeArrowheads="1"/>
              </p:cNvSpPr>
              <p:nvPr/>
            </p:nvSpPr>
            <p:spPr bwMode="auto">
              <a:xfrm>
                <a:off x="3318"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sp>
            <p:nvSpPr>
              <p:cNvPr id="14" name="Rectangle 118">
                <a:extLst>
                  <a:ext uri="{FF2B5EF4-FFF2-40B4-BE49-F238E27FC236}">
                    <a16:creationId xmlns:a16="http://schemas.microsoft.com/office/drawing/2014/main" id="{FFB4863F-7C9C-CCE3-DD8E-BE8CCF988FC8}"/>
                  </a:ext>
                </a:extLst>
              </p:cNvPr>
              <p:cNvSpPr>
                <a:spLocks noChangeArrowheads="1"/>
              </p:cNvSpPr>
              <p:nvPr/>
            </p:nvSpPr>
            <p:spPr bwMode="auto">
              <a:xfrm>
                <a:off x="2731"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grpSp>
        <p:sp>
          <p:nvSpPr>
            <p:cNvPr id="7" name="Text Box 119">
              <a:extLst>
                <a:ext uri="{FF2B5EF4-FFF2-40B4-BE49-F238E27FC236}">
                  <a16:creationId xmlns:a16="http://schemas.microsoft.com/office/drawing/2014/main" id="{1A6D0E82-55BB-EECF-017F-97BB3F4448A7}"/>
                </a:ext>
              </a:extLst>
            </p:cNvPr>
            <p:cNvSpPr txBox="1">
              <a:spLocks noChangeArrowheads="1"/>
            </p:cNvSpPr>
            <p:nvPr/>
          </p:nvSpPr>
          <p:spPr bwMode="auto">
            <a:xfrm>
              <a:off x="3190" y="420"/>
              <a:ext cx="124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pPr>
                <a:spcBef>
                  <a:spcPct val="50000"/>
                </a:spcBef>
              </a:pPr>
              <a:r>
                <a:rPr lang="en-US" altLang="zh-CN" sz="1800" dirty="0">
                  <a:latin typeface="Times New Roman" panose="02020603050405020304" pitchFamily="18" charset="0"/>
                </a:rPr>
                <a:t>R-Type</a:t>
              </a:r>
              <a:r>
                <a:rPr lang="zh-CN" altLang="en-US" sz="1800" dirty="0">
                  <a:latin typeface="Times New Roman" panose="02020603050405020304" pitchFamily="18" charset="0"/>
                </a:rPr>
                <a:t>指令</a:t>
              </a:r>
            </a:p>
          </p:txBody>
        </p:sp>
      </p:grpSp>
      <p:pic>
        <p:nvPicPr>
          <p:cNvPr id="92" name="图片 91">
            <a:extLst>
              <a:ext uri="{FF2B5EF4-FFF2-40B4-BE49-F238E27FC236}">
                <a16:creationId xmlns:a16="http://schemas.microsoft.com/office/drawing/2014/main" id="{5234733C-A06F-8119-41FD-EA16C33A6DB2}"/>
              </a:ext>
            </a:extLst>
          </p:cNvPr>
          <p:cNvPicPr>
            <a:picLocks noChangeAspect="1"/>
          </p:cNvPicPr>
          <p:nvPr/>
        </p:nvPicPr>
        <p:blipFill>
          <a:blip r:embed="rId5"/>
          <a:stretch>
            <a:fillRect/>
          </a:stretch>
        </p:blipFill>
        <p:spPr>
          <a:xfrm>
            <a:off x="4259668" y="3022665"/>
            <a:ext cx="7772400" cy="3634267"/>
          </a:xfrm>
          <a:prstGeom prst="rect">
            <a:avLst/>
          </a:prstGeom>
        </p:spPr>
      </p:pic>
    </p:spTree>
    <p:custDataLst>
      <p:tags r:id="rId1"/>
    </p:custDataLst>
    <p:extLst>
      <p:ext uri="{BB962C8B-B14F-4D97-AF65-F5344CB8AC3E}">
        <p14:creationId xmlns:p14="http://schemas.microsoft.com/office/powerpoint/2010/main" val="5610610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指令集</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40157" y="2195240"/>
            <a:ext cx="10290219" cy="2807885"/>
          </a:xfrm>
          <a:prstGeom prst="rect">
            <a:avLst/>
          </a:prstGeom>
          <a:noFill/>
        </p:spPr>
        <p:txBody>
          <a:bodyPr wrap="square">
            <a:spAutoFit/>
          </a:bodyPr>
          <a:lstStyle/>
          <a:p>
            <a:pPr marL="285750" indent="-285750">
              <a:lnSpc>
                <a:spcPct val="150000"/>
              </a:lnSpc>
              <a:buFont typeface="Wingdings" pitchFamily="2" charset="2"/>
              <a:buChar char="Ø"/>
              <a:defRP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R</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类型：</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ADD</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OP</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码为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000000</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指令的</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func</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域为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32</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10</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源操作数两个，均来源于寄存器</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书写格式：</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ADD </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rd</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rs</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rt</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含义描述：</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GPR[</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rd</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&lt;- GPR[</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rs</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 GPR[rt]</a:t>
            </a:r>
          </a:p>
        </p:txBody>
      </p:sp>
      <p:grpSp>
        <p:nvGrpSpPr>
          <p:cNvPr id="4" name="Group 82">
            <a:extLst>
              <a:ext uri="{FF2B5EF4-FFF2-40B4-BE49-F238E27FC236}">
                <a16:creationId xmlns:a16="http://schemas.microsoft.com/office/drawing/2014/main" id="{E7850F8C-2E61-25AC-9C3D-F4BEB13A01F3}"/>
              </a:ext>
            </a:extLst>
          </p:cNvPr>
          <p:cNvGrpSpPr>
            <a:grpSpLocks/>
          </p:cNvGrpSpPr>
          <p:nvPr/>
        </p:nvGrpSpPr>
        <p:grpSpPr bwMode="auto">
          <a:xfrm>
            <a:off x="6049640" y="1386605"/>
            <a:ext cx="5962650" cy="1430338"/>
            <a:chOff x="1931" y="420"/>
            <a:chExt cx="3756" cy="901"/>
          </a:xfrm>
        </p:grpSpPr>
        <p:grpSp>
          <p:nvGrpSpPr>
            <p:cNvPr id="6" name="Group 83">
              <a:extLst>
                <a:ext uri="{FF2B5EF4-FFF2-40B4-BE49-F238E27FC236}">
                  <a16:creationId xmlns:a16="http://schemas.microsoft.com/office/drawing/2014/main" id="{FCE8E24F-DF2A-F4C4-675A-A0B38F6F2EAC}"/>
                </a:ext>
              </a:extLst>
            </p:cNvPr>
            <p:cNvGrpSpPr>
              <a:grpSpLocks/>
            </p:cNvGrpSpPr>
            <p:nvPr/>
          </p:nvGrpSpPr>
          <p:grpSpPr bwMode="auto">
            <a:xfrm>
              <a:off x="1931" y="708"/>
              <a:ext cx="3756" cy="613"/>
              <a:chOff x="1918" y="672"/>
              <a:chExt cx="3756" cy="613"/>
            </a:xfrm>
          </p:grpSpPr>
          <p:grpSp>
            <p:nvGrpSpPr>
              <p:cNvPr id="8" name="Group 84">
                <a:extLst>
                  <a:ext uri="{FF2B5EF4-FFF2-40B4-BE49-F238E27FC236}">
                    <a16:creationId xmlns:a16="http://schemas.microsoft.com/office/drawing/2014/main" id="{1B0999AF-A60D-F852-4FAB-E72F0F92B217}"/>
                  </a:ext>
                </a:extLst>
              </p:cNvPr>
              <p:cNvGrpSpPr>
                <a:grpSpLocks/>
              </p:cNvGrpSpPr>
              <p:nvPr/>
            </p:nvGrpSpPr>
            <p:grpSpPr bwMode="auto">
              <a:xfrm>
                <a:off x="1918" y="672"/>
                <a:ext cx="3756" cy="393"/>
                <a:chOff x="1918" y="672"/>
                <a:chExt cx="3756" cy="393"/>
              </a:xfrm>
            </p:grpSpPr>
            <p:grpSp>
              <p:nvGrpSpPr>
                <p:cNvPr id="15" name="Group 85">
                  <a:extLst>
                    <a:ext uri="{FF2B5EF4-FFF2-40B4-BE49-F238E27FC236}">
                      <a16:creationId xmlns:a16="http://schemas.microsoft.com/office/drawing/2014/main" id="{5D0F0E19-5A7E-09CF-13F4-22C2C9E532D3}"/>
                    </a:ext>
                  </a:extLst>
                </p:cNvPr>
                <p:cNvGrpSpPr>
                  <a:grpSpLocks/>
                </p:cNvGrpSpPr>
                <p:nvPr/>
              </p:nvGrpSpPr>
              <p:grpSpPr bwMode="auto">
                <a:xfrm>
                  <a:off x="1979" y="836"/>
                  <a:ext cx="3607" cy="229"/>
                  <a:chOff x="1979" y="836"/>
                  <a:chExt cx="3607" cy="229"/>
                </a:xfrm>
              </p:grpSpPr>
              <p:sp>
                <p:nvSpPr>
                  <p:cNvPr id="24" name="Rectangle 86">
                    <a:extLst>
                      <a:ext uri="{FF2B5EF4-FFF2-40B4-BE49-F238E27FC236}">
                        <a16:creationId xmlns:a16="http://schemas.microsoft.com/office/drawing/2014/main" id="{E376CE64-5C69-FFE5-8B0E-3C1BE22E994C}"/>
                      </a:ext>
                    </a:extLst>
                  </p:cNvPr>
                  <p:cNvSpPr>
                    <a:spLocks noChangeArrowheads="1"/>
                  </p:cNvSpPr>
                  <p:nvPr/>
                </p:nvSpPr>
                <p:spPr bwMode="auto">
                  <a:xfrm>
                    <a:off x="1983" y="872"/>
                    <a:ext cx="3599"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grpSp>
                <p:nvGrpSpPr>
                  <p:cNvPr id="25" name="Group 87">
                    <a:extLst>
                      <a:ext uri="{FF2B5EF4-FFF2-40B4-BE49-F238E27FC236}">
                        <a16:creationId xmlns:a16="http://schemas.microsoft.com/office/drawing/2014/main" id="{21B44105-1CD1-B771-9AA1-84E9B8333D0A}"/>
                      </a:ext>
                    </a:extLst>
                  </p:cNvPr>
                  <p:cNvGrpSpPr>
                    <a:grpSpLocks/>
                  </p:cNvGrpSpPr>
                  <p:nvPr/>
                </p:nvGrpSpPr>
                <p:grpSpPr bwMode="auto">
                  <a:xfrm>
                    <a:off x="1979" y="836"/>
                    <a:ext cx="3607" cy="229"/>
                    <a:chOff x="1979" y="836"/>
                    <a:chExt cx="3607" cy="229"/>
                  </a:xfrm>
                </p:grpSpPr>
                <p:grpSp>
                  <p:nvGrpSpPr>
                    <p:cNvPr id="26" name="Group 88">
                      <a:extLst>
                        <a:ext uri="{FF2B5EF4-FFF2-40B4-BE49-F238E27FC236}">
                          <a16:creationId xmlns:a16="http://schemas.microsoft.com/office/drawing/2014/main" id="{1333FB68-7962-F596-0520-310B8745A241}"/>
                        </a:ext>
                      </a:extLst>
                    </p:cNvPr>
                    <p:cNvGrpSpPr>
                      <a:grpSpLocks/>
                    </p:cNvGrpSpPr>
                    <p:nvPr/>
                  </p:nvGrpSpPr>
                  <p:grpSpPr bwMode="auto">
                    <a:xfrm>
                      <a:off x="1979" y="836"/>
                      <a:ext cx="624" cy="229"/>
                      <a:chOff x="1979" y="836"/>
                      <a:chExt cx="624" cy="229"/>
                    </a:xfrm>
                  </p:grpSpPr>
                  <p:sp>
                    <p:nvSpPr>
                      <p:cNvPr id="45" name="Rectangle 89">
                        <a:extLst>
                          <a:ext uri="{FF2B5EF4-FFF2-40B4-BE49-F238E27FC236}">
                            <a16:creationId xmlns:a16="http://schemas.microsoft.com/office/drawing/2014/main" id="{9D655A52-C442-472E-8D51-562B6D5F77E7}"/>
                          </a:ext>
                        </a:extLst>
                      </p:cNvPr>
                      <p:cNvSpPr>
                        <a:spLocks noChangeArrowheads="1"/>
                      </p:cNvSpPr>
                      <p:nvPr/>
                    </p:nvSpPr>
                    <p:spPr bwMode="auto">
                      <a:xfrm>
                        <a:off x="1979" y="868"/>
                        <a:ext cx="62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6" name="Rectangle 90">
                        <a:extLst>
                          <a:ext uri="{FF2B5EF4-FFF2-40B4-BE49-F238E27FC236}">
                            <a16:creationId xmlns:a16="http://schemas.microsoft.com/office/drawing/2014/main" id="{24CD03D9-AB6D-8B3D-E899-482C1F7268AB}"/>
                          </a:ext>
                        </a:extLst>
                      </p:cNvPr>
                      <p:cNvSpPr>
                        <a:spLocks noChangeArrowheads="1"/>
                      </p:cNvSpPr>
                      <p:nvPr/>
                    </p:nvSpPr>
                    <p:spPr bwMode="auto">
                      <a:xfrm>
                        <a:off x="2189" y="836"/>
                        <a:ext cx="26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dirty="0">
                            <a:solidFill>
                              <a:schemeClr val="tx1"/>
                            </a:solidFill>
                            <a:latin typeface="Times New Roman" panose="02020603050405020304" pitchFamily="18" charset="0"/>
                          </a:rPr>
                          <a:t>op</a:t>
                        </a:r>
                      </a:p>
                    </p:txBody>
                  </p:sp>
                </p:grpSp>
                <p:grpSp>
                  <p:nvGrpSpPr>
                    <p:cNvPr id="27" name="Group 91">
                      <a:extLst>
                        <a:ext uri="{FF2B5EF4-FFF2-40B4-BE49-F238E27FC236}">
                          <a16:creationId xmlns:a16="http://schemas.microsoft.com/office/drawing/2014/main" id="{EA39F6DD-47BE-3CB3-9789-99DE929EDA4C}"/>
                        </a:ext>
                      </a:extLst>
                    </p:cNvPr>
                    <p:cNvGrpSpPr>
                      <a:grpSpLocks/>
                    </p:cNvGrpSpPr>
                    <p:nvPr/>
                  </p:nvGrpSpPr>
                  <p:grpSpPr bwMode="auto">
                    <a:xfrm>
                      <a:off x="2611" y="836"/>
                      <a:ext cx="580" cy="229"/>
                      <a:chOff x="2611" y="836"/>
                      <a:chExt cx="580" cy="229"/>
                    </a:xfrm>
                  </p:grpSpPr>
                  <p:sp>
                    <p:nvSpPr>
                      <p:cNvPr id="43" name="Rectangle 92">
                        <a:extLst>
                          <a:ext uri="{FF2B5EF4-FFF2-40B4-BE49-F238E27FC236}">
                            <a16:creationId xmlns:a16="http://schemas.microsoft.com/office/drawing/2014/main" id="{A1EA4244-EC0E-C99E-C2D3-D67DC18A840D}"/>
                          </a:ext>
                        </a:extLst>
                      </p:cNvPr>
                      <p:cNvSpPr>
                        <a:spLocks noChangeArrowheads="1"/>
                      </p:cNvSpPr>
                      <p:nvPr/>
                    </p:nvSpPr>
                    <p:spPr bwMode="auto">
                      <a:xfrm>
                        <a:off x="2611" y="868"/>
                        <a:ext cx="58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4" name="Rectangle 93">
                        <a:extLst>
                          <a:ext uri="{FF2B5EF4-FFF2-40B4-BE49-F238E27FC236}">
                            <a16:creationId xmlns:a16="http://schemas.microsoft.com/office/drawing/2014/main" id="{15C14A19-649E-4763-C18C-4DF4869DE8CD}"/>
                          </a:ext>
                        </a:extLst>
                      </p:cNvPr>
                      <p:cNvSpPr>
                        <a:spLocks noChangeArrowheads="1"/>
                      </p:cNvSpPr>
                      <p:nvPr/>
                    </p:nvSpPr>
                    <p:spPr bwMode="auto">
                      <a:xfrm>
                        <a:off x="2804" y="836"/>
                        <a:ext cx="23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rs</a:t>
                        </a:r>
                      </a:p>
                    </p:txBody>
                  </p:sp>
                </p:grpSp>
                <p:grpSp>
                  <p:nvGrpSpPr>
                    <p:cNvPr id="28" name="Group 94">
                      <a:extLst>
                        <a:ext uri="{FF2B5EF4-FFF2-40B4-BE49-F238E27FC236}">
                          <a16:creationId xmlns:a16="http://schemas.microsoft.com/office/drawing/2014/main" id="{28C333C2-43A1-E10E-2461-1B0936372002}"/>
                        </a:ext>
                      </a:extLst>
                    </p:cNvPr>
                    <p:cNvGrpSpPr>
                      <a:grpSpLocks/>
                    </p:cNvGrpSpPr>
                    <p:nvPr/>
                  </p:nvGrpSpPr>
                  <p:grpSpPr bwMode="auto">
                    <a:xfrm>
                      <a:off x="3199" y="836"/>
                      <a:ext cx="579" cy="229"/>
                      <a:chOff x="3199" y="836"/>
                      <a:chExt cx="579" cy="229"/>
                    </a:xfrm>
                  </p:grpSpPr>
                  <p:sp>
                    <p:nvSpPr>
                      <p:cNvPr id="41" name="Rectangle 95">
                        <a:extLst>
                          <a:ext uri="{FF2B5EF4-FFF2-40B4-BE49-F238E27FC236}">
                            <a16:creationId xmlns:a16="http://schemas.microsoft.com/office/drawing/2014/main" id="{72B36978-FE2C-771C-80DD-222D8E493DFA}"/>
                          </a:ext>
                        </a:extLst>
                      </p:cNvPr>
                      <p:cNvSpPr>
                        <a:spLocks noChangeArrowheads="1"/>
                      </p:cNvSpPr>
                      <p:nvPr/>
                    </p:nvSpPr>
                    <p:spPr bwMode="auto">
                      <a:xfrm>
                        <a:off x="3199" y="868"/>
                        <a:ext cx="579"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2" name="Rectangle 96">
                        <a:extLst>
                          <a:ext uri="{FF2B5EF4-FFF2-40B4-BE49-F238E27FC236}">
                            <a16:creationId xmlns:a16="http://schemas.microsoft.com/office/drawing/2014/main" id="{2F10D7F9-6B43-B029-C520-B67130E4A994}"/>
                          </a:ext>
                        </a:extLst>
                      </p:cNvPr>
                      <p:cNvSpPr>
                        <a:spLocks noChangeArrowheads="1"/>
                      </p:cNvSpPr>
                      <p:nvPr/>
                    </p:nvSpPr>
                    <p:spPr bwMode="auto">
                      <a:xfrm>
                        <a:off x="3391" y="836"/>
                        <a:ext cx="22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rt</a:t>
                        </a:r>
                      </a:p>
                    </p:txBody>
                  </p:sp>
                </p:grpSp>
                <p:grpSp>
                  <p:nvGrpSpPr>
                    <p:cNvPr id="29" name="Group 97">
                      <a:extLst>
                        <a:ext uri="{FF2B5EF4-FFF2-40B4-BE49-F238E27FC236}">
                          <a16:creationId xmlns:a16="http://schemas.microsoft.com/office/drawing/2014/main" id="{C85711F8-BBAF-4F41-697A-DB2AA6867403}"/>
                        </a:ext>
                      </a:extLst>
                    </p:cNvPr>
                    <p:cNvGrpSpPr>
                      <a:grpSpLocks/>
                    </p:cNvGrpSpPr>
                    <p:nvPr/>
                  </p:nvGrpSpPr>
                  <p:grpSpPr bwMode="auto">
                    <a:xfrm>
                      <a:off x="3786" y="836"/>
                      <a:ext cx="579" cy="229"/>
                      <a:chOff x="3786" y="836"/>
                      <a:chExt cx="579" cy="229"/>
                    </a:xfrm>
                  </p:grpSpPr>
                  <p:sp>
                    <p:nvSpPr>
                      <p:cNvPr id="39" name="Rectangle 98">
                        <a:extLst>
                          <a:ext uri="{FF2B5EF4-FFF2-40B4-BE49-F238E27FC236}">
                            <a16:creationId xmlns:a16="http://schemas.microsoft.com/office/drawing/2014/main" id="{52C2B7DB-2F3D-08A5-EF48-6A28A1D436FD}"/>
                          </a:ext>
                        </a:extLst>
                      </p:cNvPr>
                      <p:cNvSpPr>
                        <a:spLocks noChangeArrowheads="1"/>
                      </p:cNvSpPr>
                      <p:nvPr/>
                    </p:nvSpPr>
                    <p:spPr bwMode="auto">
                      <a:xfrm>
                        <a:off x="3786" y="868"/>
                        <a:ext cx="579"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0" name="Rectangle 99">
                        <a:extLst>
                          <a:ext uri="{FF2B5EF4-FFF2-40B4-BE49-F238E27FC236}">
                            <a16:creationId xmlns:a16="http://schemas.microsoft.com/office/drawing/2014/main" id="{5BD45BF1-BE16-08DA-7712-9D1EABC757BF}"/>
                          </a:ext>
                        </a:extLst>
                      </p:cNvPr>
                      <p:cNvSpPr>
                        <a:spLocks noChangeArrowheads="1"/>
                      </p:cNvSpPr>
                      <p:nvPr/>
                    </p:nvSpPr>
                    <p:spPr bwMode="auto">
                      <a:xfrm>
                        <a:off x="3979" y="836"/>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rd</a:t>
                        </a:r>
                      </a:p>
                    </p:txBody>
                  </p:sp>
                </p:grpSp>
                <p:grpSp>
                  <p:nvGrpSpPr>
                    <p:cNvPr id="33" name="Group 100">
                      <a:extLst>
                        <a:ext uri="{FF2B5EF4-FFF2-40B4-BE49-F238E27FC236}">
                          <a16:creationId xmlns:a16="http://schemas.microsoft.com/office/drawing/2014/main" id="{7662FA25-9363-C692-D8C5-3D042B59A32C}"/>
                        </a:ext>
                      </a:extLst>
                    </p:cNvPr>
                    <p:cNvGrpSpPr>
                      <a:grpSpLocks/>
                    </p:cNvGrpSpPr>
                    <p:nvPr/>
                  </p:nvGrpSpPr>
                  <p:grpSpPr bwMode="auto">
                    <a:xfrm>
                      <a:off x="4373" y="836"/>
                      <a:ext cx="580" cy="229"/>
                      <a:chOff x="4373" y="836"/>
                      <a:chExt cx="580" cy="229"/>
                    </a:xfrm>
                  </p:grpSpPr>
                  <p:sp>
                    <p:nvSpPr>
                      <p:cNvPr id="37" name="Rectangle 101">
                        <a:extLst>
                          <a:ext uri="{FF2B5EF4-FFF2-40B4-BE49-F238E27FC236}">
                            <a16:creationId xmlns:a16="http://schemas.microsoft.com/office/drawing/2014/main" id="{2F176C36-BF19-7756-15DD-F3C080D12A53}"/>
                          </a:ext>
                        </a:extLst>
                      </p:cNvPr>
                      <p:cNvSpPr>
                        <a:spLocks noChangeArrowheads="1"/>
                      </p:cNvSpPr>
                      <p:nvPr/>
                    </p:nvSpPr>
                    <p:spPr bwMode="auto">
                      <a:xfrm>
                        <a:off x="4373" y="868"/>
                        <a:ext cx="58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38" name="Rectangle 102">
                        <a:extLst>
                          <a:ext uri="{FF2B5EF4-FFF2-40B4-BE49-F238E27FC236}">
                            <a16:creationId xmlns:a16="http://schemas.microsoft.com/office/drawing/2014/main" id="{E7BF11FA-A290-E740-9D62-C009970151E1}"/>
                          </a:ext>
                        </a:extLst>
                      </p:cNvPr>
                      <p:cNvSpPr>
                        <a:spLocks noChangeArrowheads="1"/>
                      </p:cNvSpPr>
                      <p:nvPr/>
                    </p:nvSpPr>
                    <p:spPr bwMode="auto">
                      <a:xfrm>
                        <a:off x="4448" y="836"/>
                        <a:ext cx="49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shamt</a:t>
                        </a:r>
                      </a:p>
                    </p:txBody>
                  </p:sp>
                </p:grpSp>
                <p:grpSp>
                  <p:nvGrpSpPr>
                    <p:cNvPr id="34" name="Group 103">
                      <a:extLst>
                        <a:ext uri="{FF2B5EF4-FFF2-40B4-BE49-F238E27FC236}">
                          <a16:creationId xmlns:a16="http://schemas.microsoft.com/office/drawing/2014/main" id="{01F03404-BA16-31E8-3F0F-FCF204FE0889}"/>
                        </a:ext>
                      </a:extLst>
                    </p:cNvPr>
                    <p:cNvGrpSpPr>
                      <a:grpSpLocks/>
                    </p:cNvGrpSpPr>
                    <p:nvPr/>
                  </p:nvGrpSpPr>
                  <p:grpSpPr bwMode="auto">
                    <a:xfrm>
                      <a:off x="4961" y="836"/>
                      <a:ext cx="625" cy="229"/>
                      <a:chOff x="4961" y="836"/>
                      <a:chExt cx="625" cy="229"/>
                    </a:xfrm>
                  </p:grpSpPr>
                  <p:sp>
                    <p:nvSpPr>
                      <p:cNvPr id="35" name="Rectangle 104">
                        <a:extLst>
                          <a:ext uri="{FF2B5EF4-FFF2-40B4-BE49-F238E27FC236}">
                            <a16:creationId xmlns:a16="http://schemas.microsoft.com/office/drawing/2014/main" id="{54098222-0FF6-DD5D-2CD9-5F5E44BB84F3}"/>
                          </a:ext>
                        </a:extLst>
                      </p:cNvPr>
                      <p:cNvSpPr>
                        <a:spLocks noChangeArrowheads="1"/>
                      </p:cNvSpPr>
                      <p:nvPr/>
                    </p:nvSpPr>
                    <p:spPr bwMode="auto">
                      <a:xfrm>
                        <a:off x="4961" y="868"/>
                        <a:ext cx="625"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36" name="Rectangle 105">
                        <a:extLst>
                          <a:ext uri="{FF2B5EF4-FFF2-40B4-BE49-F238E27FC236}">
                            <a16:creationId xmlns:a16="http://schemas.microsoft.com/office/drawing/2014/main" id="{A0F177BC-2754-76CD-DB98-22284AEB67E2}"/>
                          </a:ext>
                        </a:extLst>
                      </p:cNvPr>
                      <p:cNvSpPr>
                        <a:spLocks noChangeArrowheads="1"/>
                      </p:cNvSpPr>
                      <p:nvPr/>
                    </p:nvSpPr>
                    <p:spPr bwMode="auto">
                      <a:xfrm>
                        <a:off x="5143" y="836"/>
                        <a:ext cx="3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func</a:t>
                        </a:r>
                      </a:p>
                    </p:txBody>
                  </p:sp>
                </p:grpSp>
              </p:grpSp>
            </p:grpSp>
            <p:sp>
              <p:nvSpPr>
                <p:cNvPr id="16" name="Rectangle 106">
                  <a:extLst>
                    <a:ext uri="{FF2B5EF4-FFF2-40B4-BE49-F238E27FC236}">
                      <a16:creationId xmlns:a16="http://schemas.microsoft.com/office/drawing/2014/main" id="{88D33E33-96C6-5922-5BC5-8E9D70EA60BD}"/>
                    </a:ext>
                  </a:extLst>
                </p:cNvPr>
                <p:cNvSpPr>
                  <a:spLocks noChangeArrowheads="1"/>
                </p:cNvSpPr>
                <p:nvPr/>
              </p:nvSpPr>
              <p:spPr bwMode="auto">
                <a:xfrm>
                  <a:off x="5488" y="672"/>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0</a:t>
                  </a:r>
                </a:p>
              </p:txBody>
            </p:sp>
            <p:sp>
              <p:nvSpPr>
                <p:cNvPr id="17" name="Rectangle 107">
                  <a:extLst>
                    <a:ext uri="{FF2B5EF4-FFF2-40B4-BE49-F238E27FC236}">
                      <a16:creationId xmlns:a16="http://schemas.microsoft.com/office/drawing/2014/main" id="{18862AFB-EB2C-68B7-6A66-10C1AC035ED0}"/>
                    </a:ext>
                  </a:extLst>
                </p:cNvPr>
                <p:cNvSpPr>
                  <a:spLocks noChangeArrowheads="1"/>
                </p:cNvSpPr>
                <p:nvPr/>
              </p:nvSpPr>
              <p:spPr bwMode="auto">
                <a:xfrm>
                  <a:off x="4810" y="672"/>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a:t>
                  </a:r>
                </a:p>
              </p:txBody>
            </p:sp>
            <p:sp>
              <p:nvSpPr>
                <p:cNvPr id="18" name="Rectangle 108">
                  <a:extLst>
                    <a:ext uri="{FF2B5EF4-FFF2-40B4-BE49-F238E27FC236}">
                      <a16:creationId xmlns:a16="http://schemas.microsoft.com/office/drawing/2014/main" id="{7A3393B2-1F9C-FD2B-941D-3A12A75C6A66}"/>
                    </a:ext>
                  </a:extLst>
                </p:cNvPr>
                <p:cNvSpPr>
                  <a:spLocks noChangeArrowheads="1"/>
                </p:cNvSpPr>
                <p:nvPr/>
              </p:nvSpPr>
              <p:spPr bwMode="auto">
                <a:xfrm>
                  <a:off x="4177"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11</a:t>
                  </a:r>
                </a:p>
              </p:txBody>
            </p:sp>
            <p:sp>
              <p:nvSpPr>
                <p:cNvPr id="19" name="Rectangle 109">
                  <a:extLst>
                    <a:ext uri="{FF2B5EF4-FFF2-40B4-BE49-F238E27FC236}">
                      <a16:creationId xmlns:a16="http://schemas.microsoft.com/office/drawing/2014/main" id="{CE16A9DE-2220-0CEE-BFD6-CEB88DB1BA40}"/>
                    </a:ext>
                  </a:extLst>
                </p:cNvPr>
                <p:cNvSpPr>
                  <a:spLocks noChangeArrowheads="1"/>
                </p:cNvSpPr>
                <p:nvPr/>
              </p:nvSpPr>
              <p:spPr bwMode="auto">
                <a:xfrm>
                  <a:off x="3590"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a:t>
                  </a:r>
                </a:p>
              </p:txBody>
            </p:sp>
            <p:sp>
              <p:nvSpPr>
                <p:cNvPr id="21" name="Rectangle 110">
                  <a:extLst>
                    <a:ext uri="{FF2B5EF4-FFF2-40B4-BE49-F238E27FC236}">
                      <a16:creationId xmlns:a16="http://schemas.microsoft.com/office/drawing/2014/main" id="{8379F1BE-7AB6-C852-33E8-C6DF241D9DF1}"/>
                    </a:ext>
                  </a:extLst>
                </p:cNvPr>
                <p:cNvSpPr>
                  <a:spLocks noChangeArrowheads="1"/>
                </p:cNvSpPr>
                <p:nvPr/>
              </p:nvSpPr>
              <p:spPr bwMode="auto">
                <a:xfrm>
                  <a:off x="3002"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21</a:t>
                  </a:r>
                </a:p>
              </p:txBody>
            </p:sp>
            <p:sp>
              <p:nvSpPr>
                <p:cNvPr id="22" name="Rectangle 111">
                  <a:extLst>
                    <a:ext uri="{FF2B5EF4-FFF2-40B4-BE49-F238E27FC236}">
                      <a16:creationId xmlns:a16="http://schemas.microsoft.com/office/drawing/2014/main" id="{BE89FC57-31ED-9BD4-6D6A-9171772286A8}"/>
                    </a:ext>
                  </a:extLst>
                </p:cNvPr>
                <p:cNvSpPr>
                  <a:spLocks noChangeArrowheads="1"/>
                </p:cNvSpPr>
                <p:nvPr/>
              </p:nvSpPr>
              <p:spPr bwMode="auto">
                <a:xfrm>
                  <a:off x="2414"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26</a:t>
                  </a:r>
                </a:p>
              </p:txBody>
            </p:sp>
            <p:sp>
              <p:nvSpPr>
                <p:cNvPr id="23" name="Rectangle 112">
                  <a:extLst>
                    <a:ext uri="{FF2B5EF4-FFF2-40B4-BE49-F238E27FC236}">
                      <a16:creationId xmlns:a16="http://schemas.microsoft.com/office/drawing/2014/main" id="{141BAF74-886B-844A-D0C9-3A097AF36754}"/>
                    </a:ext>
                  </a:extLst>
                </p:cNvPr>
                <p:cNvSpPr>
                  <a:spLocks noChangeArrowheads="1"/>
                </p:cNvSpPr>
                <p:nvPr/>
              </p:nvSpPr>
              <p:spPr bwMode="auto">
                <a:xfrm>
                  <a:off x="1918"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31</a:t>
                  </a:r>
                </a:p>
              </p:txBody>
            </p:sp>
          </p:grpSp>
          <p:sp>
            <p:nvSpPr>
              <p:cNvPr id="9" name="Rectangle 113">
                <a:extLst>
                  <a:ext uri="{FF2B5EF4-FFF2-40B4-BE49-F238E27FC236}">
                    <a16:creationId xmlns:a16="http://schemas.microsoft.com/office/drawing/2014/main" id="{091F7BD8-FA2C-E5C6-A0C4-B0B6CD2D5753}"/>
                  </a:ext>
                </a:extLst>
              </p:cNvPr>
              <p:cNvSpPr>
                <a:spLocks noChangeArrowheads="1"/>
              </p:cNvSpPr>
              <p:nvPr/>
            </p:nvSpPr>
            <p:spPr bwMode="auto">
              <a:xfrm>
                <a:off x="2143"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10" name="Rectangle 114">
                <a:extLst>
                  <a:ext uri="{FF2B5EF4-FFF2-40B4-BE49-F238E27FC236}">
                    <a16:creationId xmlns:a16="http://schemas.microsoft.com/office/drawing/2014/main" id="{68B23C83-C41E-0DB3-70F8-6070C486439F}"/>
                  </a:ext>
                </a:extLst>
              </p:cNvPr>
              <p:cNvSpPr>
                <a:spLocks noChangeArrowheads="1"/>
              </p:cNvSpPr>
              <p:nvPr/>
            </p:nvSpPr>
            <p:spPr bwMode="auto">
              <a:xfrm>
                <a:off x="5126"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11" name="Rectangle 115">
                <a:extLst>
                  <a:ext uri="{FF2B5EF4-FFF2-40B4-BE49-F238E27FC236}">
                    <a16:creationId xmlns:a16="http://schemas.microsoft.com/office/drawing/2014/main" id="{F488F3AD-FE45-7324-A437-A338AB965C47}"/>
                  </a:ext>
                </a:extLst>
              </p:cNvPr>
              <p:cNvSpPr>
                <a:spLocks noChangeArrowheads="1"/>
              </p:cNvSpPr>
              <p:nvPr/>
            </p:nvSpPr>
            <p:spPr bwMode="auto">
              <a:xfrm>
                <a:off x="4493"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sp>
            <p:nvSpPr>
              <p:cNvPr id="12" name="Rectangle 116">
                <a:extLst>
                  <a:ext uri="{FF2B5EF4-FFF2-40B4-BE49-F238E27FC236}">
                    <a16:creationId xmlns:a16="http://schemas.microsoft.com/office/drawing/2014/main" id="{EFE25A37-792F-B163-859A-6C4CE34335B4}"/>
                  </a:ext>
                </a:extLst>
              </p:cNvPr>
              <p:cNvSpPr>
                <a:spLocks noChangeArrowheads="1"/>
              </p:cNvSpPr>
              <p:nvPr/>
            </p:nvSpPr>
            <p:spPr bwMode="auto">
              <a:xfrm>
                <a:off x="3906" y="1056"/>
                <a:ext cx="44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a:t>
                </a:r>
                <a:r>
                  <a:rPr lang="zh-CN" altLang="en-US" sz="1600" b="0">
                    <a:solidFill>
                      <a:schemeClr val="tx1"/>
                    </a:solidFill>
                    <a:latin typeface="Times New Roman" panose="02020603050405020304" pitchFamily="18" charset="0"/>
                  </a:rPr>
                  <a:t> </a:t>
                </a:r>
                <a:r>
                  <a:rPr lang="en-US" altLang="zh-CN" sz="1800">
                    <a:solidFill>
                      <a:schemeClr val="tx1"/>
                    </a:solidFill>
                    <a:latin typeface="Times New Roman" panose="02020603050405020304" pitchFamily="18" charset="0"/>
                  </a:rPr>
                  <a:t>bits</a:t>
                </a:r>
              </a:p>
            </p:txBody>
          </p:sp>
          <p:sp>
            <p:nvSpPr>
              <p:cNvPr id="13" name="Rectangle 117">
                <a:extLst>
                  <a:ext uri="{FF2B5EF4-FFF2-40B4-BE49-F238E27FC236}">
                    <a16:creationId xmlns:a16="http://schemas.microsoft.com/office/drawing/2014/main" id="{7D0A5BA1-5639-B320-25DE-863ED07FAEB3}"/>
                  </a:ext>
                </a:extLst>
              </p:cNvPr>
              <p:cNvSpPr>
                <a:spLocks noChangeArrowheads="1"/>
              </p:cNvSpPr>
              <p:nvPr/>
            </p:nvSpPr>
            <p:spPr bwMode="auto">
              <a:xfrm>
                <a:off x="3318"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sp>
            <p:nvSpPr>
              <p:cNvPr id="14" name="Rectangle 118">
                <a:extLst>
                  <a:ext uri="{FF2B5EF4-FFF2-40B4-BE49-F238E27FC236}">
                    <a16:creationId xmlns:a16="http://schemas.microsoft.com/office/drawing/2014/main" id="{FFB4863F-7C9C-CCE3-DD8E-BE8CCF988FC8}"/>
                  </a:ext>
                </a:extLst>
              </p:cNvPr>
              <p:cNvSpPr>
                <a:spLocks noChangeArrowheads="1"/>
              </p:cNvSpPr>
              <p:nvPr/>
            </p:nvSpPr>
            <p:spPr bwMode="auto">
              <a:xfrm>
                <a:off x="2731"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grpSp>
        <p:sp>
          <p:nvSpPr>
            <p:cNvPr id="7" name="Text Box 119">
              <a:extLst>
                <a:ext uri="{FF2B5EF4-FFF2-40B4-BE49-F238E27FC236}">
                  <a16:creationId xmlns:a16="http://schemas.microsoft.com/office/drawing/2014/main" id="{1A6D0E82-55BB-EECF-017F-97BB3F4448A7}"/>
                </a:ext>
              </a:extLst>
            </p:cNvPr>
            <p:cNvSpPr txBox="1">
              <a:spLocks noChangeArrowheads="1"/>
            </p:cNvSpPr>
            <p:nvPr/>
          </p:nvSpPr>
          <p:spPr bwMode="auto">
            <a:xfrm>
              <a:off x="3190" y="420"/>
              <a:ext cx="124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pPr>
                <a:spcBef>
                  <a:spcPct val="50000"/>
                </a:spcBef>
              </a:pPr>
              <a:r>
                <a:rPr lang="en-US" altLang="zh-CN" sz="1800" dirty="0">
                  <a:latin typeface="Times New Roman" panose="02020603050405020304" pitchFamily="18" charset="0"/>
                </a:rPr>
                <a:t>R-Type</a:t>
              </a:r>
              <a:r>
                <a:rPr lang="zh-CN" altLang="en-US" sz="1800" dirty="0">
                  <a:latin typeface="Times New Roman" panose="02020603050405020304" pitchFamily="18" charset="0"/>
                </a:rPr>
                <a:t>指令</a:t>
              </a:r>
            </a:p>
          </p:txBody>
        </p:sp>
      </p:grpSp>
      <p:graphicFrame>
        <p:nvGraphicFramePr>
          <p:cNvPr id="50" name="表格 49">
            <a:extLst>
              <a:ext uri="{FF2B5EF4-FFF2-40B4-BE49-F238E27FC236}">
                <a16:creationId xmlns:a16="http://schemas.microsoft.com/office/drawing/2014/main" id="{4E748DA1-FF2F-B40A-6FE0-F3D16D90ECB3}"/>
              </a:ext>
            </a:extLst>
          </p:cNvPr>
          <p:cNvGraphicFramePr>
            <a:graphicFrameLocks noGrp="1"/>
          </p:cNvGraphicFramePr>
          <p:nvPr>
            <p:extLst>
              <p:ext uri="{D42A27DB-BD31-4B8C-83A1-F6EECF244321}">
                <p14:modId xmlns:p14="http://schemas.microsoft.com/office/powerpoint/2010/main" val="3331570295"/>
              </p:ext>
            </p:extLst>
          </p:nvPr>
        </p:nvGraphicFramePr>
        <p:xfrm>
          <a:off x="6152828" y="2846058"/>
          <a:ext cx="5719764" cy="866205"/>
        </p:xfrm>
        <a:graphic>
          <a:graphicData uri="http://schemas.openxmlformats.org/drawingml/2006/table">
            <a:tbl>
              <a:tblPr firstRow="1" bandRow="1"/>
              <a:tblGrid>
                <a:gridCol w="975565">
                  <a:extLst>
                    <a:ext uri="{9D8B030D-6E8A-4147-A177-3AD203B41FA5}">
                      <a16:colId xmlns:a16="http://schemas.microsoft.com/office/drawing/2014/main" val="786761984"/>
                    </a:ext>
                  </a:extLst>
                </a:gridCol>
                <a:gridCol w="954124">
                  <a:extLst>
                    <a:ext uri="{9D8B030D-6E8A-4147-A177-3AD203B41FA5}">
                      <a16:colId xmlns:a16="http://schemas.microsoft.com/office/drawing/2014/main" val="3291144237"/>
                    </a:ext>
                  </a:extLst>
                </a:gridCol>
                <a:gridCol w="932682">
                  <a:extLst>
                    <a:ext uri="{9D8B030D-6E8A-4147-A177-3AD203B41FA5}">
                      <a16:colId xmlns:a16="http://schemas.microsoft.com/office/drawing/2014/main" val="2181874070"/>
                    </a:ext>
                  </a:extLst>
                </a:gridCol>
                <a:gridCol w="932683">
                  <a:extLst>
                    <a:ext uri="{9D8B030D-6E8A-4147-A177-3AD203B41FA5}">
                      <a16:colId xmlns:a16="http://schemas.microsoft.com/office/drawing/2014/main" val="3055983894"/>
                    </a:ext>
                  </a:extLst>
                </a:gridCol>
                <a:gridCol w="961828">
                  <a:extLst>
                    <a:ext uri="{9D8B030D-6E8A-4147-A177-3AD203B41FA5}">
                      <a16:colId xmlns:a16="http://schemas.microsoft.com/office/drawing/2014/main" val="1725049587"/>
                    </a:ext>
                  </a:extLst>
                </a:gridCol>
                <a:gridCol w="962882">
                  <a:extLst>
                    <a:ext uri="{9D8B030D-6E8A-4147-A177-3AD203B41FA5}">
                      <a16:colId xmlns:a16="http://schemas.microsoft.com/office/drawing/2014/main" val="37174518"/>
                    </a:ext>
                  </a:extLst>
                </a:gridCol>
              </a:tblGrid>
              <a:tr h="494254">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a:solidFill>
                            <a:schemeClr val="bg1">
                              <a:lumMod val="95000"/>
                            </a:schemeClr>
                          </a:solidFill>
                        </a:rPr>
                        <a:t>OP</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rs</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rt</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rgbClr val="0000FF"/>
                          </a:solidFill>
                        </a:rPr>
                        <a:t>rd</a:t>
                      </a:r>
                      <a:endParaRPr lang="zh-CN" altLang="en-US" sz="1600" dirty="0">
                        <a:solidFill>
                          <a:srgbClr val="0000FF"/>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r>
                        <a:rPr lang="en-US" altLang="zh-CN" sz="1600" dirty="0" err="1">
                          <a:solidFill>
                            <a:schemeClr val="bg1">
                              <a:lumMod val="95000"/>
                            </a:schemeClr>
                          </a:solidFill>
                        </a:rPr>
                        <a:t>sa</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func</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336909343"/>
                  </a:ext>
                </a:extLst>
              </a:tr>
              <a:tr h="371951">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a:solidFill>
                            <a:srgbClr val="002060"/>
                          </a:solidFill>
                        </a:rPr>
                        <a:t>0</a:t>
                      </a:r>
                      <a:endParaRPr lang="zh-CN" altLang="en-US" sz="1600" b="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err="1">
                          <a:solidFill>
                            <a:srgbClr val="002060"/>
                          </a:solidFill>
                        </a:rPr>
                        <a:t>Reg</a:t>
                      </a:r>
                      <a:endParaRPr lang="zh-CN" altLang="en-US" sz="1600" b="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err="1">
                          <a:solidFill>
                            <a:srgbClr val="002060"/>
                          </a:solidFill>
                        </a:rPr>
                        <a:t>Reg</a:t>
                      </a:r>
                      <a:endParaRPr lang="zh-CN" altLang="en-US" sz="1600" b="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err="1">
                          <a:solidFill>
                            <a:srgbClr val="0000FF"/>
                          </a:solidFill>
                        </a:rPr>
                        <a:t>Reg</a:t>
                      </a:r>
                      <a:endParaRPr lang="zh-CN" altLang="en-US" sz="1600" b="0" dirty="0">
                        <a:solidFill>
                          <a:srgbClr val="0000FF"/>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a:solidFill>
                            <a:srgbClr val="002060"/>
                          </a:solidFill>
                        </a:rPr>
                        <a:t>0</a:t>
                      </a:r>
                      <a:endParaRPr lang="zh-CN" altLang="en-US" sz="1600" b="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a:solidFill>
                            <a:srgbClr val="002060"/>
                          </a:solidFill>
                        </a:rPr>
                        <a:t>32</a:t>
                      </a:r>
                      <a:r>
                        <a:rPr lang="en-US" altLang="zh-CN" sz="1600" b="0" baseline="-25000" dirty="0">
                          <a:solidFill>
                            <a:srgbClr val="002060"/>
                          </a:solidFill>
                        </a:rPr>
                        <a:t>10</a:t>
                      </a:r>
                      <a:endParaRPr lang="zh-CN" altLang="en-US" sz="1600" b="0" baseline="-2500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extLst>
                  <a:ext uri="{0D108BD9-81ED-4DB2-BD59-A6C34878D82A}">
                    <a16:rowId xmlns:a16="http://schemas.microsoft.com/office/drawing/2014/main" val="3969790114"/>
                  </a:ext>
                </a:extLst>
              </a:tr>
            </a:tbl>
          </a:graphicData>
        </a:graphic>
      </p:graphicFrame>
    </p:spTree>
    <p:custDataLst>
      <p:tags r:id="rId1"/>
    </p:custDataLst>
    <p:extLst>
      <p:ext uri="{BB962C8B-B14F-4D97-AF65-F5344CB8AC3E}">
        <p14:creationId xmlns:p14="http://schemas.microsoft.com/office/powerpoint/2010/main" val="39694514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指令集</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40157" y="2195240"/>
            <a:ext cx="10290219" cy="2807885"/>
          </a:xfrm>
          <a:prstGeom prst="rect">
            <a:avLst/>
          </a:prstGeom>
          <a:noFill/>
        </p:spPr>
        <p:txBody>
          <a:bodyPr wrap="square">
            <a:spAutoFit/>
          </a:bodyPr>
          <a:lstStyle/>
          <a:p>
            <a:pPr marL="285750" indent="-285750">
              <a:lnSpc>
                <a:spcPct val="150000"/>
              </a:lnSpc>
              <a:buFont typeface="Wingdings" pitchFamily="2" charset="2"/>
              <a:buChar char="Ø"/>
              <a:defRP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R</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类型：</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SUB</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OP</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码为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000000</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指令的</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func</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域为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34</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10</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源操作数两个，均来源于寄存器</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书写格式：</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SUB </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rd</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rs</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rt</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含义描述：</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GPR[</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rd</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&lt;- GPR[</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rs</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 GPR[rt]</a:t>
            </a:r>
          </a:p>
        </p:txBody>
      </p:sp>
      <p:grpSp>
        <p:nvGrpSpPr>
          <p:cNvPr id="4" name="Group 82">
            <a:extLst>
              <a:ext uri="{FF2B5EF4-FFF2-40B4-BE49-F238E27FC236}">
                <a16:creationId xmlns:a16="http://schemas.microsoft.com/office/drawing/2014/main" id="{E7850F8C-2E61-25AC-9C3D-F4BEB13A01F3}"/>
              </a:ext>
            </a:extLst>
          </p:cNvPr>
          <p:cNvGrpSpPr>
            <a:grpSpLocks/>
          </p:cNvGrpSpPr>
          <p:nvPr/>
        </p:nvGrpSpPr>
        <p:grpSpPr bwMode="auto">
          <a:xfrm>
            <a:off x="6049640" y="1386605"/>
            <a:ext cx="5962650" cy="1430338"/>
            <a:chOff x="1931" y="420"/>
            <a:chExt cx="3756" cy="901"/>
          </a:xfrm>
        </p:grpSpPr>
        <p:grpSp>
          <p:nvGrpSpPr>
            <p:cNvPr id="6" name="Group 83">
              <a:extLst>
                <a:ext uri="{FF2B5EF4-FFF2-40B4-BE49-F238E27FC236}">
                  <a16:creationId xmlns:a16="http://schemas.microsoft.com/office/drawing/2014/main" id="{FCE8E24F-DF2A-F4C4-675A-A0B38F6F2EAC}"/>
                </a:ext>
              </a:extLst>
            </p:cNvPr>
            <p:cNvGrpSpPr>
              <a:grpSpLocks/>
            </p:cNvGrpSpPr>
            <p:nvPr/>
          </p:nvGrpSpPr>
          <p:grpSpPr bwMode="auto">
            <a:xfrm>
              <a:off x="1931" y="708"/>
              <a:ext cx="3756" cy="613"/>
              <a:chOff x="1918" y="672"/>
              <a:chExt cx="3756" cy="613"/>
            </a:xfrm>
          </p:grpSpPr>
          <p:grpSp>
            <p:nvGrpSpPr>
              <p:cNvPr id="8" name="Group 84">
                <a:extLst>
                  <a:ext uri="{FF2B5EF4-FFF2-40B4-BE49-F238E27FC236}">
                    <a16:creationId xmlns:a16="http://schemas.microsoft.com/office/drawing/2014/main" id="{1B0999AF-A60D-F852-4FAB-E72F0F92B217}"/>
                  </a:ext>
                </a:extLst>
              </p:cNvPr>
              <p:cNvGrpSpPr>
                <a:grpSpLocks/>
              </p:cNvGrpSpPr>
              <p:nvPr/>
            </p:nvGrpSpPr>
            <p:grpSpPr bwMode="auto">
              <a:xfrm>
                <a:off x="1918" y="672"/>
                <a:ext cx="3756" cy="393"/>
                <a:chOff x="1918" y="672"/>
                <a:chExt cx="3756" cy="393"/>
              </a:xfrm>
            </p:grpSpPr>
            <p:grpSp>
              <p:nvGrpSpPr>
                <p:cNvPr id="15" name="Group 85">
                  <a:extLst>
                    <a:ext uri="{FF2B5EF4-FFF2-40B4-BE49-F238E27FC236}">
                      <a16:creationId xmlns:a16="http://schemas.microsoft.com/office/drawing/2014/main" id="{5D0F0E19-5A7E-09CF-13F4-22C2C9E532D3}"/>
                    </a:ext>
                  </a:extLst>
                </p:cNvPr>
                <p:cNvGrpSpPr>
                  <a:grpSpLocks/>
                </p:cNvGrpSpPr>
                <p:nvPr/>
              </p:nvGrpSpPr>
              <p:grpSpPr bwMode="auto">
                <a:xfrm>
                  <a:off x="1979" y="836"/>
                  <a:ext cx="3607" cy="229"/>
                  <a:chOff x="1979" y="836"/>
                  <a:chExt cx="3607" cy="229"/>
                </a:xfrm>
              </p:grpSpPr>
              <p:sp>
                <p:nvSpPr>
                  <p:cNvPr id="24" name="Rectangle 86">
                    <a:extLst>
                      <a:ext uri="{FF2B5EF4-FFF2-40B4-BE49-F238E27FC236}">
                        <a16:creationId xmlns:a16="http://schemas.microsoft.com/office/drawing/2014/main" id="{E376CE64-5C69-FFE5-8B0E-3C1BE22E994C}"/>
                      </a:ext>
                    </a:extLst>
                  </p:cNvPr>
                  <p:cNvSpPr>
                    <a:spLocks noChangeArrowheads="1"/>
                  </p:cNvSpPr>
                  <p:nvPr/>
                </p:nvSpPr>
                <p:spPr bwMode="auto">
                  <a:xfrm>
                    <a:off x="1983" y="872"/>
                    <a:ext cx="3599"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grpSp>
                <p:nvGrpSpPr>
                  <p:cNvPr id="25" name="Group 87">
                    <a:extLst>
                      <a:ext uri="{FF2B5EF4-FFF2-40B4-BE49-F238E27FC236}">
                        <a16:creationId xmlns:a16="http://schemas.microsoft.com/office/drawing/2014/main" id="{21B44105-1CD1-B771-9AA1-84E9B8333D0A}"/>
                      </a:ext>
                    </a:extLst>
                  </p:cNvPr>
                  <p:cNvGrpSpPr>
                    <a:grpSpLocks/>
                  </p:cNvGrpSpPr>
                  <p:nvPr/>
                </p:nvGrpSpPr>
                <p:grpSpPr bwMode="auto">
                  <a:xfrm>
                    <a:off x="1979" y="836"/>
                    <a:ext cx="3607" cy="229"/>
                    <a:chOff x="1979" y="836"/>
                    <a:chExt cx="3607" cy="229"/>
                  </a:xfrm>
                </p:grpSpPr>
                <p:grpSp>
                  <p:nvGrpSpPr>
                    <p:cNvPr id="26" name="Group 88">
                      <a:extLst>
                        <a:ext uri="{FF2B5EF4-FFF2-40B4-BE49-F238E27FC236}">
                          <a16:creationId xmlns:a16="http://schemas.microsoft.com/office/drawing/2014/main" id="{1333FB68-7962-F596-0520-310B8745A241}"/>
                        </a:ext>
                      </a:extLst>
                    </p:cNvPr>
                    <p:cNvGrpSpPr>
                      <a:grpSpLocks/>
                    </p:cNvGrpSpPr>
                    <p:nvPr/>
                  </p:nvGrpSpPr>
                  <p:grpSpPr bwMode="auto">
                    <a:xfrm>
                      <a:off x="1979" y="836"/>
                      <a:ext cx="624" cy="229"/>
                      <a:chOff x="1979" y="836"/>
                      <a:chExt cx="624" cy="229"/>
                    </a:xfrm>
                  </p:grpSpPr>
                  <p:sp>
                    <p:nvSpPr>
                      <p:cNvPr id="45" name="Rectangle 89">
                        <a:extLst>
                          <a:ext uri="{FF2B5EF4-FFF2-40B4-BE49-F238E27FC236}">
                            <a16:creationId xmlns:a16="http://schemas.microsoft.com/office/drawing/2014/main" id="{9D655A52-C442-472E-8D51-562B6D5F77E7}"/>
                          </a:ext>
                        </a:extLst>
                      </p:cNvPr>
                      <p:cNvSpPr>
                        <a:spLocks noChangeArrowheads="1"/>
                      </p:cNvSpPr>
                      <p:nvPr/>
                    </p:nvSpPr>
                    <p:spPr bwMode="auto">
                      <a:xfrm>
                        <a:off x="1979" y="868"/>
                        <a:ext cx="62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6" name="Rectangle 90">
                        <a:extLst>
                          <a:ext uri="{FF2B5EF4-FFF2-40B4-BE49-F238E27FC236}">
                            <a16:creationId xmlns:a16="http://schemas.microsoft.com/office/drawing/2014/main" id="{24CD03D9-AB6D-8B3D-E899-482C1F7268AB}"/>
                          </a:ext>
                        </a:extLst>
                      </p:cNvPr>
                      <p:cNvSpPr>
                        <a:spLocks noChangeArrowheads="1"/>
                      </p:cNvSpPr>
                      <p:nvPr/>
                    </p:nvSpPr>
                    <p:spPr bwMode="auto">
                      <a:xfrm>
                        <a:off x="2189" y="836"/>
                        <a:ext cx="26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dirty="0">
                            <a:solidFill>
                              <a:schemeClr val="tx1"/>
                            </a:solidFill>
                            <a:latin typeface="Times New Roman" panose="02020603050405020304" pitchFamily="18" charset="0"/>
                          </a:rPr>
                          <a:t>op</a:t>
                        </a:r>
                      </a:p>
                    </p:txBody>
                  </p:sp>
                </p:grpSp>
                <p:grpSp>
                  <p:nvGrpSpPr>
                    <p:cNvPr id="27" name="Group 91">
                      <a:extLst>
                        <a:ext uri="{FF2B5EF4-FFF2-40B4-BE49-F238E27FC236}">
                          <a16:creationId xmlns:a16="http://schemas.microsoft.com/office/drawing/2014/main" id="{EA39F6DD-47BE-3CB3-9789-99DE929EDA4C}"/>
                        </a:ext>
                      </a:extLst>
                    </p:cNvPr>
                    <p:cNvGrpSpPr>
                      <a:grpSpLocks/>
                    </p:cNvGrpSpPr>
                    <p:nvPr/>
                  </p:nvGrpSpPr>
                  <p:grpSpPr bwMode="auto">
                    <a:xfrm>
                      <a:off x="2611" y="836"/>
                      <a:ext cx="580" cy="229"/>
                      <a:chOff x="2611" y="836"/>
                      <a:chExt cx="580" cy="229"/>
                    </a:xfrm>
                  </p:grpSpPr>
                  <p:sp>
                    <p:nvSpPr>
                      <p:cNvPr id="43" name="Rectangle 92">
                        <a:extLst>
                          <a:ext uri="{FF2B5EF4-FFF2-40B4-BE49-F238E27FC236}">
                            <a16:creationId xmlns:a16="http://schemas.microsoft.com/office/drawing/2014/main" id="{A1EA4244-EC0E-C99E-C2D3-D67DC18A840D}"/>
                          </a:ext>
                        </a:extLst>
                      </p:cNvPr>
                      <p:cNvSpPr>
                        <a:spLocks noChangeArrowheads="1"/>
                      </p:cNvSpPr>
                      <p:nvPr/>
                    </p:nvSpPr>
                    <p:spPr bwMode="auto">
                      <a:xfrm>
                        <a:off x="2611" y="868"/>
                        <a:ext cx="58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4" name="Rectangle 93">
                        <a:extLst>
                          <a:ext uri="{FF2B5EF4-FFF2-40B4-BE49-F238E27FC236}">
                            <a16:creationId xmlns:a16="http://schemas.microsoft.com/office/drawing/2014/main" id="{15C14A19-649E-4763-C18C-4DF4869DE8CD}"/>
                          </a:ext>
                        </a:extLst>
                      </p:cNvPr>
                      <p:cNvSpPr>
                        <a:spLocks noChangeArrowheads="1"/>
                      </p:cNvSpPr>
                      <p:nvPr/>
                    </p:nvSpPr>
                    <p:spPr bwMode="auto">
                      <a:xfrm>
                        <a:off x="2804" y="836"/>
                        <a:ext cx="23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rs</a:t>
                        </a:r>
                      </a:p>
                    </p:txBody>
                  </p:sp>
                </p:grpSp>
                <p:grpSp>
                  <p:nvGrpSpPr>
                    <p:cNvPr id="28" name="Group 94">
                      <a:extLst>
                        <a:ext uri="{FF2B5EF4-FFF2-40B4-BE49-F238E27FC236}">
                          <a16:creationId xmlns:a16="http://schemas.microsoft.com/office/drawing/2014/main" id="{28C333C2-43A1-E10E-2461-1B0936372002}"/>
                        </a:ext>
                      </a:extLst>
                    </p:cNvPr>
                    <p:cNvGrpSpPr>
                      <a:grpSpLocks/>
                    </p:cNvGrpSpPr>
                    <p:nvPr/>
                  </p:nvGrpSpPr>
                  <p:grpSpPr bwMode="auto">
                    <a:xfrm>
                      <a:off x="3199" y="836"/>
                      <a:ext cx="579" cy="229"/>
                      <a:chOff x="3199" y="836"/>
                      <a:chExt cx="579" cy="229"/>
                    </a:xfrm>
                  </p:grpSpPr>
                  <p:sp>
                    <p:nvSpPr>
                      <p:cNvPr id="41" name="Rectangle 95">
                        <a:extLst>
                          <a:ext uri="{FF2B5EF4-FFF2-40B4-BE49-F238E27FC236}">
                            <a16:creationId xmlns:a16="http://schemas.microsoft.com/office/drawing/2014/main" id="{72B36978-FE2C-771C-80DD-222D8E493DFA}"/>
                          </a:ext>
                        </a:extLst>
                      </p:cNvPr>
                      <p:cNvSpPr>
                        <a:spLocks noChangeArrowheads="1"/>
                      </p:cNvSpPr>
                      <p:nvPr/>
                    </p:nvSpPr>
                    <p:spPr bwMode="auto">
                      <a:xfrm>
                        <a:off x="3199" y="868"/>
                        <a:ext cx="579"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2" name="Rectangle 96">
                        <a:extLst>
                          <a:ext uri="{FF2B5EF4-FFF2-40B4-BE49-F238E27FC236}">
                            <a16:creationId xmlns:a16="http://schemas.microsoft.com/office/drawing/2014/main" id="{2F10D7F9-6B43-B029-C520-B67130E4A994}"/>
                          </a:ext>
                        </a:extLst>
                      </p:cNvPr>
                      <p:cNvSpPr>
                        <a:spLocks noChangeArrowheads="1"/>
                      </p:cNvSpPr>
                      <p:nvPr/>
                    </p:nvSpPr>
                    <p:spPr bwMode="auto">
                      <a:xfrm>
                        <a:off x="3391" y="836"/>
                        <a:ext cx="22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rt</a:t>
                        </a:r>
                      </a:p>
                    </p:txBody>
                  </p:sp>
                </p:grpSp>
                <p:grpSp>
                  <p:nvGrpSpPr>
                    <p:cNvPr id="29" name="Group 97">
                      <a:extLst>
                        <a:ext uri="{FF2B5EF4-FFF2-40B4-BE49-F238E27FC236}">
                          <a16:creationId xmlns:a16="http://schemas.microsoft.com/office/drawing/2014/main" id="{C85711F8-BBAF-4F41-697A-DB2AA6867403}"/>
                        </a:ext>
                      </a:extLst>
                    </p:cNvPr>
                    <p:cNvGrpSpPr>
                      <a:grpSpLocks/>
                    </p:cNvGrpSpPr>
                    <p:nvPr/>
                  </p:nvGrpSpPr>
                  <p:grpSpPr bwMode="auto">
                    <a:xfrm>
                      <a:off x="3786" y="836"/>
                      <a:ext cx="579" cy="229"/>
                      <a:chOff x="3786" y="836"/>
                      <a:chExt cx="579" cy="229"/>
                    </a:xfrm>
                  </p:grpSpPr>
                  <p:sp>
                    <p:nvSpPr>
                      <p:cNvPr id="39" name="Rectangle 98">
                        <a:extLst>
                          <a:ext uri="{FF2B5EF4-FFF2-40B4-BE49-F238E27FC236}">
                            <a16:creationId xmlns:a16="http://schemas.microsoft.com/office/drawing/2014/main" id="{52C2B7DB-2F3D-08A5-EF48-6A28A1D436FD}"/>
                          </a:ext>
                        </a:extLst>
                      </p:cNvPr>
                      <p:cNvSpPr>
                        <a:spLocks noChangeArrowheads="1"/>
                      </p:cNvSpPr>
                      <p:nvPr/>
                    </p:nvSpPr>
                    <p:spPr bwMode="auto">
                      <a:xfrm>
                        <a:off x="3786" y="868"/>
                        <a:ext cx="579"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0" name="Rectangle 99">
                        <a:extLst>
                          <a:ext uri="{FF2B5EF4-FFF2-40B4-BE49-F238E27FC236}">
                            <a16:creationId xmlns:a16="http://schemas.microsoft.com/office/drawing/2014/main" id="{5BD45BF1-BE16-08DA-7712-9D1EABC757BF}"/>
                          </a:ext>
                        </a:extLst>
                      </p:cNvPr>
                      <p:cNvSpPr>
                        <a:spLocks noChangeArrowheads="1"/>
                      </p:cNvSpPr>
                      <p:nvPr/>
                    </p:nvSpPr>
                    <p:spPr bwMode="auto">
                      <a:xfrm>
                        <a:off x="3979" y="836"/>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rd</a:t>
                        </a:r>
                      </a:p>
                    </p:txBody>
                  </p:sp>
                </p:grpSp>
                <p:grpSp>
                  <p:nvGrpSpPr>
                    <p:cNvPr id="33" name="Group 100">
                      <a:extLst>
                        <a:ext uri="{FF2B5EF4-FFF2-40B4-BE49-F238E27FC236}">
                          <a16:creationId xmlns:a16="http://schemas.microsoft.com/office/drawing/2014/main" id="{7662FA25-9363-C692-D8C5-3D042B59A32C}"/>
                        </a:ext>
                      </a:extLst>
                    </p:cNvPr>
                    <p:cNvGrpSpPr>
                      <a:grpSpLocks/>
                    </p:cNvGrpSpPr>
                    <p:nvPr/>
                  </p:nvGrpSpPr>
                  <p:grpSpPr bwMode="auto">
                    <a:xfrm>
                      <a:off x="4373" y="836"/>
                      <a:ext cx="580" cy="229"/>
                      <a:chOff x="4373" y="836"/>
                      <a:chExt cx="580" cy="229"/>
                    </a:xfrm>
                  </p:grpSpPr>
                  <p:sp>
                    <p:nvSpPr>
                      <p:cNvPr id="37" name="Rectangle 101">
                        <a:extLst>
                          <a:ext uri="{FF2B5EF4-FFF2-40B4-BE49-F238E27FC236}">
                            <a16:creationId xmlns:a16="http://schemas.microsoft.com/office/drawing/2014/main" id="{2F176C36-BF19-7756-15DD-F3C080D12A53}"/>
                          </a:ext>
                        </a:extLst>
                      </p:cNvPr>
                      <p:cNvSpPr>
                        <a:spLocks noChangeArrowheads="1"/>
                      </p:cNvSpPr>
                      <p:nvPr/>
                    </p:nvSpPr>
                    <p:spPr bwMode="auto">
                      <a:xfrm>
                        <a:off x="4373" y="868"/>
                        <a:ext cx="58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38" name="Rectangle 102">
                        <a:extLst>
                          <a:ext uri="{FF2B5EF4-FFF2-40B4-BE49-F238E27FC236}">
                            <a16:creationId xmlns:a16="http://schemas.microsoft.com/office/drawing/2014/main" id="{E7BF11FA-A290-E740-9D62-C009970151E1}"/>
                          </a:ext>
                        </a:extLst>
                      </p:cNvPr>
                      <p:cNvSpPr>
                        <a:spLocks noChangeArrowheads="1"/>
                      </p:cNvSpPr>
                      <p:nvPr/>
                    </p:nvSpPr>
                    <p:spPr bwMode="auto">
                      <a:xfrm>
                        <a:off x="4448" y="836"/>
                        <a:ext cx="49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shamt</a:t>
                        </a:r>
                      </a:p>
                    </p:txBody>
                  </p:sp>
                </p:grpSp>
                <p:grpSp>
                  <p:nvGrpSpPr>
                    <p:cNvPr id="34" name="Group 103">
                      <a:extLst>
                        <a:ext uri="{FF2B5EF4-FFF2-40B4-BE49-F238E27FC236}">
                          <a16:creationId xmlns:a16="http://schemas.microsoft.com/office/drawing/2014/main" id="{01F03404-BA16-31E8-3F0F-FCF204FE0889}"/>
                        </a:ext>
                      </a:extLst>
                    </p:cNvPr>
                    <p:cNvGrpSpPr>
                      <a:grpSpLocks/>
                    </p:cNvGrpSpPr>
                    <p:nvPr/>
                  </p:nvGrpSpPr>
                  <p:grpSpPr bwMode="auto">
                    <a:xfrm>
                      <a:off x="4961" y="836"/>
                      <a:ext cx="625" cy="229"/>
                      <a:chOff x="4961" y="836"/>
                      <a:chExt cx="625" cy="229"/>
                    </a:xfrm>
                  </p:grpSpPr>
                  <p:sp>
                    <p:nvSpPr>
                      <p:cNvPr id="35" name="Rectangle 104">
                        <a:extLst>
                          <a:ext uri="{FF2B5EF4-FFF2-40B4-BE49-F238E27FC236}">
                            <a16:creationId xmlns:a16="http://schemas.microsoft.com/office/drawing/2014/main" id="{54098222-0FF6-DD5D-2CD9-5F5E44BB84F3}"/>
                          </a:ext>
                        </a:extLst>
                      </p:cNvPr>
                      <p:cNvSpPr>
                        <a:spLocks noChangeArrowheads="1"/>
                      </p:cNvSpPr>
                      <p:nvPr/>
                    </p:nvSpPr>
                    <p:spPr bwMode="auto">
                      <a:xfrm>
                        <a:off x="4961" y="868"/>
                        <a:ext cx="625"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36" name="Rectangle 105">
                        <a:extLst>
                          <a:ext uri="{FF2B5EF4-FFF2-40B4-BE49-F238E27FC236}">
                            <a16:creationId xmlns:a16="http://schemas.microsoft.com/office/drawing/2014/main" id="{A0F177BC-2754-76CD-DB98-22284AEB67E2}"/>
                          </a:ext>
                        </a:extLst>
                      </p:cNvPr>
                      <p:cNvSpPr>
                        <a:spLocks noChangeArrowheads="1"/>
                      </p:cNvSpPr>
                      <p:nvPr/>
                    </p:nvSpPr>
                    <p:spPr bwMode="auto">
                      <a:xfrm>
                        <a:off x="5143" y="836"/>
                        <a:ext cx="3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func</a:t>
                        </a:r>
                      </a:p>
                    </p:txBody>
                  </p:sp>
                </p:grpSp>
              </p:grpSp>
            </p:grpSp>
            <p:sp>
              <p:nvSpPr>
                <p:cNvPr id="16" name="Rectangle 106">
                  <a:extLst>
                    <a:ext uri="{FF2B5EF4-FFF2-40B4-BE49-F238E27FC236}">
                      <a16:creationId xmlns:a16="http://schemas.microsoft.com/office/drawing/2014/main" id="{88D33E33-96C6-5922-5BC5-8E9D70EA60BD}"/>
                    </a:ext>
                  </a:extLst>
                </p:cNvPr>
                <p:cNvSpPr>
                  <a:spLocks noChangeArrowheads="1"/>
                </p:cNvSpPr>
                <p:nvPr/>
              </p:nvSpPr>
              <p:spPr bwMode="auto">
                <a:xfrm>
                  <a:off x="5488" y="672"/>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0</a:t>
                  </a:r>
                </a:p>
              </p:txBody>
            </p:sp>
            <p:sp>
              <p:nvSpPr>
                <p:cNvPr id="17" name="Rectangle 107">
                  <a:extLst>
                    <a:ext uri="{FF2B5EF4-FFF2-40B4-BE49-F238E27FC236}">
                      <a16:creationId xmlns:a16="http://schemas.microsoft.com/office/drawing/2014/main" id="{18862AFB-EB2C-68B7-6A66-10C1AC035ED0}"/>
                    </a:ext>
                  </a:extLst>
                </p:cNvPr>
                <p:cNvSpPr>
                  <a:spLocks noChangeArrowheads="1"/>
                </p:cNvSpPr>
                <p:nvPr/>
              </p:nvSpPr>
              <p:spPr bwMode="auto">
                <a:xfrm>
                  <a:off x="4810" y="672"/>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a:t>
                  </a:r>
                </a:p>
              </p:txBody>
            </p:sp>
            <p:sp>
              <p:nvSpPr>
                <p:cNvPr id="18" name="Rectangle 108">
                  <a:extLst>
                    <a:ext uri="{FF2B5EF4-FFF2-40B4-BE49-F238E27FC236}">
                      <a16:creationId xmlns:a16="http://schemas.microsoft.com/office/drawing/2014/main" id="{7A3393B2-1F9C-FD2B-941D-3A12A75C6A66}"/>
                    </a:ext>
                  </a:extLst>
                </p:cNvPr>
                <p:cNvSpPr>
                  <a:spLocks noChangeArrowheads="1"/>
                </p:cNvSpPr>
                <p:nvPr/>
              </p:nvSpPr>
              <p:spPr bwMode="auto">
                <a:xfrm>
                  <a:off x="4177"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11</a:t>
                  </a:r>
                </a:p>
              </p:txBody>
            </p:sp>
            <p:sp>
              <p:nvSpPr>
                <p:cNvPr id="19" name="Rectangle 109">
                  <a:extLst>
                    <a:ext uri="{FF2B5EF4-FFF2-40B4-BE49-F238E27FC236}">
                      <a16:creationId xmlns:a16="http://schemas.microsoft.com/office/drawing/2014/main" id="{CE16A9DE-2220-0CEE-BFD6-CEB88DB1BA40}"/>
                    </a:ext>
                  </a:extLst>
                </p:cNvPr>
                <p:cNvSpPr>
                  <a:spLocks noChangeArrowheads="1"/>
                </p:cNvSpPr>
                <p:nvPr/>
              </p:nvSpPr>
              <p:spPr bwMode="auto">
                <a:xfrm>
                  <a:off x="3590"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a:t>
                  </a:r>
                </a:p>
              </p:txBody>
            </p:sp>
            <p:sp>
              <p:nvSpPr>
                <p:cNvPr id="21" name="Rectangle 110">
                  <a:extLst>
                    <a:ext uri="{FF2B5EF4-FFF2-40B4-BE49-F238E27FC236}">
                      <a16:creationId xmlns:a16="http://schemas.microsoft.com/office/drawing/2014/main" id="{8379F1BE-7AB6-C852-33E8-C6DF241D9DF1}"/>
                    </a:ext>
                  </a:extLst>
                </p:cNvPr>
                <p:cNvSpPr>
                  <a:spLocks noChangeArrowheads="1"/>
                </p:cNvSpPr>
                <p:nvPr/>
              </p:nvSpPr>
              <p:spPr bwMode="auto">
                <a:xfrm>
                  <a:off x="3002"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21</a:t>
                  </a:r>
                </a:p>
              </p:txBody>
            </p:sp>
            <p:sp>
              <p:nvSpPr>
                <p:cNvPr id="22" name="Rectangle 111">
                  <a:extLst>
                    <a:ext uri="{FF2B5EF4-FFF2-40B4-BE49-F238E27FC236}">
                      <a16:creationId xmlns:a16="http://schemas.microsoft.com/office/drawing/2014/main" id="{BE89FC57-31ED-9BD4-6D6A-9171772286A8}"/>
                    </a:ext>
                  </a:extLst>
                </p:cNvPr>
                <p:cNvSpPr>
                  <a:spLocks noChangeArrowheads="1"/>
                </p:cNvSpPr>
                <p:nvPr/>
              </p:nvSpPr>
              <p:spPr bwMode="auto">
                <a:xfrm>
                  <a:off x="2414"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26</a:t>
                  </a:r>
                </a:p>
              </p:txBody>
            </p:sp>
            <p:sp>
              <p:nvSpPr>
                <p:cNvPr id="23" name="Rectangle 112">
                  <a:extLst>
                    <a:ext uri="{FF2B5EF4-FFF2-40B4-BE49-F238E27FC236}">
                      <a16:creationId xmlns:a16="http://schemas.microsoft.com/office/drawing/2014/main" id="{141BAF74-886B-844A-D0C9-3A097AF36754}"/>
                    </a:ext>
                  </a:extLst>
                </p:cNvPr>
                <p:cNvSpPr>
                  <a:spLocks noChangeArrowheads="1"/>
                </p:cNvSpPr>
                <p:nvPr/>
              </p:nvSpPr>
              <p:spPr bwMode="auto">
                <a:xfrm>
                  <a:off x="1918"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31</a:t>
                  </a:r>
                </a:p>
              </p:txBody>
            </p:sp>
          </p:grpSp>
          <p:sp>
            <p:nvSpPr>
              <p:cNvPr id="9" name="Rectangle 113">
                <a:extLst>
                  <a:ext uri="{FF2B5EF4-FFF2-40B4-BE49-F238E27FC236}">
                    <a16:creationId xmlns:a16="http://schemas.microsoft.com/office/drawing/2014/main" id="{091F7BD8-FA2C-E5C6-A0C4-B0B6CD2D5753}"/>
                  </a:ext>
                </a:extLst>
              </p:cNvPr>
              <p:cNvSpPr>
                <a:spLocks noChangeArrowheads="1"/>
              </p:cNvSpPr>
              <p:nvPr/>
            </p:nvSpPr>
            <p:spPr bwMode="auto">
              <a:xfrm>
                <a:off x="2143"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10" name="Rectangle 114">
                <a:extLst>
                  <a:ext uri="{FF2B5EF4-FFF2-40B4-BE49-F238E27FC236}">
                    <a16:creationId xmlns:a16="http://schemas.microsoft.com/office/drawing/2014/main" id="{68B23C83-C41E-0DB3-70F8-6070C486439F}"/>
                  </a:ext>
                </a:extLst>
              </p:cNvPr>
              <p:cNvSpPr>
                <a:spLocks noChangeArrowheads="1"/>
              </p:cNvSpPr>
              <p:nvPr/>
            </p:nvSpPr>
            <p:spPr bwMode="auto">
              <a:xfrm>
                <a:off x="5126"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11" name="Rectangle 115">
                <a:extLst>
                  <a:ext uri="{FF2B5EF4-FFF2-40B4-BE49-F238E27FC236}">
                    <a16:creationId xmlns:a16="http://schemas.microsoft.com/office/drawing/2014/main" id="{F488F3AD-FE45-7324-A437-A338AB965C47}"/>
                  </a:ext>
                </a:extLst>
              </p:cNvPr>
              <p:cNvSpPr>
                <a:spLocks noChangeArrowheads="1"/>
              </p:cNvSpPr>
              <p:nvPr/>
            </p:nvSpPr>
            <p:spPr bwMode="auto">
              <a:xfrm>
                <a:off x="4493"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sp>
            <p:nvSpPr>
              <p:cNvPr id="12" name="Rectangle 116">
                <a:extLst>
                  <a:ext uri="{FF2B5EF4-FFF2-40B4-BE49-F238E27FC236}">
                    <a16:creationId xmlns:a16="http://schemas.microsoft.com/office/drawing/2014/main" id="{EFE25A37-792F-B163-859A-6C4CE34335B4}"/>
                  </a:ext>
                </a:extLst>
              </p:cNvPr>
              <p:cNvSpPr>
                <a:spLocks noChangeArrowheads="1"/>
              </p:cNvSpPr>
              <p:nvPr/>
            </p:nvSpPr>
            <p:spPr bwMode="auto">
              <a:xfrm>
                <a:off x="3906" y="1056"/>
                <a:ext cx="44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a:t>
                </a:r>
                <a:r>
                  <a:rPr lang="zh-CN" altLang="en-US" sz="1600" b="0">
                    <a:solidFill>
                      <a:schemeClr val="tx1"/>
                    </a:solidFill>
                    <a:latin typeface="Times New Roman" panose="02020603050405020304" pitchFamily="18" charset="0"/>
                  </a:rPr>
                  <a:t> </a:t>
                </a:r>
                <a:r>
                  <a:rPr lang="en-US" altLang="zh-CN" sz="1800">
                    <a:solidFill>
                      <a:schemeClr val="tx1"/>
                    </a:solidFill>
                    <a:latin typeface="Times New Roman" panose="02020603050405020304" pitchFamily="18" charset="0"/>
                  </a:rPr>
                  <a:t>bits</a:t>
                </a:r>
              </a:p>
            </p:txBody>
          </p:sp>
          <p:sp>
            <p:nvSpPr>
              <p:cNvPr id="13" name="Rectangle 117">
                <a:extLst>
                  <a:ext uri="{FF2B5EF4-FFF2-40B4-BE49-F238E27FC236}">
                    <a16:creationId xmlns:a16="http://schemas.microsoft.com/office/drawing/2014/main" id="{7D0A5BA1-5639-B320-25DE-863ED07FAEB3}"/>
                  </a:ext>
                </a:extLst>
              </p:cNvPr>
              <p:cNvSpPr>
                <a:spLocks noChangeArrowheads="1"/>
              </p:cNvSpPr>
              <p:nvPr/>
            </p:nvSpPr>
            <p:spPr bwMode="auto">
              <a:xfrm>
                <a:off x="3318"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sp>
            <p:nvSpPr>
              <p:cNvPr id="14" name="Rectangle 118">
                <a:extLst>
                  <a:ext uri="{FF2B5EF4-FFF2-40B4-BE49-F238E27FC236}">
                    <a16:creationId xmlns:a16="http://schemas.microsoft.com/office/drawing/2014/main" id="{FFB4863F-7C9C-CCE3-DD8E-BE8CCF988FC8}"/>
                  </a:ext>
                </a:extLst>
              </p:cNvPr>
              <p:cNvSpPr>
                <a:spLocks noChangeArrowheads="1"/>
              </p:cNvSpPr>
              <p:nvPr/>
            </p:nvSpPr>
            <p:spPr bwMode="auto">
              <a:xfrm>
                <a:off x="2731"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grpSp>
        <p:sp>
          <p:nvSpPr>
            <p:cNvPr id="7" name="Text Box 119">
              <a:extLst>
                <a:ext uri="{FF2B5EF4-FFF2-40B4-BE49-F238E27FC236}">
                  <a16:creationId xmlns:a16="http://schemas.microsoft.com/office/drawing/2014/main" id="{1A6D0E82-55BB-EECF-017F-97BB3F4448A7}"/>
                </a:ext>
              </a:extLst>
            </p:cNvPr>
            <p:cNvSpPr txBox="1">
              <a:spLocks noChangeArrowheads="1"/>
            </p:cNvSpPr>
            <p:nvPr/>
          </p:nvSpPr>
          <p:spPr bwMode="auto">
            <a:xfrm>
              <a:off x="3190" y="420"/>
              <a:ext cx="124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pPr>
                <a:spcBef>
                  <a:spcPct val="50000"/>
                </a:spcBef>
              </a:pPr>
              <a:r>
                <a:rPr lang="en-US" altLang="zh-CN" sz="1800" dirty="0">
                  <a:latin typeface="Times New Roman" panose="02020603050405020304" pitchFamily="18" charset="0"/>
                </a:rPr>
                <a:t>R-Type</a:t>
              </a:r>
              <a:r>
                <a:rPr lang="zh-CN" altLang="en-US" sz="1800" dirty="0">
                  <a:latin typeface="Times New Roman" panose="02020603050405020304" pitchFamily="18" charset="0"/>
                </a:rPr>
                <a:t>指令</a:t>
              </a:r>
            </a:p>
          </p:txBody>
        </p:sp>
      </p:grpSp>
      <p:graphicFrame>
        <p:nvGraphicFramePr>
          <p:cNvPr id="50" name="表格 49">
            <a:extLst>
              <a:ext uri="{FF2B5EF4-FFF2-40B4-BE49-F238E27FC236}">
                <a16:creationId xmlns:a16="http://schemas.microsoft.com/office/drawing/2014/main" id="{4E748DA1-FF2F-B40A-6FE0-F3D16D90ECB3}"/>
              </a:ext>
            </a:extLst>
          </p:cNvPr>
          <p:cNvGraphicFramePr>
            <a:graphicFrameLocks noGrp="1"/>
          </p:cNvGraphicFramePr>
          <p:nvPr>
            <p:extLst>
              <p:ext uri="{D42A27DB-BD31-4B8C-83A1-F6EECF244321}">
                <p14:modId xmlns:p14="http://schemas.microsoft.com/office/powerpoint/2010/main" val="44538310"/>
              </p:ext>
            </p:extLst>
          </p:nvPr>
        </p:nvGraphicFramePr>
        <p:xfrm>
          <a:off x="6152828" y="2846058"/>
          <a:ext cx="5719764" cy="866205"/>
        </p:xfrm>
        <a:graphic>
          <a:graphicData uri="http://schemas.openxmlformats.org/drawingml/2006/table">
            <a:tbl>
              <a:tblPr firstRow="1" bandRow="1"/>
              <a:tblGrid>
                <a:gridCol w="975565">
                  <a:extLst>
                    <a:ext uri="{9D8B030D-6E8A-4147-A177-3AD203B41FA5}">
                      <a16:colId xmlns:a16="http://schemas.microsoft.com/office/drawing/2014/main" val="786761984"/>
                    </a:ext>
                  </a:extLst>
                </a:gridCol>
                <a:gridCol w="954124">
                  <a:extLst>
                    <a:ext uri="{9D8B030D-6E8A-4147-A177-3AD203B41FA5}">
                      <a16:colId xmlns:a16="http://schemas.microsoft.com/office/drawing/2014/main" val="3291144237"/>
                    </a:ext>
                  </a:extLst>
                </a:gridCol>
                <a:gridCol w="932682">
                  <a:extLst>
                    <a:ext uri="{9D8B030D-6E8A-4147-A177-3AD203B41FA5}">
                      <a16:colId xmlns:a16="http://schemas.microsoft.com/office/drawing/2014/main" val="2181874070"/>
                    </a:ext>
                  </a:extLst>
                </a:gridCol>
                <a:gridCol w="932683">
                  <a:extLst>
                    <a:ext uri="{9D8B030D-6E8A-4147-A177-3AD203B41FA5}">
                      <a16:colId xmlns:a16="http://schemas.microsoft.com/office/drawing/2014/main" val="3055983894"/>
                    </a:ext>
                  </a:extLst>
                </a:gridCol>
                <a:gridCol w="961828">
                  <a:extLst>
                    <a:ext uri="{9D8B030D-6E8A-4147-A177-3AD203B41FA5}">
                      <a16:colId xmlns:a16="http://schemas.microsoft.com/office/drawing/2014/main" val="1725049587"/>
                    </a:ext>
                  </a:extLst>
                </a:gridCol>
                <a:gridCol w="962882">
                  <a:extLst>
                    <a:ext uri="{9D8B030D-6E8A-4147-A177-3AD203B41FA5}">
                      <a16:colId xmlns:a16="http://schemas.microsoft.com/office/drawing/2014/main" val="37174518"/>
                    </a:ext>
                  </a:extLst>
                </a:gridCol>
              </a:tblGrid>
              <a:tr h="494254">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a:solidFill>
                            <a:schemeClr val="bg1">
                              <a:lumMod val="95000"/>
                            </a:schemeClr>
                          </a:solidFill>
                        </a:rPr>
                        <a:t>OP</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rs</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rt</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rgbClr val="0000FF"/>
                          </a:solidFill>
                        </a:rPr>
                        <a:t>rd</a:t>
                      </a:r>
                      <a:endParaRPr lang="zh-CN" altLang="en-US" sz="1600" dirty="0">
                        <a:solidFill>
                          <a:srgbClr val="0000FF"/>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r>
                        <a:rPr lang="en-US" altLang="zh-CN" sz="1600" dirty="0" err="1">
                          <a:solidFill>
                            <a:schemeClr val="bg1">
                              <a:lumMod val="95000"/>
                            </a:schemeClr>
                          </a:solidFill>
                        </a:rPr>
                        <a:t>sa</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func</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336909343"/>
                  </a:ext>
                </a:extLst>
              </a:tr>
              <a:tr h="371951">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a:solidFill>
                            <a:srgbClr val="002060"/>
                          </a:solidFill>
                        </a:rPr>
                        <a:t>0</a:t>
                      </a:r>
                      <a:endParaRPr lang="zh-CN" altLang="en-US" sz="1600" b="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err="1">
                          <a:solidFill>
                            <a:srgbClr val="002060"/>
                          </a:solidFill>
                        </a:rPr>
                        <a:t>Reg</a:t>
                      </a:r>
                      <a:endParaRPr lang="zh-CN" altLang="en-US" sz="1600" b="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err="1">
                          <a:solidFill>
                            <a:srgbClr val="002060"/>
                          </a:solidFill>
                        </a:rPr>
                        <a:t>Reg</a:t>
                      </a:r>
                      <a:endParaRPr lang="zh-CN" altLang="en-US" sz="1600" b="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err="1">
                          <a:solidFill>
                            <a:srgbClr val="0000FF"/>
                          </a:solidFill>
                        </a:rPr>
                        <a:t>Reg</a:t>
                      </a:r>
                      <a:endParaRPr lang="zh-CN" altLang="en-US" sz="1600" b="0" dirty="0">
                        <a:solidFill>
                          <a:srgbClr val="0000FF"/>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a:solidFill>
                            <a:srgbClr val="002060"/>
                          </a:solidFill>
                        </a:rPr>
                        <a:t>0</a:t>
                      </a:r>
                      <a:endParaRPr lang="zh-CN" altLang="en-US" sz="1600" b="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a:solidFill>
                            <a:srgbClr val="002060"/>
                          </a:solidFill>
                        </a:rPr>
                        <a:t>34</a:t>
                      </a:r>
                      <a:r>
                        <a:rPr lang="en-US" altLang="zh-CN" sz="1600" b="0" baseline="-25000" dirty="0">
                          <a:solidFill>
                            <a:srgbClr val="002060"/>
                          </a:solidFill>
                        </a:rPr>
                        <a:t>10</a:t>
                      </a:r>
                      <a:endParaRPr lang="zh-CN" altLang="en-US" sz="1600" b="0" baseline="-2500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extLst>
                  <a:ext uri="{0D108BD9-81ED-4DB2-BD59-A6C34878D82A}">
                    <a16:rowId xmlns:a16="http://schemas.microsoft.com/office/drawing/2014/main" val="3969790114"/>
                  </a:ext>
                </a:extLst>
              </a:tr>
            </a:tbl>
          </a:graphicData>
        </a:graphic>
      </p:graphicFrame>
    </p:spTree>
    <p:custDataLst>
      <p:tags r:id="rId1"/>
    </p:custDataLst>
    <p:extLst>
      <p:ext uri="{BB962C8B-B14F-4D97-AF65-F5344CB8AC3E}">
        <p14:creationId xmlns:p14="http://schemas.microsoft.com/office/powerpoint/2010/main" val="33440436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指令集</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40157" y="2195240"/>
            <a:ext cx="10290219" cy="2807885"/>
          </a:xfrm>
          <a:prstGeom prst="rect">
            <a:avLst/>
          </a:prstGeom>
          <a:noFill/>
        </p:spPr>
        <p:txBody>
          <a:bodyPr wrap="square">
            <a:spAutoFit/>
          </a:bodyPr>
          <a:lstStyle/>
          <a:p>
            <a:pPr marL="285750" indent="-285750">
              <a:lnSpc>
                <a:spcPct val="150000"/>
              </a:lnSpc>
              <a:buFont typeface="Wingdings" pitchFamily="2" charset="2"/>
              <a:buChar char="Ø"/>
              <a:defRP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R</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类型：</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AND</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OP</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码为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000000</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指令的</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func</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域为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36</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10</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源操作数两个，均来源于寄存器</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书写格式：</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AND </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rd</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rs</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rt</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含义描述：</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GPR[</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rd</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&lt;- GPR[</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rs</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and GPR[rt]</a:t>
            </a:r>
          </a:p>
        </p:txBody>
      </p:sp>
      <p:grpSp>
        <p:nvGrpSpPr>
          <p:cNvPr id="4" name="Group 82">
            <a:extLst>
              <a:ext uri="{FF2B5EF4-FFF2-40B4-BE49-F238E27FC236}">
                <a16:creationId xmlns:a16="http://schemas.microsoft.com/office/drawing/2014/main" id="{E7850F8C-2E61-25AC-9C3D-F4BEB13A01F3}"/>
              </a:ext>
            </a:extLst>
          </p:cNvPr>
          <p:cNvGrpSpPr>
            <a:grpSpLocks/>
          </p:cNvGrpSpPr>
          <p:nvPr/>
        </p:nvGrpSpPr>
        <p:grpSpPr bwMode="auto">
          <a:xfrm>
            <a:off x="6049640" y="1386605"/>
            <a:ext cx="5962650" cy="1430338"/>
            <a:chOff x="1931" y="420"/>
            <a:chExt cx="3756" cy="901"/>
          </a:xfrm>
        </p:grpSpPr>
        <p:grpSp>
          <p:nvGrpSpPr>
            <p:cNvPr id="6" name="Group 83">
              <a:extLst>
                <a:ext uri="{FF2B5EF4-FFF2-40B4-BE49-F238E27FC236}">
                  <a16:creationId xmlns:a16="http://schemas.microsoft.com/office/drawing/2014/main" id="{FCE8E24F-DF2A-F4C4-675A-A0B38F6F2EAC}"/>
                </a:ext>
              </a:extLst>
            </p:cNvPr>
            <p:cNvGrpSpPr>
              <a:grpSpLocks/>
            </p:cNvGrpSpPr>
            <p:nvPr/>
          </p:nvGrpSpPr>
          <p:grpSpPr bwMode="auto">
            <a:xfrm>
              <a:off x="1931" y="708"/>
              <a:ext cx="3756" cy="613"/>
              <a:chOff x="1918" y="672"/>
              <a:chExt cx="3756" cy="613"/>
            </a:xfrm>
          </p:grpSpPr>
          <p:grpSp>
            <p:nvGrpSpPr>
              <p:cNvPr id="8" name="Group 84">
                <a:extLst>
                  <a:ext uri="{FF2B5EF4-FFF2-40B4-BE49-F238E27FC236}">
                    <a16:creationId xmlns:a16="http://schemas.microsoft.com/office/drawing/2014/main" id="{1B0999AF-A60D-F852-4FAB-E72F0F92B217}"/>
                  </a:ext>
                </a:extLst>
              </p:cNvPr>
              <p:cNvGrpSpPr>
                <a:grpSpLocks/>
              </p:cNvGrpSpPr>
              <p:nvPr/>
            </p:nvGrpSpPr>
            <p:grpSpPr bwMode="auto">
              <a:xfrm>
                <a:off x="1918" y="672"/>
                <a:ext cx="3756" cy="393"/>
                <a:chOff x="1918" y="672"/>
                <a:chExt cx="3756" cy="393"/>
              </a:xfrm>
            </p:grpSpPr>
            <p:grpSp>
              <p:nvGrpSpPr>
                <p:cNvPr id="15" name="Group 85">
                  <a:extLst>
                    <a:ext uri="{FF2B5EF4-FFF2-40B4-BE49-F238E27FC236}">
                      <a16:creationId xmlns:a16="http://schemas.microsoft.com/office/drawing/2014/main" id="{5D0F0E19-5A7E-09CF-13F4-22C2C9E532D3}"/>
                    </a:ext>
                  </a:extLst>
                </p:cNvPr>
                <p:cNvGrpSpPr>
                  <a:grpSpLocks/>
                </p:cNvGrpSpPr>
                <p:nvPr/>
              </p:nvGrpSpPr>
              <p:grpSpPr bwMode="auto">
                <a:xfrm>
                  <a:off x="1979" y="836"/>
                  <a:ext cx="3607" cy="229"/>
                  <a:chOff x="1979" y="836"/>
                  <a:chExt cx="3607" cy="229"/>
                </a:xfrm>
              </p:grpSpPr>
              <p:sp>
                <p:nvSpPr>
                  <p:cNvPr id="24" name="Rectangle 86">
                    <a:extLst>
                      <a:ext uri="{FF2B5EF4-FFF2-40B4-BE49-F238E27FC236}">
                        <a16:creationId xmlns:a16="http://schemas.microsoft.com/office/drawing/2014/main" id="{E376CE64-5C69-FFE5-8B0E-3C1BE22E994C}"/>
                      </a:ext>
                    </a:extLst>
                  </p:cNvPr>
                  <p:cNvSpPr>
                    <a:spLocks noChangeArrowheads="1"/>
                  </p:cNvSpPr>
                  <p:nvPr/>
                </p:nvSpPr>
                <p:spPr bwMode="auto">
                  <a:xfrm>
                    <a:off x="1983" y="872"/>
                    <a:ext cx="3599"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grpSp>
                <p:nvGrpSpPr>
                  <p:cNvPr id="25" name="Group 87">
                    <a:extLst>
                      <a:ext uri="{FF2B5EF4-FFF2-40B4-BE49-F238E27FC236}">
                        <a16:creationId xmlns:a16="http://schemas.microsoft.com/office/drawing/2014/main" id="{21B44105-1CD1-B771-9AA1-84E9B8333D0A}"/>
                      </a:ext>
                    </a:extLst>
                  </p:cNvPr>
                  <p:cNvGrpSpPr>
                    <a:grpSpLocks/>
                  </p:cNvGrpSpPr>
                  <p:nvPr/>
                </p:nvGrpSpPr>
                <p:grpSpPr bwMode="auto">
                  <a:xfrm>
                    <a:off x="1979" y="836"/>
                    <a:ext cx="3607" cy="229"/>
                    <a:chOff x="1979" y="836"/>
                    <a:chExt cx="3607" cy="229"/>
                  </a:xfrm>
                </p:grpSpPr>
                <p:grpSp>
                  <p:nvGrpSpPr>
                    <p:cNvPr id="26" name="Group 88">
                      <a:extLst>
                        <a:ext uri="{FF2B5EF4-FFF2-40B4-BE49-F238E27FC236}">
                          <a16:creationId xmlns:a16="http://schemas.microsoft.com/office/drawing/2014/main" id="{1333FB68-7962-F596-0520-310B8745A241}"/>
                        </a:ext>
                      </a:extLst>
                    </p:cNvPr>
                    <p:cNvGrpSpPr>
                      <a:grpSpLocks/>
                    </p:cNvGrpSpPr>
                    <p:nvPr/>
                  </p:nvGrpSpPr>
                  <p:grpSpPr bwMode="auto">
                    <a:xfrm>
                      <a:off x="1979" y="836"/>
                      <a:ext cx="624" cy="229"/>
                      <a:chOff x="1979" y="836"/>
                      <a:chExt cx="624" cy="229"/>
                    </a:xfrm>
                  </p:grpSpPr>
                  <p:sp>
                    <p:nvSpPr>
                      <p:cNvPr id="45" name="Rectangle 89">
                        <a:extLst>
                          <a:ext uri="{FF2B5EF4-FFF2-40B4-BE49-F238E27FC236}">
                            <a16:creationId xmlns:a16="http://schemas.microsoft.com/office/drawing/2014/main" id="{9D655A52-C442-472E-8D51-562B6D5F77E7}"/>
                          </a:ext>
                        </a:extLst>
                      </p:cNvPr>
                      <p:cNvSpPr>
                        <a:spLocks noChangeArrowheads="1"/>
                      </p:cNvSpPr>
                      <p:nvPr/>
                    </p:nvSpPr>
                    <p:spPr bwMode="auto">
                      <a:xfrm>
                        <a:off x="1979" y="868"/>
                        <a:ext cx="62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6" name="Rectangle 90">
                        <a:extLst>
                          <a:ext uri="{FF2B5EF4-FFF2-40B4-BE49-F238E27FC236}">
                            <a16:creationId xmlns:a16="http://schemas.microsoft.com/office/drawing/2014/main" id="{24CD03D9-AB6D-8B3D-E899-482C1F7268AB}"/>
                          </a:ext>
                        </a:extLst>
                      </p:cNvPr>
                      <p:cNvSpPr>
                        <a:spLocks noChangeArrowheads="1"/>
                      </p:cNvSpPr>
                      <p:nvPr/>
                    </p:nvSpPr>
                    <p:spPr bwMode="auto">
                      <a:xfrm>
                        <a:off x="2189" y="836"/>
                        <a:ext cx="26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dirty="0">
                            <a:solidFill>
                              <a:schemeClr val="tx1"/>
                            </a:solidFill>
                            <a:latin typeface="Times New Roman" panose="02020603050405020304" pitchFamily="18" charset="0"/>
                          </a:rPr>
                          <a:t>op</a:t>
                        </a:r>
                      </a:p>
                    </p:txBody>
                  </p:sp>
                </p:grpSp>
                <p:grpSp>
                  <p:nvGrpSpPr>
                    <p:cNvPr id="27" name="Group 91">
                      <a:extLst>
                        <a:ext uri="{FF2B5EF4-FFF2-40B4-BE49-F238E27FC236}">
                          <a16:creationId xmlns:a16="http://schemas.microsoft.com/office/drawing/2014/main" id="{EA39F6DD-47BE-3CB3-9789-99DE929EDA4C}"/>
                        </a:ext>
                      </a:extLst>
                    </p:cNvPr>
                    <p:cNvGrpSpPr>
                      <a:grpSpLocks/>
                    </p:cNvGrpSpPr>
                    <p:nvPr/>
                  </p:nvGrpSpPr>
                  <p:grpSpPr bwMode="auto">
                    <a:xfrm>
                      <a:off x="2611" y="836"/>
                      <a:ext cx="580" cy="229"/>
                      <a:chOff x="2611" y="836"/>
                      <a:chExt cx="580" cy="229"/>
                    </a:xfrm>
                  </p:grpSpPr>
                  <p:sp>
                    <p:nvSpPr>
                      <p:cNvPr id="43" name="Rectangle 92">
                        <a:extLst>
                          <a:ext uri="{FF2B5EF4-FFF2-40B4-BE49-F238E27FC236}">
                            <a16:creationId xmlns:a16="http://schemas.microsoft.com/office/drawing/2014/main" id="{A1EA4244-EC0E-C99E-C2D3-D67DC18A840D}"/>
                          </a:ext>
                        </a:extLst>
                      </p:cNvPr>
                      <p:cNvSpPr>
                        <a:spLocks noChangeArrowheads="1"/>
                      </p:cNvSpPr>
                      <p:nvPr/>
                    </p:nvSpPr>
                    <p:spPr bwMode="auto">
                      <a:xfrm>
                        <a:off x="2611" y="868"/>
                        <a:ext cx="58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4" name="Rectangle 93">
                        <a:extLst>
                          <a:ext uri="{FF2B5EF4-FFF2-40B4-BE49-F238E27FC236}">
                            <a16:creationId xmlns:a16="http://schemas.microsoft.com/office/drawing/2014/main" id="{15C14A19-649E-4763-C18C-4DF4869DE8CD}"/>
                          </a:ext>
                        </a:extLst>
                      </p:cNvPr>
                      <p:cNvSpPr>
                        <a:spLocks noChangeArrowheads="1"/>
                      </p:cNvSpPr>
                      <p:nvPr/>
                    </p:nvSpPr>
                    <p:spPr bwMode="auto">
                      <a:xfrm>
                        <a:off x="2804" y="836"/>
                        <a:ext cx="23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rs</a:t>
                        </a:r>
                      </a:p>
                    </p:txBody>
                  </p:sp>
                </p:grpSp>
                <p:grpSp>
                  <p:nvGrpSpPr>
                    <p:cNvPr id="28" name="Group 94">
                      <a:extLst>
                        <a:ext uri="{FF2B5EF4-FFF2-40B4-BE49-F238E27FC236}">
                          <a16:creationId xmlns:a16="http://schemas.microsoft.com/office/drawing/2014/main" id="{28C333C2-43A1-E10E-2461-1B0936372002}"/>
                        </a:ext>
                      </a:extLst>
                    </p:cNvPr>
                    <p:cNvGrpSpPr>
                      <a:grpSpLocks/>
                    </p:cNvGrpSpPr>
                    <p:nvPr/>
                  </p:nvGrpSpPr>
                  <p:grpSpPr bwMode="auto">
                    <a:xfrm>
                      <a:off x="3199" y="836"/>
                      <a:ext cx="579" cy="229"/>
                      <a:chOff x="3199" y="836"/>
                      <a:chExt cx="579" cy="229"/>
                    </a:xfrm>
                  </p:grpSpPr>
                  <p:sp>
                    <p:nvSpPr>
                      <p:cNvPr id="41" name="Rectangle 95">
                        <a:extLst>
                          <a:ext uri="{FF2B5EF4-FFF2-40B4-BE49-F238E27FC236}">
                            <a16:creationId xmlns:a16="http://schemas.microsoft.com/office/drawing/2014/main" id="{72B36978-FE2C-771C-80DD-222D8E493DFA}"/>
                          </a:ext>
                        </a:extLst>
                      </p:cNvPr>
                      <p:cNvSpPr>
                        <a:spLocks noChangeArrowheads="1"/>
                      </p:cNvSpPr>
                      <p:nvPr/>
                    </p:nvSpPr>
                    <p:spPr bwMode="auto">
                      <a:xfrm>
                        <a:off x="3199" y="868"/>
                        <a:ext cx="579"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2" name="Rectangle 96">
                        <a:extLst>
                          <a:ext uri="{FF2B5EF4-FFF2-40B4-BE49-F238E27FC236}">
                            <a16:creationId xmlns:a16="http://schemas.microsoft.com/office/drawing/2014/main" id="{2F10D7F9-6B43-B029-C520-B67130E4A994}"/>
                          </a:ext>
                        </a:extLst>
                      </p:cNvPr>
                      <p:cNvSpPr>
                        <a:spLocks noChangeArrowheads="1"/>
                      </p:cNvSpPr>
                      <p:nvPr/>
                    </p:nvSpPr>
                    <p:spPr bwMode="auto">
                      <a:xfrm>
                        <a:off x="3391" y="836"/>
                        <a:ext cx="22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rt</a:t>
                        </a:r>
                      </a:p>
                    </p:txBody>
                  </p:sp>
                </p:grpSp>
                <p:grpSp>
                  <p:nvGrpSpPr>
                    <p:cNvPr id="29" name="Group 97">
                      <a:extLst>
                        <a:ext uri="{FF2B5EF4-FFF2-40B4-BE49-F238E27FC236}">
                          <a16:creationId xmlns:a16="http://schemas.microsoft.com/office/drawing/2014/main" id="{C85711F8-BBAF-4F41-697A-DB2AA6867403}"/>
                        </a:ext>
                      </a:extLst>
                    </p:cNvPr>
                    <p:cNvGrpSpPr>
                      <a:grpSpLocks/>
                    </p:cNvGrpSpPr>
                    <p:nvPr/>
                  </p:nvGrpSpPr>
                  <p:grpSpPr bwMode="auto">
                    <a:xfrm>
                      <a:off x="3786" y="836"/>
                      <a:ext cx="579" cy="229"/>
                      <a:chOff x="3786" y="836"/>
                      <a:chExt cx="579" cy="229"/>
                    </a:xfrm>
                  </p:grpSpPr>
                  <p:sp>
                    <p:nvSpPr>
                      <p:cNvPr id="39" name="Rectangle 98">
                        <a:extLst>
                          <a:ext uri="{FF2B5EF4-FFF2-40B4-BE49-F238E27FC236}">
                            <a16:creationId xmlns:a16="http://schemas.microsoft.com/office/drawing/2014/main" id="{52C2B7DB-2F3D-08A5-EF48-6A28A1D436FD}"/>
                          </a:ext>
                        </a:extLst>
                      </p:cNvPr>
                      <p:cNvSpPr>
                        <a:spLocks noChangeArrowheads="1"/>
                      </p:cNvSpPr>
                      <p:nvPr/>
                    </p:nvSpPr>
                    <p:spPr bwMode="auto">
                      <a:xfrm>
                        <a:off x="3786" y="868"/>
                        <a:ext cx="579"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0" name="Rectangle 99">
                        <a:extLst>
                          <a:ext uri="{FF2B5EF4-FFF2-40B4-BE49-F238E27FC236}">
                            <a16:creationId xmlns:a16="http://schemas.microsoft.com/office/drawing/2014/main" id="{5BD45BF1-BE16-08DA-7712-9D1EABC757BF}"/>
                          </a:ext>
                        </a:extLst>
                      </p:cNvPr>
                      <p:cNvSpPr>
                        <a:spLocks noChangeArrowheads="1"/>
                      </p:cNvSpPr>
                      <p:nvPr/>
                    </p:nvSpPr>
                    <p:spPr bwMode="auto">
                      <a:xfrm>
                        <a:off x="3979" y="836"/>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rd</a:t>
                        </a:r>
                      </a:p>
                    </p:txBody>
                  </p:sp>
                </p:grpSp>
                <p:grpSp>
                  <p:nvGrpSpPr>
                    <p:cNvPr id="33" name="Group 100">
                      <a:extLst>
                        <a:ext uri="{FF2B5EF4-FFF2-40B4-BE49-F238E27FC236}">
                          <a16:creationId xmlns:a16="http://schemas.microsoft.com/office/drawing/2014/main" id="{7662FA25-9363-C692-D8C5-3D042B59A32C}"/>
                        </a:ext>
                      </a:extLst>
                    </p:cNvPr>
                    <p:cNvGrpSpPr>
                      <a:grpSpLocks/>
                    </p:cNvGrpSpPr>
                    <p:nvPr/>
                  </p:nvGrpSpPr>
                  <p:grpSpPr bwMode="auto">
                    <a:xfrm>
                      <a:off x="4373" y="836"/>
                      <a:ext cx="580" cy="229"/>
                      <a:chOff x="4373" y="836"/>
                      <a:chExt cx="580" cy="229"/>
                    </a:xfrm>
                  </p:grpSpPr>
                  <p:sp>
                    <p:nvSpPr>
                      <p:cNvPr id="37" name="Rectangle 101">
                        <a:extLst>
                          <a:ext uri="{FF2B5EF4-FFF2-40B4-BE49-F238E27FC236}">
                            <a16:creationId xmlns:a16="http://schemas.microsoft.com/office/drawing/2014/main" id="{2F176C36-BF19-7756-15DD-F3C080D12A53}"/>
                          </a:ext>
                        </a:extLst>
                      </p:cNvPr>
                      <p:cNvSpPr>
                        <a:spLocks noChangeArrowheads="1"/>
                      </p:cNvSpPr>
                      <p:nvPr/>
                    </p:nvSpPr>
                    <p:spPr bwMode="auto">
                      <a:xfrm>
                        <a:off x="4373" y="868"/>
                        <a:ext cx="58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38" name="Rectangle 102">
                        <a:extLst>
                          <a:ext uri="{FF2B5EF4-FFF2-40B4-BE49-F238E27FC236}">
                            <a16:creationId xmlns:a16="http://schemas.microsoft.com/office/drawing/2014/main" id="{E7BF11FA-A290-E740-9D62-C009970151E1}"/>
                          </a:ext>
                        </a:extLst>
                      </p:cNvPr>
                      <p:cNvSpPr>
                        <a:spLocks noChangeArrowheads="1"/>
                      </p:cNvSpPr>
                      <p:nvPr/>
                    </p:nvSpPr>
                    <p:spPr bwMode="auto">
                      <a:xfrm>
                        <a:off x="4448" y="836"/>
                        <a:ext cx="49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shamt</a:t>
                        </a:r>
                      </a:p>
                    </p:txBody>
                  </p:sp>
                </p:grpSp>
                <p:grpSp>
                  <p:nvGrpSpPr>
                    <p:cNvPr id="34" name="Group 103">
                      <a:extLst>
                        <a:ext uri="{FF2B5EF4-FFF2-40B4-BE49-F238E27FC236}">
                          <a16:creationId xmlns:a16="http://schemas.microsoft.com/office/drawing/2014/main" id="{01F03404-BA16-31E8-3F0F-FCF204FE0889}"/>
                        </a:ext>
                      </a:extLst>
                    </p:cNvPr>
                    <p:cNvGrpSpPr>
                      <a:grpSpLocks/>
                    </p:cNvGrpSpPr>
                    <p:nvPr/>
                  </p:nvGrpSpPr>
                  <p:grpSpPr bwMode="auto">
                    <a:xfrm>
                      <a:off x="4961" y="836"/>
                      <a:ext cx="625" cy="229"/>
                      <a:chOff x="4961" y="836"/>
                      <a:chExt cx="625" cy="229"/>
                    </a:xfrm>
                  </p:grpSpPr>
                  <p:sp>
                    <p:nvSpPr>
                      <p:cNvPr id="35" name="Rectangle 104">
                        <a:extLst>
                          <a:ext uri="{FF2B5EF4-FFF2-40B4-BE49-F238E27FC236}">
                            <a16:creationId xmlns:a16="http://schemas.microsoft.com/office/drawing/2014/main" id="{54098222-0FF6-DD5D-2CD9-5F5E44BB84F3}"/>
                          </a:ext>
                        </a:extLst>
                      </p:cNvPr>
                      <p:cNvSpPr>
                        <a:spLocks noChangeArrowheads="1"/>
                      </p:cNvSpPr>
                      <p:nvPr/>
                    </p:nvSpPr>
                    <p:spPr bwMode="auto">
                      <a:xfrm>
                        <a:off x="4961" y="868"/>
                        <a:ext cx="625"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36" name="Rectangle 105">
                        <a:extLst>
                          <a:ext uri="{FF2B5EF4-FFF2-40B4-BE49-F238E27FC236}">
                            <a16:creationId xmlns:a16="http://schemas.microsoft.com/office/drawing/2014/main" id="{A0F177BC-2754-76CD-DB98-22284AEB67E2}"/>
                          </a:ext>
                        </a:extLst>
                      </p:cNvPr>
                      <p:cNvSpPr>
                        <a:spLocks noChangeArrowheads="1"/>
                      </p:cNvSpPr>
                      <p:nvPr/>
                    </p:nvSpPr>
                    <p:spPr bwMode="auto">
                      <a:xfrm>
                        <a:off x="5143" y="836"/>
                        <a:ext cx="3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func</a:t>
                        </a:r>
                      </a:p>
                    </p:txBody>
                  </p:sp>
                </p:grpSp>
              </p:grpSp>
            </p:grpSp>
            <p:sp>
              <p:nvSpPr>
                <p:cNvPr id="16" name="Rectangle 106">
                  <a:extLst>
                    <a:ext uri="{FF2B5EF4-FFF2-40B4-BE49-F238E27FC236}">
                      <a16:creationId xmlns:a16="http://schemas.microsoft.com/office/drawing/2014/main" id="{88D33E33-96C6-5922-5BC5-8E9D70EA60BD}"/>
                    </a:ext>
                  </a:extLst>
                </p:cNvPr>
                <p:cNvSpPr>
                  <a:spLocks noChangeArrowheads="1"/>
                </p:cNvSpPr>
                <p:nvPr/>
              </p:nvSpPr>
              <p:spPr bwMode="auto">
                <a:xfrm>
                  <a:off x="5488" y="672"/>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0</a:t>
                  </a:r>
                </a:p>
              </p:txBody>
            </p:sp>
            <p:sp>
              <p:nvSpPr>
                <p:cNvPr id="17" name="Rectangle 107">
                  <a:extLst>
                    <a:ext uri="{FF2B5EF4-FFF2-40B4-BE49-F238E27FC236}">
                      <a16:creationId xmlns:a16="http://schemas.microsoft.com/office/drawing/2014/main" id="{18862AFB-EB2C-68B7-6A66-10C1AC035ED0}"/>
                    </a:ext>
                  </a:extLst>
                </p:cNvPr>
                <p:cNvSpPr>
                  <a:spLocks noChangeArrowheads="1"/>
                </p:cNvSpPr>
                <p:nvPr/>
              </p:nvSpPr>
              <p:spPr bwMode="auto">
                <a:xfrm>
                  <a:off x="4810" y="672"/>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a:t>
                  </a:r>
                </a:p>
              </p:txBody>
            </p:sp>
            <p:sp>
              <p:nvSpPr>
                <p:cNvPr id="18" name="Rectangle 108">
                  <a:extLst>
                    <a:ext uri="{FF2B5EF4-FFF2-40B4-BE49-F238E27FC236}">
                      <a16:creationId xmlns:a16="http://schemas.microsoft.com/office/drawing/2014/main" id="{7A3393B2-1F9C-FD2B-941D-3A12A75C6A66}"/>
                    </a:ext>
                  </a:extLst>
                </p:cNvPr>
                <p:cNvSpPr>
                  <a:spLocks noChangeArrowheads="1"/>
                </p:cNvSpPr>
                <p:nvPr/>
              </p:nvSpPr>
              <p:spPr bwMode="auto">
                <a:xfrm>
                  <a:off x="4177"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11</a:t>
                  </a:r>
                </a:p>
              </p:txBody>
            </p:sp>
            <p:sp>
              <p:nvSpPr>
                <p:cNvPr id="19" name="Rectangle 109">
                  <a:extLst>
                    <a:ext uri="{FF2B5EF4-FFF2-40B4-BE49-F238E27FC236}">
                      <a16:creationId xmlns:a16="http://schemas.microsoft.com/office/drawing/2014/main" id="{CE16A9DE-2220-0CEE-BFD6-CEB88DB1BA40}"/>
                    </a:ext>
                  </a:extLst>
                </p:cNvPr>
                <p:cNvSpPr>
                  <a:spLocks noChangeArrowheads="1"/>
                </p:cNvSpPr>
                <p:nvPr/>
              </p:nvSpPr>
              <p:spPr bwMode="auto">
                <a:xfrm>
                  <a:off x="3590"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a:t>
                  </a:r>
                </a:p>
              </p:txBody>
            </p:sp>
            <p:sp>
              <p:nvSpPr>
                <p:cNvPr id="21" name="Rectangle 110">
                  <a:extLst>
                    <a:ext uri="{FF2B5EF4-FFF2-40B4-BE49-F238E27FC236}">
                      <a16:creationId xmlns:a16="http://schemas.microsoft.com/office/drawing/2014/main" id="{8379F1BE-7AB6-C852-33E8-C6DF241D9DF1}"/>
                    </a:ext>
                  </a:extLst>
                </p:cNvPr>
                <p:cNvSpPr>
                  <a:spLocks noChangeArrowheads="1"/>
                </p:cNvSpPr>
                <p:nvPr/>
              </p:nvSpPr>
              <p:spPr bwMode="auto">
                <a:xfrm>
                  <a:off x="3002"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21</a:t>
                  </a:r>
                </a:p>
              </p:txBody>
            </p:sp>
            <p:sp>
              <p:nvSpPr>
                <p:cNvPr id="22" name="Rectangle 111">
                  <a:extLst>
                    <a:ext uri="{FF2B5EF4-FFF2-40B4-BE49-F238E27FC236}">
                      <a16:creationId xmlns:a16="http://schemas.microsoft.com/office/drawing/2014/main" id="{BE89FC57-31ED-9BD4-6D6A-9171772286A8}"/>
                    </a:ext>
                  </a:extLst>
                </p:cNvPr>
                <p:cNvSpPr>
                  <a:spLocks noChangeArrowheads="1"/>
                </p:cNvSpPr>
                <p:nvPr/>
              </p:nvSpPr>
              <p:spPr bwMode="auto">
                <a:xfrm>
                  <a:off x="2414"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26</a:t>
                  </a:r>
                </a:p>
              </p:txBody>
            </p:sp>
            <p:sp>
              <p:nvSpPr>
                <p:cNvPr id="23" name="Rectangle 112">
                  <a:extLst>
                    <a:ext uri="{FF2B5EF4-FFF2-40B4-BE49-F238E27FC236}">
                      <a16:creationId xmlns:a16="http://schemas.microsoft.com/office/drawing/2014/main" id="{141BAF74-886B-844A-D0C9-3A097AF36754}"/>
                    </a:ext>
                  </a:extLst>
                </p:cNvPr>
                <p:cNvSpPr>
                  <a:spLocks noChangeArrowheads="1"/>
                </p:cNvSpPr>
                <p:nvPr/>
              </p:nvSpPr>
              <p:spPr bwMode="auto">
                <a:xfrm>
                  <a:off x="1918"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31</a:t>
                  </a:r>
                </a:p>
              </p:txBody>
            </p:sp>
          </p:grpSp>
          <p:sp>
            <p:nvSpPr>
              <p:cNvPr id="9" name="Rectangle 113">
                <a:extLst>
                  <a:ext uri="{FF2B5EF4-FFF2-40B4-BE49-F238E27FC236}">
                    <a16:creationId xmlns:a16="http://schemas.microsoft.com/office/drawing/2014/main" id="{091F7BD8-FA2C-E5C6-A0C4-B0B6CD2D5753}"/>
                  </a:ext>
                </a:extLst>
              </p:cNvPr>
              <p:cNvSpPr>
                <a:spLocks noChangeArrowheads="1"/>
              </p:cNvSpPr>
              <p:nvPr/>
            </p:nvSpPr>
            <p:spPr bwMode="auto">
              <a:xfrm>
                <a:off x="2143"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10" name="Rectangle 114">
                <a:extLst>
                  <a:ext uri="{FF2B5EF4-FFF2-40B4-BE49-F238E27FC236}">
                    <a16:creationId xmlns:a16="http://schemas.microsoft.com/office/drawing/2014/main" id="{68B23C83-C41E-0DB3-70F8-6070C486439F}"/>
                  </a:ext>
                </a:extLst>
              </p:cNvPr>
              <p:cNvSpPr>
                <a:spLocks noChangeArrowheads="1"/>
              </p:cNvSpPr>
              <p:nvPr/>
            </p:nvSpPr>
            <p:spPr bwMode="auto">
              <a:xfrm>
                <a:off x="5126"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11" name="Rectangle 115">
                <a:extLst>
                  <a:ext uri="{FF2B5EF4-FFF2-40B4-BE49-F238E27FC236}">
                    <a16:creationId xmlns:a16="http://schemas.microsoft.com/office/drawing/2014/main" id="{F488F3AD-FE45-7324-A437-A338AB965C47}"/>
                  </a:ext>
                </a:extLst>
              </p:cNvPr>
              <p:cNvSpPr>
                <a:spLocks noChangeArrowheads="1"/>
              </p:cNvSpPr>
              <p:nvPr/>
            </p:nvSpPr>
            <p:spPr bwMode="auto">
              <a:xfrm>
                <a:off x="4493"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sp>
            <p:nvSpPr>
              <p:cNvPr id="12" name="Rectangle 116">
                <a:extLst>
                  <a:ext uri="{FF2B5EF4-FFF2-40B4-BE49-F238E27FC236}">
                    <a16:creationId xmlns:a16="http://schemas.microsoft.com/office/drawing/2014/main" id="{EFE25A37-792F-B163-859A-6C4CE34335B4}"/>
                  </a:ext>
                </a:extLst>
              </p:cNvPr>
              <p:cNvSpPr>
                <a:spLocks noChangeArrowheads="1"/>
              </p:cNvSpPr>
              <p:nvPr/>
            </p:nvSpPr>
            <p:spPr bwMode="auto">
              <a:xfrm>
                <a:off x="3906" y="1056"/>
                <a:ext cx="44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a:t>
                </a:r>
                <a:r>
                  <a:rPr lang="zh-CN" altLang="en-US" sz="1600" b="0">
                    <a:solidFill>
                      <a:schemeClr val="tx1"/>
                    </a:solidFill>
                    <a:latin typeface="Times New Roman" panose="02020603050405020304" pitchFamily="18" charset="0"/>
                  </a:rPr>
                  <a:t> </a:t>
                </a:r>
                <a:r>
                  <a:rPr lang="en-US" altLang="zh-CN" sz="1800">
                    <a:solidFill>
                      <a:schemeClr val="tx1"/>
                    </a:solidFill>
                    <a:latin typeface="Times New Roman" panose="02020603050405020304" pitchFamily="18" charset="0"/>
                  </a:rPr>
                  <a:t>bits</a:t>
                </a:r>
              </a:p>
            </p:txBody>
          </p:sp>
          <p:sp>
            <p:nvSpPr>
              <p:cNvPr id="13" name="Rectangle 117">
                <a:extLst>
                  <a:ext uri="{FF2B5EF4-FFF2-40B4-BE49-F238E27FC236}">
                    <a16:creationId xmlns:a16="http://schemas.microsoft.com/office/drawing/2014/main" id="{7D0A5BA1-5639-B320-25DE-863ED07FAEB3}"/>
                  </a:ext>
                </a:extLst>
              </p:cNvPr>
              <p:cNvSpPr>
                <a:spLocks noChangeArrowheads="1"/>
              </p:cNvSpPr>
              <p:nvPr/>
            </p:nvSpPr>
            <p:spPr bwMode="auto">
              <a:xfrm>
                <a:off x="3318"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sp>
            <p:nvSpPr>
              <p:cNvPr id="14" name="Rectangle 118">
                <a:extLst>
                  <a:ext uri="{FF2B5EF4-FFF2-40B4-BE49-F238E27FC236}">
                    <a16:creationId xmlns:a16="http://schemas.microsoft.com/office/drawing/2014/main" id="{FFB4863F-7C9C-CCE3-DD8E-BE8CCF988FC8}"/>
                  </a:ext>
                </a:extLst>
              </p:cNvPr>
              <p:cNvSpPr>
                <a:spLocks noChangeArrowheads="1"/>
              </p:cNvSpPr>
              <p:nvPr/>
            </p:nvSpPr>
            <p:spPr bwMode="auto">
              <a:xfrm>
                <a:off x="2731"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grpSp>
        <p:sp>
          <p:nvSpPr>
            <p:cNvPr id="7" name="Text Box 119">
              <a:extLst>
                <a:ext uri="{FF2B5EF4-FFF2-40B4-BE49-F238E27FC236}">
                  <a16:creationId xmlns:a16="http://schemas.microsoft.com/office/drawing/2014/main" id="{1A6D0E82-55BB-EECF-017F-97BB3F4448A7}"/>
                </a:ext>
              </a:extLst>
            </p:cNvPr>
            <p:cNvSpPr txBox="1">
              <a:spLocks noChangeArrowheads="1"/>
            </p:cNvSpPr>
            <p:nvPr/>
          </p:nvSpPr>
          <p:spPr bwMode="auto">
            <a:xfrm>
              <a:off x="3190" y="420"/>
              <a:ext cx="124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pPr>
                <a:spcBef>
                  <a:spcPct val="50000"/>
                </a:spcBef>
              </a:pPr>
              <a:r>
                <a:rPr lang="en-US" altLang="zh-CN" sz="1800" dirty="0">
                  <a:latin typeface="Times New Roman" panose="02020603050405020304" pitchFamily="18" charset="0"/>
                </a:rPr>
                <a:t>R-Type</a:t>
              </a:r>
              <a:r>
                <a:rPr lang="zh-CN" altLang="en-US" sz="1800" dirty="0">
                  <a:latin typeface="Times New Roman" panose="02020603050405020304" pitchFamily="18" charset="0"/>
                </a:rPr>
                <a:t>指令</a:t>
              </a:r>
            </a:p>
          </p:txBody>
        </p:sp>
      </p:grpSp>
      <p:graphicFrame>
        <p:nvGraphicFramePr>
          <p:cNvPr id="50" name="表格 49">
            <a:extLst>
              <a:ext uri="{FF2B5EF4-FFF2-40B4-BE49-F238E27FC236}">
                <a16:creationId xmlns:a16="http://schemas.microsoft.com/office/drawing/2014/main" id="{4E748DA1-FF2F-B40A-6FE0-F3D16D90ECB3}"/>
              </a:ext>
            </a:extLst>
          </p:cNvPr>
          <p:cNvGraphicFramePr>
            <a:graphicFrameLocks noGrp="1"/>
          </p:cNvGraphicFramePr>
          <p:nvPr>
            <p:extLst>
              <p:ext uri="{D42A27DB-BD31-4B8C-83A1-F6EECF244321}">
                <p14:modId xmlns:p14="http://schemas.microsoft.com/office/powerpoint/2010/main" val="2579607359"/>
              </p:ext>
            </p:extLst>
          </p:nvPr>
        </p:nvGraphicFramePr>
        <p:xfrm>
          <a:off x="6152828" y="2846058"/>
          <a:ext cx="5719764" cy="866205"/>
        </p:xfrm>
        <a:graphic>
          <a:graphicData uri="http://schemas.openxmlformats.org/drawingml/2006/table">
            <a:tbl>
              <a:tblPr firstRow="1" bandRow="1"/>
              <a:tblGrid>
                <a:gridCol w="975565">
                  <a:extLst>
                    <a:ext uri="{9D8B030D-6E8A-4147-A177-3AD203B41FA5}">
                      <a16:colId xmlns:a16="http://schemas.microsoft.com/office/drawing/2014/main" val="786761984"/>
                    </a:ext>
                  </a:extLst>
                </a:gridCol>
                <a:gridCol w="954124">
                  <a:extLst>
                    <a:ext uri="{9D8B030D-6E8A-4147-A177-3AD203B41FA5}">
                      <a16:colId xmlns:a16="http://schemas.microsoft.com/office/drawing/2014/main" val="3291144237"/>
                    </a:ext>
                  </a:extLst>
                </a:gridCol>
                <a:gridCol w="932682">
                  <a:extLst>
                    <a:ext uri="{9D8B030D-6E8A-4147-A177-3AD203B41FA5}">
                      <a16:colId xmlns:a16="http://schemas.microsoft.com/office/drawing/2014/main" val="2181874070"/>
                    </a:ext>
                  </a:extLst>
                </a:gridCol>
                <a:gridCol w="932683">
                  <a:extLst>
                    <a:ext uri="{9D8B030D-6E8A-4147-A177-3AD203B41FA5}">
                      <a16:colId xmlns:a16="http://schemas.microsoft.com/office/drawing/2014/main" val="3055983894"/>
                    </a:ext>
                  </a:extLst>
                </a:gridCol>
                <a:gridCol w="961828">
                  <a:extLst>
                    <a:ext uri="{9D8B030D-6E8A-4147-A177-3AD203B41FA5}">
                      <a16:colId xmlns:a16="http://schemas.microsoft.com/office/drawing/2014/main" val="1725049587"/>
                    </a:ext>
                  </a:extLst>
                </a:gridCol>
                <a:gridCol w="962882">
                  <a:extLst>
                    <a:ext uri="{9D8B030D-6E8A-4147-A177-3AD203B41FA5}">
                      <a16:colId xmlns:a16="http://schemas.microsoft.com/office/drawing/2014/main" val="37174518"/>
                    </a:ext>
                  </a:extLst>
                </a:gridCol>
              </a:tblGrid>
              <a:tr h="494254">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a:solidFill>
                            <a:schemeClr val="bg1">
                              <a:lumMod val="95000"/>
                            </a:schemeClr>
                          </a:solidFill>
                        </a:rPr>
                        <a:t>OP</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rs</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rt</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rgbClr val="0000FF"/>
                          </a:solidFill>
                        </a:rPr>
                        <a:t>rd</a:t>
                      </a:r>
                      <a:endParaRPr lang="zh-CN" altLang="en-US" sz="1600" dirty="0">
                        <a:solidFill>
                          <a:srgbClr val="0000FF"/>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r>
                        <a:rPr lang="en-US" altLang="zh-CN" sz="1600" dirty="0" err="1">
                          <a:solidFill>
                            <a:schemeClr val="bg1">
                              <a:lumMod val="95000"/>
                            </a:schemeClr>
                          </a:solidFill>
                        </a:rPr>
                        <a:t>sa</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func</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336909343"/>
                  </a:ext>
                </a:extLst>
              </a:tr>
              <a:tr h="371951">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a:solidFill>
                            <a:srgbClr val="002060"/>
                          </a:solidFill>
                        </a:rPr>
                        <a:t>0</a:t>
                      </a:r>
                      <a:endParaRPr lang="zh-CN" altLang="en-US" sz="1600" b="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err="1">
                          <a:solidFill>
                            <a:srgbClr val="002060"/>
                          </a:solidFill>
                        </a:rPr>
                        <a:t>Reg</a:t>
                      </a:r>
                      <a:endParaRPr lang="zh-CN" altLang="en-US" sz="1600" b="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err="1">
                          <a:solidFill>
                            <a:srgbClr val="002060"/>
                          </a:solidFill>
                        </a:rPr>
                        <a:t>Reg</a:t>
                      </a:r>
                      <a:endParaRPr lang="zh-CN" altLang="en-US" sz="1600" b="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err="1">
                          <a:solidFill>
                            <a:srgbClr val="0000FF"/>
                          </a:solidFill>
                        </a:rPr>
                        <a:t>Reg</a:t>
                      </a:r>
                      <a:endParaRPr lang="zh-CN" altLang="en-US" sz="1600" b="0" dirty="0">
                        <a:solidFill>
                          <a:srgbClr val="0000FF"/>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a:solidFill>
                            <a:srgbClr val="002060"/>
                          </a:solidFill>
                        </a:rPr>
                        <a:t>0</a:t>
                      </a:r>
                      <a:endParaRPr lang="zh-CN" altLang="en-US" sz="1600" b="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a:solidFill>
                            <a:srgbClr val="002060"/>
                          </a:solidFill>
                        </a:rPr>
                        <a:t>36</a:t>
                      </a:r>
                      <a:r>
                        <a:rPr lang="en-US" altLang="zh-CN" sz="1600" b="0" baseline="-25000" dirty="0">
                          <a:solidFill>
                            <a:srgbClr val="002060"/>
                          </a:solidFill>
                        </a:rPr>
                        <a:t>10</a:t>
                      </a:r>
                      <a:endParaRPr lang="zh-CN" altLang="en-US" sz="1600" b="0" baseline="-2500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extLst>
                  <a:ext uri="{0D108BD9-81ED-4DB2-BD59-A6C34878D82A}">
                    <a16:rowId xmlns:a16="http://schemas.microsoft.com/office/drawing/2014/main" val="3969790114"/>
                  </a:ext>
                </a:extLst>
              </a:tr>
            </a:tbl>
          </a:graphicData>
        </a:graphic>
      </p:graphicFrame>
    </p:spTree>
    <p:custDataLst>
      <p:tags r:id="rId1"/>
    </p:custDataLst>
    <p:extLst>
      <p:ext uri="{BB962C8B-B14F-4D97-AF65-F5344CB8AC3E}">
        <p14:creationId xmlns:p14="http://schemas.microsoft.com/office/powerpoint/2010/main" val="40467560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指令集</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40157" y="2195240"/>
            <a:ext cx="10290219" cy="2807885"/>
          </a:xfrm>
          <a:prstGeom prst="rect">
            <a:avLst/>
          </a:prstGeom>
          <a:noFill/>
        </p:spPr>
        <p:txBody>
          <a:bodyPr wrap="square">
            <a:spAutoFit/>
          </a:bodyPr>
          <a:lstStyle/>
          <a:p>
            <a:pPr marL="285750" indent="-285750">
              <a:lnSpc>
                <a:spcPct val="150000"/>
              </a:lnSpc>
              <a:buFont typeface="Wingdings" pitchFamily="2" charset="2"/>
              <a:buChar char="Ø"/>
              <a:defRP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R</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类型：</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OR</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OP</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码为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000000</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指令的</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func</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域为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37</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10</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源操作数两个，均来源于寄存器</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书写格式：</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OR </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rd</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rs</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rt</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含义描述：</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GPR[</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rd</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&lt;- GPR[</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rs</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or GPR[rt]</a:t>
            </a:r>
          </a:p>
        </p:txBody>
      </p:sp>
      <p:grpSp>
        <p:nvGrpSpPr>
          <p:cNvPr id="4" name="Group 82">
            <a:extLst>
              <a:ext uri="{FF2B5EF4-FFF2-40B4-BE49-F238E27FC236}">
                <a16:creationId xmlns:a16="http://schemas.microsoft.com/office/drawing/2014/main" id="{E7850F8C-2E61-25AC-9C3D-F4BEB13A01F3}"/>
              </a:ext>
            </a:extLst>
          </p:cNvPr>
          <p:cNvGrpSpPr>
            <a:grpSpLocks/>
          </p:cNvGrpSpPr>
          <p:nvPr/>
        </p:nvGrpSpPr>
        <p:grpSpPr bwMode="auto">
          <a:xfrm>
            <a:off x="6049640" y="1386605"/>
            <a:ext cx="5962650" cy="1430338"/>
            <a:chOff x="1931" y="420"/>
            <a:chExt cx="3756" cy="901"/>
          </a:xfrm>
        </p:grpSpPr>
        <p:grpSp>
          <p:nvGrpSpPr>
            <p:cNvPr id="6" name="Group 83">
              <a:extLst>
                <a:ext uri="{FF2B5EF4-FFF2-40B4-BE49-F238E27FC236}">
                  <a16:creationId xmlns:a16="http://schemas.microsoft.com/office/drawing/2014/main" id="{FCE8E24F-DF2A-F4C4-675A-A0B38F6F2EAC}"/>
                </a:ext>
              </a:extLst>
            </p:cNvPr>
            <p:cNvGrpSpPr>
              <a:grpSpLocks/>
            </p:cNvGrpSpPr>
            <p:nvPr/>
          </p:nvGrpSpPr>
          <p:grpSpPr bwMode="auto">
            <a:xfrm>
              <a:off x="1931" y="708"/>
              <a:ext cx="3756" cy="613"/>
              <a:chOff x="1918" y="672"/>
              <a:chExt cx="3756" cy="613"/>
            </a:xfrm>
          </p:grpSpPr>
          <p:grpSp>
            <p:nvGrpSpPr>
              <p:cNvPr id="8" name="Group 84">
                <a:extLst>
                  <a:ext uri="{FF2B5EF4-FFF2-40B4-BE49-F238E27FC236}">
                    <a16:creationId xmlns:a16="http://schemas.microsoft.com/office/drawing/2014/main" id="{1B0999AF-A60D-F852-4FAB-E72F0F92B217}"/>
                  </a:ext>
                </a:extLst>
              </p:cNvPr>
              <p:cNvGrpSpPr>
                <a:grpSpLocks/>
              </p:cNvGrpSpPr>
              <p:nvPr/>
            </p:nvGrpSpPr>
            <p:grpSpPr bwMode="auto">
              <a:xfrm>
                <a:off x="1918" y="672"/>
                <a:ext cx="3756" cy="393"/>
                <a:chOff x="1918" y="672"/>
                <a:chExt cx="3756" cy="393"/>
              </a:xfrm>
            </p:grpSpPr>
            <p:grpSp>
              <p:nvGrpSpPr>
                <p:cNvPr id="15" name="Group 85">
                  <a:extLst>
                    <a:ext uri="{FF2B5EF4-FFF2-40B4-BE49-F238E27FC236}">
                      <a16:creationId xmlns:a16="http://schemas.microsoft.com/office/drawing/2014/main" id="{5D0F0E19-5A7E-09CF-13F4-22C2C9E532D3}"/>
                    </a:ext>
                  </a:extLst>
                </p:cNvPr>
                <p:cNvGrpSpPr>
                  <a:grpSpLocks/>
                </p:cNvGrpSpPr>
                <p:nvPr/>
              </p:nvGrpSpPr>
              <p:grpSpPr bwMode="auto">
                <a:xfrm>
                  <a:off x="1979" y="836"/>
                  <a:ext cx="3607" cy="229"/>
                  <a:chOff x="1979" y="836"/>
                  <a:chExt cx="3607" cy="229"/>
                </a:xfrm>
              </p:grpSpPr>
              <p:sp>
                <p:nvSpPr>
                  <p:cNvPr id="24" name="Rectangle 86">
                    <a:extLst>
                      <a:ext uri="{FF2B5EF4-FFF2-40B4-BE49-F238E27FC236}">
                        <a16:creationId xmlns:a16="http://schemas.microsoft.com/office/drawing/2014/main" id="{E376CE64-5C69-FFE5-8B0E-3C1BE22E994C}"/>
                      </a:ext>
                    </a:extLst>
                  </p:cNvPr>
                  <p:cNvSpPr>
                    <a:spLocks noChangeArrowheads="1"/>
                  </p:cNvSpPr>
                  <p:nvPr/>
                </p:nvSpPr>
                <p:spPr bwMode="auto">
                  <a:xfrm>
                    <a:off x="1983" y="872"/>
                    <a:ext cx="3599"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grpSp>
                <p:nvGrpSpPr>
                  <p:cNvPr id="25" name="Group 87">
                    <a:extLst>
                      <a:ext uri="{FF2B5EF4-FFF2-40B4-BE49-F238E27FC236}">
                        <a16:creationId xmlns:a16="http://schemas.microsoft.com/office/drawing/2014/main" id="{21B44105-1CD1-B771-9AA1-84E9B8333D0A}"/>
                      </a:ext>
                    </a:extLst>
                  </p:cNvPr>
                  <p:cNvGrpSpPr>
                    <a:grpSpLocks/>
                  </p:cNvGrpSpPr>
                  <p:nvPr/>
                </p:nvGrpSpPr>
                <p:grpSpPr bwMode="auto">
                  <a:xfrm>
                    <a:off x="1979" y="836"/>
                    <a:ext cx="3607" cy="229"/>
                    <a:chOff x="1979" y="836"/>
                    <a:chExt cx="3607" cy="229"/>
                  </a:xfrm>
                </p:grpSpPr>
                <p:grpSp>
                  <p:nvGrpSpPr>
                    <p:cNvPr id="26" name="Group 88">
                      <a:extLst>
                        <a:ext uri="{FF2B5EF4-FFF2-40B4-BE49-F238E27FC236}">
                          <a16:creationId xmlns:a16="http://schemas.microsoft.com/office/drawing/2014/main" id="{1333FB68-7962-F596-0520-310B8745A241}"/>
                        </a:ext>
                      </a:extLst>
                    </p:cNvPr>
                    <p:cNvGrpSpPr>
                      <a:grpSpLocks/>
                    </p:cNvGrpSpPr>
                    <p:nvPr/>
                  </p:nvGrpSpPr>
                  <p:grpSpPr bwMode="auto">
                    <a:xfrm>
                      <a:off x="1979" y="836"/>
                      <a:ext cx="624" cy="229"/>
                      <a:chOff x="1979" y="836"/>
                      <a:chExt cx="624" cy="229"/>
                    </a:xfrm>
                  </p:grpSpPr>
                  <p:sp>
                    <p:nvSpPr>
                      <p:cNvPr id="45" name="Rectangle 89">
                        <a:extLst>
                          <a:ext uri="{FF2B5EF4-FFF2-40B4-BE49-F238E27FC236}">
                            <a16:creationId xmlns:a16="http://schemas.microsoft.com/office/drawing/2014/main" id="{9D655A52-C442-472E-8D51-562B6D5F77E7}"/>
                          </a:ext>
                        </a:extLst>
                      </p:cNvPr>
                      <p:cNvSpPr>
                        <a:spLocks noChangeArrowheads="1"/>
                      </p:cNvSpPr>
                      <p:nvPr/>
                    </p:nvSpPr>
                    <p:spPr bwMode="auto">
                      <a:xfrm>
                        <a:off x="1979" y="868"/>
                        <a:ext cx="62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6" name="Rectangle 90">
                        <a:extLst>
                          <a:ext uri="{FF2B5EF4-FFF2-40B4-BE49-F238E27FC236}">
                            <a16:creationId xmlns:a16="http://schemas.microsoft.com/office/drawing/2014/main" id="{24CD03D9-AB6D-8B3D-E899-482C1F7268AB}"/>
                          </a:ext>
                        </a:extLst>
                      </p:cNvPr>
                      <p:cNvSpPr>
                        <a:spLocks noChangeArrowheads="1"/>
                      </p:cNvSpPr>
                      <p:nvPr/>
                    </p:nvSpPr>
                    <p:spPr bwMode="auto">
                      <a:xfrm>
                        <a:off x="2189" y="836"/>
                        <a:ext cx="26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dirty="0">
                            <a:solidFill>
                              <a:schemeClr val="tx1"/>
                            </a:solidFill>
                            <a:latin typeface="Times New Roman" panose="02020603050405020304" pitchFamily="18" charset="0"/>
                          </a:rPr>
                          <a:t>op</a:t>
                        </a:r>
                      </a:p>
                    </p:txBody>
                  </p:sp>
                </p:grpSp>
                <p:grpSp>
                  <p:nvGrpSpPr>
                    <p:cNvPr id="27" name="Group 91">
                      <a:extLst>
                        <a:ext uri="{FF2B5EF4-FFF2-40B4-BE49-F238E27FC236}">
                          <a16:creationId xmlns:a16="http://schemas.microsoft.com/office/drawing/2014/main" id="{EA39F6DD-47BE-3CB3-9789-99DE929EDA4C}"/>
                        </a:ext>
                      </a:extLst>
                    </p:cNvPr>
                    <p:cNvGrpSpPr>
                      <a:grpSpLocks/>
                    </p:cNvGrpSpPr>
                    <p:nvPr/>
                  </p:nvGrpSpPr>
                  <p:grpSpPr bwMode="auto">
                    <a:xfrm>
                      <a:off x="2611" y="836"/>
                      <a:ext cx="580" cy="229"/>
                      <a:chOff x="2611" y="836"/>
                      <a:chExt cx="580" cy="229"/>
                    </a:xfrm>
                  </p:grpSpPr>
                  <p:sp>
                    <p:nvSpPr>
                      <p:cNvPr id="43" name="Rectangle 92">
                        <a:extLst>
                          <a:ext uri="{FF2B5EF4-FFF2-40B4-BE49-F238E27FC236}">
                            <a16:creationId xmlns:a16="http://schemas.microsoft.com/office/drawing/2014/main" id="{A1EA4244-EC0E-C99E-C2D3-D67DC18A840D}"/>
                          </a:ext>
                        </a:extLst>
                      </p:cNvPr>
                      <p:cNvSpPr>
                        <a:spLocks noChangeArrowheads="1"/>
                      </p:cNvSpPr>
                      <p:nvPr/>
                    </p:nvSpPr>
                    <p:spPr bwMode="auto">
                      <a:xfrm>
                        <a:off x="2611" y="868"/>
                        <a:ext cx="58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4" name="Rectangle 93">
                        <a:extLst>
                          <a:ext uri="{FF2B5EF4-FFF2-40B4-BE49-F238E27FC236}">
                            <a16:creationId xmlns:a16="http://schemas.microsoft.com/office/drawing/2014/main" id="{15C14A19-649E-4763-C18C-4DF4869DE8CD}"/>
                          </a:ext>
                        </a:extLst>
                      </p:cNvPr>
                      <p:cNvSpPr>
                        <a:spLocks noChangeArrowheads="1"/>
                      </p:cNvSpPr>
                      <p:nvPr/>
                    </p:nvSpPr>
                    <p:spPr bwMode="auto">
                      <a:xfrm>
                        <a:off x="2804" y="836"/>
                        <a:ext cx="23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rs</a:t>
                        </a:r>
                      </a:p>
                    </p:txBody>
                  </p:sp>
                </p:grpSp>
                <p:grpSp>
                  <p:nvGrpSpPr>
                    <p:cNvPr id="28" name="Group 94">
                      <a:extLst>
                        <a:ext uri="{FF2B5EF4-FFF2-40B4-BE49-F238E27FC236}">
                          <a16:creationId xmlns:a16="http://schemas.microsoft.com/office/drawing/2014/main" id="{28C333C2-43A1-E10E-2461-1B0936372002}"/>
                        </a:ext>
                      </a:extLst>
                    </p:cNvPr>
                    <p:cNvGrpSpPr>
                      <a:grpSpLocks/>
                    </p:cNvGrpSpPr>
                    <p:nvPr/>
                  </p:nvGrpSpPr>
                  <p:grpSpPr bwMode="auto">
                    <a:xfrm>
                      <a:off x="3199" y="836"/>
                      <a:ext cx="579" cy="229"/>
                      <a:chOff x="3199" y="836"/>
                      <a:chExt cx="579" cy="229"/>
                    </a:xfrm>
                  </p:grpSpPr>
                  <p:sp>
                    <p:nvSpPr>
                      <p:cNvPr id="41" name="Rectangle 95">
                        <a:extLst>
                          <a:ext uri="{FF2B5EF4-FFF2-40B4-BE49-F238E27FC236}">
                            <a16:creationId xmlns:a16="http://schemas.microsoft.com/office/drawing/2014/main" id="{72B36978-FE2C-771C-80DD-222D8E493DFA}"/>
                          </a:ext>
                        </a:extLst>
                      </p:cNvPr>
                      <p:cNvSpPr>
                        <a:spLocks noChangeArrowheads="1"/>
                      </p:cNvSpPr>
                      <p:nvPr/>
                    </p:nvSpPr>
                    <p:spPr bwMode="auto">
                      <a:xfrm>
                        <a:off x="3199" y="868"/>
                        <a:ext cx="579"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2" name="Rectangle 96">
                        <a:extLst>
                          <a:ext uri="{FF2B5EF4-FFF2-40B4-BE49-F238E27FC236}">
                            <a16:creationId xmlns:a16="http://schemas.microsoft.com/office/drawing/2014/main" id="{2F10D7F9-6B43-B029-C520-B67130E4A994}"/>
                          </a:ext>
                        </a:extLst>
                      </p:cNvPr>
                      <p:cNvSpPr>
                        <a:spLocks noChangeArrowheads="1"/>
                      </p:cNvSpPr>
                      <p:nvPr/>
                    </p:nvSpPr>
                    <p:spPr bwMode="auto">
                      <a:xfrm>
                        <a:off x="3391" y="836"/>
                        <a:ext cx="22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rt</a:t>
                        </a:r>
                      </a:p>
                    </p:txBody>
                  </p:sp>
                </p:grpSp>
                <p:grpSp>
                  <p:nvGrpSpPr>
                    <p:cNvPr id="29" name="Group 97">
                      <a:extLst>
                        <a:ext uri="{FF2B5EF4-FFF2-40B4-BE49-F238E27FC236}">
                          <a16:creationId xmlns:a16="http://schemas.microsoft.com/office/drawing/2014/main" id="{C85711F8-BBAF-4F41-697A-DB2AA6867403}"/>
                        </a:ext>
                      </a:extLst>
                    </p:cNvPr>
                    <p:cNvGrpSpPr>
                      <a:grpSpLocks/>
                    </p:cNvGrpSpPr>
                    <p:nvPr/>
                  </p:nvGrpSpPr>
                  <p:grpSpPr bwMode="auto">
                    <a:xfrm>
                      <a:off x="3786" y="836"/>
                      <a:ext cx="579" cy="229"/>
                      <a:chOff x="3786" y="836"/>
                      <a:chExt cx="579" cy="229"/>
                    </a:xfrm>
                  </p:grpSpPr>
                  <p:sp>
                    <p:nvSpPr>
                      <p:cNvPr id="39" name="Rectangle 98">
                        <a:extLst>
                          <a:ext uri="{FF2B5EF4-FFF2-40B4-BE49-F238E27FC236}">
                            <a16:creationId xmlns:a16="http://schemas.microsoft.com/office/drawing/2014/main" id="{52C2B7DB-2F3D-08A5-EF48-6A28A1D436FD}"/>
                          </a:ext>
                        </a:extLst>
                      </p:cNvPr>
                      <p:cNvSpPr>
                        <a:spLocks noChangeArrowheads="1"/>
                      </p:cNvSpPr>
                      <p:nvPr/>
                    </p:nvSpPr>
                    <p:spPr bwMode="auto">
                      <a:xfrm>
                        <a:off x="3786" y="868"/>
                        <a:ext cx="579"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0" name="Rectangle 99">
                        <a:extLst>
                          <a:ext uri="{FF2B5EF4-FFF2-40B4-BE49-F238E27FC236}">
                            <a16:creationId xmlns:a16="http://schemas.microsoft.com/office/drawing/2014/main" id="{5BD45BF1-BE16-08DA-7712-9D1EABC757BF}"/>
                          </a:ext>
                        </a:extLst>
                      </p:cNvPr>
                      <p:cNvSpPr>
                        <a:spLocks noChangeArrowheads="1"/>
                      </p:cNvSpPr>
                      <p:nvPr/>
                    </p:nvSpPr>
                    <p:spPr bwMode="auto">
                      <a:xfrm>
                        <a:off x="3979" y="836"/>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rd</a:t>
                        </a:r>
                      </a:p>
                    </p:txBody>
                  </p:sp>
                </p:grpSp>
                <p:grpSp>
                  <p:nvGrpSpPr>
                    <p:cNvPr id="33" name="Group 100">
                      <a:extLst>
                        <a:ext uri="{FF2B5EF4-FFF2-40B4-BE49-F238E27FC236}">
                          <a16:creationId xmlns:a16="http://schemas.microsoft.com/office/drawing/2014/main" id="{7662FA25-9363-C692-D8C5-3D042B59A32C}"/>
                        </a:ext>
                      </a:extLst>
                    </p:cNvPr>
                    <p:cNvGrpSpPr>
                      <a:grpSpLocks/>
                    </p:cNvGrpSpPr>
                    <p:nvPr/>
                  </p:nvGrpSpPr>
                  <p:grpSpPr bwMode="auto">
                    <a:xfrm>
                      <a:off x="4373" y="836"/>
                      <a:ext cx="580" cy="229"/>
                      <a:chOff x="4373" y="836"/>
                      <a:chExt cx="580" cy="229"/>
                    </a:xfrm>
                  </p:grpSpPr>
                  <p:sp>
                    <p:nvSpPr>
                      <p:cNvPr id="37" name="Rectangle 101">
                        <a:extLst>
                          <a:ext uri="{FF2B5EF4-FFF2-40B4-BE49-F238E27FC236}">
                            <a16:creationId xmlns:a16="http://schemas.microsoft.com/office/drawing/2014/main" id="{2F176C36-BF19-7756-15DD-F3C080D12A53}"/>
                          </a:ext>
                        </a:extLst>
                      </p:cNvPr>
                      <p:cNvSpPr>
                        <a:spLocks noChangeArrowheads="1"/>
                      </p:cNvSpPr>
                      <p:nvPr/>
                    </p:nvSpPr>
                    <p:spPr bwMode="auto">
                      <a:xfrm>
                        <a:off x="4373" y="868"/>
                        <a:ext cx="58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38" name="Rectangle 102">
                        <a:extLst>
                          <a:ext uri="{FF2B5EF4-FFF2-40B4-BE49-F238E27FC236}">
                            <a16:creationId xmlns:a16="http://schemas.microsoft.com/office/drawing/2014/main" id="{E7BF11FA-A290-E740-9D62-C009970151E1}"/>
                          </a:ext>
                        </a:extLst>
                      </p:cNvPr>
                      <p:cNvSpPr>
                        <a:spLocks noChangeArrowheads="1"/>
                      </p:cNvSpPr>
                      <p:nvPr/>
                    </p:nvSpPr>
                    <p:spPr bwMode="auto">
                      <a:xfrm>
                        <a:off x="4448" y="836"/>
                        <a:ext cx="49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shamt</a:t>
                        </a:r>
                      </a:p>
                    </p:txBody>
                  </p:sp>
                </p:grpSp>
                <p:grpSp>
                  <p:nvGrpSpPr>
                    <p:cNvPr id="34" name="Group 103">
                      <a:extLst>
                        <a:ext uri="{FF2B5EF4-FFF2-40B4-BE49-F238E27FC236}">
                          <a16:creationId xmlns:a16="http://schemas.microsoft.com/office/drawing/2014/main" id="{01F03404-BA16-31E8-3F0F-FCF204FE0889}"/>
                        </a:ext>
                      </a:extLst>
                    </p:cNvPr>
                    <p:cNvGrpSpPr>
                      <a:grpSpLocks/>
                    </p:cNvGrpSpPr>
                    <p:nvPr/>
                  </p:nvGrpSpPr>
                  <p:grpSpPr bwMode="auto">
                    <a:xfrm>
                      <a:off x="4961" y="836"/>
                      <a:ext cx="625" cy="229"/>
                      <a:chOff x="4961" y="836"/>
                      <a:chExt cx="625" cy="229"/>
                    </a:xfrm>
                  </p:grpSpPr>
                  <p:sp>
                    <p:nvSpPr>
                      <p:cNvPr id="35" name="Rectangle 104">
                        <a:extLst>
                          <a:ext uri="{FF2B5EF4-FFF2-40B4-BE49-F238E27FC236}">
                            <a16:creationId xmlns:a16="http://schemas.microsoft.com/office/drawing/2014/main" id="{54098222-0FF6-DD5D-2CD9-5F5E44BB84F3}"/>
                          </a:ext>
                        </a:extLst>
                      </p:cNvPr>
                      <p:cNvSpPr>
                        <a:spLocks noChangeArrowheads="1"/>
                      </p:cNvSpPr>
                      <p:nvPr/>
                    </p:nvSpPr>
                    <p:spPr bwMode="auto">
                      <a:xfrm>
                        <a:off x="4961" y="868"/>
                        <a:ext cx="625"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36" name="Rectangle 105">
                        <a:extLst>
                          <a:ext uri="{FF2B5EF4-FFF2-40B4-BE49-F238E27FC236}">
                            <a16:creationId xmlns:a16="http://schemas.microsoft.com/office/drawing/2014/main" id="{A0F177BC-2754-76CD-DB98-22284AEB67E2}"/>
                          </a:ext>
                        </a:extLst>
                      </p:cNvPr>
                      <p:cNvSpPr>
                        <a:spLocks noChangeArrowheads="1"/>
                      </p:cNvSpPr>
                      <p:nvPr/>
                    </p:nvSpPr>
                    <p:spPr bwMode="auto">
                      <a:xfrm>
                        <a:off x="5143" y="836"/>
                        <a:ext cx="3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func</a:t>
                        </a:r>
                      </a:p>
                    </p:txBody>
                  </p:sp>
                </p:grpSp>
              </p:grpSp>
            </p:grpSp>
            <p:sp>
              <p:nvSpPr>
                <p:cNvPr id="16" name="Rectangle 106">
                  <a:extLst>
                    <a:ext uri="{FF2B5EF4-FFF2-40B4-BE49-F238E27FC236}">
                      <a16:creationId xmlns:a16="http://schemas.microsoft.com/office/drawing/2014/main" id="{88D33E33-96C6-5922-5BC5-8E9D70EA60BD}"/>
                    </a:ext>
                  </a:extLst>
                </p:cNvPr>
                <p:cNvSpPr>
                  <a:spLocks noChangeArrowheads="1"/>
                </p:cNvSpPr>
                <p:nvPr/>
              </p:nvSpPr>
              <p:spPr bwMode="auto">
                <a:xfrm>
                  <a:off x="5488" y="672"/>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0</a:t>
                  </a:r>
                </a:p>
              </p:txBody>
            </p:sp>
            <p:sp>
              <p:nvSpPr>
                <p:cNvPr id="17" name="Rectangle 107">
                  <a:extLst>
                    <a:ext uri="{FF2B5EF4-FFF2-40B4-BE49-F238E27FC236}">
                      <a16:creationId xmlns:a16="http://schemas.microsoft.com/office/drawing/2014/main" id="{18862AFB-EB2C-68B7-6A66-10C1AC035ED0}"/>
                    </a:ext>
                  </a:extLst>
                </p:cNvPr>
                <p:cNvSpPr>
                  <a:spLocks noChangeArrowheads="1"/>
                </p:cNvSpPr>
                <p:nvPr/>
              </p:nvSpPr>
              <p:spPr bwMode="auto">
                <a:xfrm>
                  <a:off x="4810" y="672"/>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a:t>
                  </a:r>
                </a:p>
              </p:txBody>
            </p:sp>
            <p:sp>
              <p:nvSpPr>
                <p:cNvPr id="18" name="Rectangle 108">
                  <a:extLst>
                    <a:ext uri="{FF2B5EF4-FFF2-40B4-BE49-F238E27FC236}">
                      <a16:creationId xmlns:a16="http://schemas.microsoft.com/office/drawing/2014/main" id="{7A3393B2-1F9C-FD2B-941D-3A12A75C6A66}"/>
                    </a:ext>
                  </a:extLst>
                </p:cNvPr>
                <p:cNvSpPr>
                  <a:spLocks noChangeArrowheads="1"/>
                </p:cNvSpPr>
                <p:nvPr/>
              </p:nvSpPr>
              <p:spPr bwMode="auto">
                <a:xfrm>
                  <a:off x="4177"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11</a:t>
                  </a:r>
                </a:p>
              </p:txBody>
            </p:sp>
            <p:sp>
              <p:nvSpPr>
                <p:cNvPr id="19" name="Rectangle 109">
                  <a:extLst>
                    <a:ext uri="{FF2B5EF4-FFF2-40B4-BE49-F238E27FC236}">
                      <a16:creationId xmlns:a16="http://schemas.microsoft.com/office/drawing/2014/main" id="{CE16A9DE-2220-0CEE-BFD6-CEB88DB1BA40}"/>
                    </a:ext>
                  </a:extLst>
                </p:cNvPr>
                <p:cNvSpPr>
                  <a:spLocks noChangeArrowheads="1"/>
                </p:cNvSpPr>
                <p:nvPr/>
              </p:nvSpPr>
              <p:spPr bwMode="auto">
                <a:xfrm>
                  <a:off x="3590"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a:t>
                  </a:r>
                </a:p>
              </p:txBody>
            </p:sp>
            <p:sp>
              <p:nvSpPr>
                <p:cNvPr id="21" name="Rectangle 110">
                  <a:extLst>
                    <a:ext uri="{FF2B5EF4-FFF2-40B4-BE49-F238E27FC236}">
                      <a16:creationId xmlns:a16="http://schemas.microsoft.com/office/drawing/2014/main" id="{8379F1BE-7AB6-C852-33E8-C6DF241D9DF1}"/>
                    </a:ext>
                  </a:extLst>
                </p:cNvPr>
                <p:cNvSpPr>
                  <a:spLocks noChangeArrowheads="1"/>
                </p:cNvSpPr>
                <p:nvPr/>
              </p:nvSpPr>
              <p:spPr bwMode="auto">
                <a:xfrm>
                  <a:off x="3002"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21</a:t>
                  </a:r>
                </a:p>
              </p:txBody>
            </p:sp>
            <p:sp>
              <p:nvSpPr>
                <p:cNvPr id="22" name="Rectangle 111">
                  <a:extLst>
                    <a:ext uri="{FF2B5EF4-FFF2-40B4-BE49-F238E27FC236}">
                      <a16:creationId xmlns:a16="http://schemas.microsoft.com/office/drawing/2014/main" id="{BE89FC57-31ED-9BD4-6D6A-9171772286A8}"/>
                    </a:ext>
                  </a:extLst>
                </p:cNvPr>
                <p:cNvSpPr>
                  <a:spLocks noChangeArrowheads="1"/>
                </p:cNvSpPr>
                <p:nvPr/>
              </p:nvSpPr>
              <p:spPr bwMode="auto">
                <a:xfrm>
                  <a:off x="2414"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26</a:t>
                  </a:r>
                </a:p>
              </p:txBody>
            </p:sp>
            <p:sp>
              <p:nvSpPr>
                <p:cNvPr id="23" name="Rectangle 112">
                  <a:extLst>
                    <a:ext uri="{FF2B5EF4-FFF2-40B4-BE49-F238E27FC236}">
                      <a16:creationId xmlns:a16="http://schemas.microsoft.com/office/drawing/2014/main" id="{141BAF74-886B-844A-D0C9-3A097AF36754}"/>
                    </a:ext>
                  </a:extLst>
                </p:cNvPr>
                <p:cNvSpPr>
                  <a:spLocks noChangeArrowheads="1"/>
                </p:cNvSpPr>
                <p:nvPr/>
              </p:nvSpPr>
              <p:spPr bwMode="auto">
                <a:xfrm>
                  <a:off x="1918"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31</a:t>
                  </a:r>
                </a:p>
              </p:txBody>
            </p:sp>
          </p:grpSp>
          <p:sp>
            <p:nvSpPr>
              <p:cNvPr id="9" name="Rectangle 113">
                <a:extLst>
                  <a:ext uri="{FF2B5EF4-FFF2-40B4-BE49-F238E27FC236}">
                    <a16:creationId xmlns:a16="http://schemas.microsoft.com/office/drawing/2014/main" id="{091F7BD8-FA2C-E5C6-A0C4-B0B6CD2D5753}"/>
                  </a:ext>
                </a:extLst>
              </p:cNvPr>
              <p:cNvSpPr>
                <a:spLocks noChangeArrowheads="1"/>
              </p:cNvSpPr>
              <p:nvPr/>
            </p:nvSpPr>
            <p:spPr bwMode="auto">
              <a:xfrm>
                <a:off x="2143"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10" name="Rectangle 114">
                <a:extLst>
                  <a:ext uri="{FF2B5EF4-FFF2-40B4-BE49-F238E27FC236}">
                    <a16:creationId xmlns:a16="http://schemas.microsoft.com/office/drawing/2014/main" id="{68B23C83-C41E-0DB3-70F8-6070C486439F}"/>
                  </a:ext>
                </a:extLst>
              </p:cNvPr>
              <p:cNvSpPr>
                <a:spLocks noChangeArrowheads="1"/>
              </p:cNvSpPr>
              <p:nvPr/>
            </p:nvSpPr>
            <p:spPr bwMode="auto">
              <a:xfrm>
                <a:off x="5126"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11" name="Rectangle 115">
                <a:extLst>
                  <a:ext uri="{FF2B5EF4-FFF2-40B4-BE49-F238E27FC236}">
                    <a16:creationId xmlns:a16="http://schemas.microsoft.com/office/drawing/2014/main" id="{F488F3AD-FE45-7324-A437-A338AB965C47}"/>
                  </a:ext>
                </a:extLst>
              </p:cNvPr>
              <p:cNvSpPr>
                <a:spLocks noChangeArrowheads="1"/>
              </p:cNvSpPr>
              <p:nvPr/>
            </p:nvSpPr>
            <p:spPr bwMode="auto">
              <a:xfrm>
                <a:off x="4493"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sp>
            <p:nvSpPr>
              <p:cNvPr id="12" name="Rectangle 116">
                <a:extLst>
                  <a:ext uri="{FF2B5EF4-FFF2-40B4-BE49-F238E27FC236}">
                    <a16:creationId xmlns:a16="http://schemas.microsoft.com/office/drawing/2014/main" id="{EFE25A37-792F-B163-859A-6C4CE34335B4}"/>
                  </a:ext>
                </a:extLst>
              </p:cNvPr>
              <p:cNvSpPr>
                <a:spLocks noChangeArrowheads="1"/>
              </p:cNvSpPr>
              <p:nvPr/>
            </p:nvSpPr>
            <p:spPr bwMode="auto">
              <a:xfrm>
                <a:off x="3906" y="1056"/>
                <a:ext cx="44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a:t>
                </a:r>
                <a:r>
                  <a:rPr lang="zh-CN" altLang="en-US" sz="1600" b="0">
                    <a:solidFill>
                      <a:schemeClr val="tx1"/>
                    </a:solidFill>
                    <a:latin typeface="Times New Roman" panose="02020603050405020304" pitchFamily="18" charset="0"/>
                  </a:rPr>
                  <a:t> </a:t>
                </a:r>
                <a:r>
                  <a:rPr lang="en-US" altLang="zh-CN" sz="1800">
                    <a:solidFill>
                      <a:schemeClr val="tx1"/>
                    </a:solidFill>
                    <a:latin typeface="Times New Roman" panose="02020603050405020304" pitchFamily="18" charset="0"/>
                  </a:rPr>
                  <a:t>bits</a:t>
                </a:r>
              </a:p>
            </p:txBody>
          </p:sp>
          <p:sp>
            <p:nvSpPr>
              <p:cNvPr id="13" name="Rectangle 117">
                <a:extLst>
                  <a:ext uri="{FF2B5EF4-FFF2-40B4-BE49-F238E27FC236}">
                    <a16:creationId xmlns:a16="http://schemas.microsoft.com/office/drawing/2014/main" id="{7D0A5BA1-5639-B320-25DE-863ED07FAEB3}"/>
                  </a:ext>
                </a:extLst>
              </p:cNvPr>
              <p:cNvSpPr>
                <a:spLocks noChangeArrowheads="1"/>
              </p:cNvSpPr>
              <p:nvPr/>
            </p:nvSpPr>
            <p:spPr bwMode="auto">
              <a:xfrm>
                <a:off x="3318"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sp>
            <p:nvSpPr>
              <p:cNvPr id="14" name="Rectangle 118">
                <a:extLst>
                  <a:ext uri="{FF2B5EF4-FFF2-40B4-BE49-F238E27FC236}">
                    <a16:creationId xmlns:a16="http://schemas.microsoft.com/office/drawing/2014/main" id="{FFB4863F-7C9C-CCE3-DD8E-BE8CCF988FC8}"/>
                  </a:ext>
                </a:extLst>
              </p:cNvPr>
              <p:cNvSpPr>
                <a:spLocks noChangeArrowheads="1"/>
              </p:cNvSpPr>
              <p:nvPr/>
            </p:nvSpPr>
            <p:spPr bwMode="auto">
              <a:xfrm>
                <a:off x="2731"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grpSp>
        <p:sp>
          <p:nvSpPr>
            <p:cNvPr id="7" name="Text Box 119">
              <a:extLst>
                <a:ext uri="{FF2B5EF4-FFF2-40B4-BE49-F238E27FC236}">
                  <a16:creationId xmlns:a16="http://schemas.microsoft.com/office/drawing/2014/main" id="{1A6D0E82-55BB-EECF-017F-97BB3F4448A7}"/>
                </a:ext>
              </a:extLst>
            </p:cNvPr>
            <p:cNvSpPr txBox="1">
              <a:spLocks noChangeArrowheads="1"/>
            </p:cNvSpPr>
            <p:nvPr/>
          </p:nvSpPr>
          <p:spPr bwMode="auto">
            <a:xfrm>
              <a:off x="3190" y="420"/>
              <a:ext cx="124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pPr>
                <a:spcBef>
                  <a:spcPct val="50000"/>
                </a:spcBef>
              </a:pPr>
              <a:r>
                <a:rPr lang="en-US" altLang="zh-CN" sz="1800" dirty="0">
                  <a:latin typeface="Times New Roman" panose="02020603050405020304" pitchFamily="18" charset="0"/>
                </a:rPr>
                <a:t>R-Type</a:t>
              </a:r>
              <a:r>
                <a:rPr lang="zh-CN" altLang="en-US" sz="1800" dirty="0">
                  <a:latin typeface="Times New Roman" panose="02020603050405020304" pitchFamily="18" charset="0"/>
                </a:rPr>
                <a:t>指令</a:t>
              </a:r>
            </a:p>
          </p:txBody>
        </p:sp>
      </p:grpSp>
      <p:graphicFrame>
        <p:nvGraphicFramePr>
          <p:cNvPr id="50" name="表格 49">
            <a:extLst>
              <a:ext uri="{FF2B5EF4-FFF2-40B4-BE49-F238E27FC236}">
                <a16:creationId xmlns:a16="http://schemas.microsoft.com/office/drawing/2014/main" id="{4E748DA1-FF2F-B40A-6FE0-F3D16D90ECB3}"/>
              </a:ext>
            </a:extLst>
          </p:cNvPr>
          <p:cNvGraphicFramePr>
            <a:graphicFrameLocks noGrp="1"/>
          </p:cNvGraphicFramePr>
          <p:nvPr>
            <p:extLst>
              <p:ext uri="{D42A27DB-BD31-4B8C-83A1-F6EECF244321}">
                <p14:modId xmlns:p14="http://schemas.microsoft.com/office/powerpoint/2010/main" val="3131395934"/>
              </p:ext>
            </p:extLst>
          </p:nvPr>
        </p:nvGraphicFramePr>
        <p:xfrm>
          <a:off x="6152828" y="2846058"/>
          <a:ext cx="5719764" cy="866205"/>
        </p:xfrm>
        <a:graphic>
          <a:graphicData uri="http://schemas.openxmlformats.org/drawingml/2006/table">
            <a:tbl>
              <a:tblPr firstRow="1" bandRow="1"/>
              <a:tblGrid>
                <a:gridCol w="975565">
                  <a:extLst>
                    <a:ext uri="{9D8B030D-6E8A-4147-A177-3AD203B41FA5}">
                      <a16:colId xmlns:a16="http://schemas.microsoft.com/office/drawing/2014/main" val="786761984"/>
                    </a:ext>
                  </a:extLst>
                </a:gridCol>
                <a:gridCol w="954124">
                  <a:extLst>
                    <a:ext uri="{9D8B030D-6E8A-4147-A177-3AD203B41FA5}">
                      <a16:colId xmlns:a16="http://schemas.microsoft.com/office/drawing/2014/main" val="3291144237"/>
                    </a:ext>
                  </a:extLst>
                </a:gridCol>
                <a:gridCol w="932682">
                  <a:extLst>
                    <a:ext uri="{9D8B030D-6E8A-4147-A177-3AD203B41FA5}">
                      <a16:colId xmlns:a16="http://schemas.microsoft.com/office/drawing/2014/main" val="2181874070"/>
                    </a:ext>
                  </a:extLst>
                </a:gridCol>
                <a:gridCol w="932683">
                  <a:extLst>
                    <a:ext uri="{9D8B030D-6E8A-4147-A177-3AD203B41FA5}">
                      <a16:colId xmlns:a16="http://schemas.microsoft.com/office/drawing/2014/main" val="3055983894"/>
                    </a:ext>
                  </a:extLst>
                </a:gridCol>
                <a:gridCol w="961828">
                  <a:extLst>
                    <a:ext uri="{9D8B030D-6E8A-4147-A177-3AD203B41FA5}">
                      <a16:colId xmlns:a16="http://schemas.microsoft.com/office/drawing/2014/main" val="1725049587"/>
                    </a:ext>
                  </a:extLst>
                </a:gridCol>
                <a:gridCol w="962882">
                  <a:extLst>
                    <a:ext uri="{9D8B030D-6E8A-4147-A177-3AD203B41FA5}">
                      <a16:colId xmlns:a16="http://schemas.microsoft.com/office/drawing/2014/main" val="37174518"/>
                    </a:ext>
                  </a:extLst>
                </a:gridCol>
              </a:tblGrid>
              <a:tr h="494254">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a:solidFill>
                            <a:schemeClr val="bg1">
                              <a:lumMod val="95000"/>
                            </a:schemeClr>
                          </a:solidFill>
                        </a:rPr>
                        <a:t>OP</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rs</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rt</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rgbClr val="0000FF"/>
                          </a:solidFill>
                        </a:rPr>
                        <a:t>rd</a:t>
                      </a:r>
                      <a:endParaRPr lang="zh-CN" altLang="en-US" sz="1600" dirty="0">
                        <a:solidFill>
                          <a:srgbClr val="0000FF"/>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r>
                        <a:rPr lang="en-US" altLang="zh-CN" sz="1600" dirty="0" err="1">
                          <a:solidFill>
                            <a:schemeClr val="bg1">
                              <a:lumMod val="95000"/>
                            </a:schemeClr>
                          </a:solidFill>
                        </a:rPr>
                        <a:t>sa</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func</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336909343"/>
                  </a:ext>
                </a:extLst>
              </a:tr>
              <a:tr h="371951">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a:solidFill>
                            <a:srgbClr val="002060"/>
                          </a:solidFill>
                        </a:rPr>
                        <a:t>0</a:t>
                      </a:r>
                      <a:endParaRPr lang="zh-CN" altLang="en-US" sz="1600" b="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err="1">
                          <a:solidFill>
                            <a:srgbClr val="002060"/>
                          </a:solidFill>
                        </a:rPr>
                        <a:t>Reg</a:t>
                      </a:r>
                      <a:endParaRPr lang="zh-CN" altLang="en-US" sz="1600" b="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err="1">
                          <a:solidFill>
                            <a:srgbClr val="002060"/>
                          </a:solidFill>
                        </a:rPr>
                        <a:t>Reg</a:t>
                      </a:r>
                      <a:endParaRPr lang="zh-CN" altLang="en-US" sz="1600" b="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err="1">
                          <a:solidFill>
                            <a:srgbClr val="0000FF"/>
                          </a:solidFill>
                        </a:rPr>
                        <a:t>Reg</a:t>
                      </a:r>
                      <a:endParaRPr lang="zh-CN" altLang="en-US" sz="1600" b="0" dirty="0">
                        <a:solidFill>
                          <a:srgbClr val="0000FF"/>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a:solidFill>
                            <a:srgbClr val="002060"/>
                          </a:solidFill>
                        </a:rPr>
                        <a:t>0</a:t>
                      </a:r>
                      <a:endParaRPr lang="zh-CN" altLang="en-US" sz="1600" b="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a:solidFill>
                            <a:srgbClr val="002060"/>
                          </a:solidFill>
                        </a:rPr>
                        <a:t>37</a:t>
                      </a:r>
                      <a:r>
                        <a:rPr lang="en-US" altLang="zh-CN" sz="1600" b="0" baseline="-25000" dirty="0">
                          <a:solidFill>
                            <a:srgbClr val="002060"/>
                          </a:solidFill>
                        </a:rPr>
                        <a:t>10</a:t>
                      </a:r>
                      <a:endParaRPr lang="zh-CN" altLang="en-US" sz="1600" b="0" baseline="-2500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extLst>
                  <a:ext uri="{0D108BD9-81ED-4DB2-BD59-A6C34878D82A}">
                    <a16:rowId xmlns:a16="http://schemas.microsoft.com/office/drawing/2014/main" val="3969790114"/>
                  </a:ext>
                </a:extLst>
              </a:tr>
            </a:tbl>
          </a:graphicData>
        </a:graphic>
      </p:graphicFrame>
    </p:spTree>
    <p:custDataLst>
      <p:tags r:id="rId1"/>
    </p:custDataLst>
    <p:extLst>
      <p:ext uri="{BB962C8B-B14F-4D97-AF65-F5344CB8AC3E}">
        <p14:creationId xmlns:p14="http://schemas.microsoft.com/office/powerpoint/2010/main" val="11668808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指令集</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40157" y="2195240"/>
            <a:ext cx="10290219" cy="2807885"/>
          </a:xfrm>
          <a:prstGeom prst="rect">
            <a:avLst/>
          </a:prstGeom>
          <a:noFill/>
        </p:spPr>
        <p:txBody>
          <a:bodyPr wrap="square">
            <a:spAutoFit/>
          </a:bodyPr>
          <a:lstStyle/>
          <a:p>
            <a:pPr marL="285750" indent="-285750">
              <a:lnSpc>
                <a:spcPct val="150000"/>
              </a:lnSpc>
              <a:buFont typeface="Wingdings" pitchFamily="2" charset="2"/>
              <a:buChar char="Ø"/>
              <a:defRP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R</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类型：</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SLL</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Shift Left Logical</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OP</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码为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000000</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指令的</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func</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域为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0</a:t>
            </a:r>
            <a:endPar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书写格式：</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SLL </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rd</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rt, </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sa</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含义描述：</a:t>
            </a:r>
            <a:r>
              <a:rPr lang="en" altLang="zh-CN" sz="2000" dirty="0"/>
              <a:t>GPR[</a:t>
            </a:r>
            <a:r>
              <a:rPr lang="en" altLang="zh-CN" sz="2000" dirty="0" err="1"/>
              <a:t>rd</a:t>
            </a:r>
            <a:r>
              <a:rPr lang="en" altLang="zh-CN" sz="2000" dirty="0"/>
              <a:t>]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&lt;-</a:t>
            </a:r>
            <a:r>
              <a:rPr lang="en" altLang="zh-CN" sz="2000" dirty="0"/>
              <a:t> GPR[rt] &lt;&lt; </a:t>
            </a:r>
            <a:r>
              <a:rPr lang="en" altLang="zh-CN" sz="2000" dirty="0" err="1"/>
              <a:t>sa</a:t>
            </a:r>
            <a:r>
              <a:rPr lang="zh-CN" altLang="en-US" sz="2000" dirty="0"/>
              <a:t> </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（逻辑左移）</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SLR</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（逻辑右移）</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4" name="Group 82">
            <a:extLst>
              <a:ext uri="{FF2B5EF4-FFF2-40B4-BE49-F238E27FC236}">
                <a16:creationId xmlns:a16="http://schemas.microsoft.com/office/drawing/2014/main" id="{E7850F8C-2E61-25AC-9C3D-F4BEB13A01F3}"/>
              </a:ext>
            </a:extLst>
          </p:cNvPr>
          <p:cNvGrpSpPr>
            <a:grpSpLocks/>
          </p:cNvGrpSpPr>
          <p:nvPr/>
        </p:nvGrpSpPr>
        <p:grpSpPr bwMode="auto">
          <a:xfrm>
            <a:off x="6049640" y="1386605"/>
            <a:ext cx="5962650" cy="1430338"/>
            <a:chOff x="1931" y="420"/>
            <a:chExt cx="3756" cy="901"/>
          </a:xfrm>
        </p:grpSpPr>
        <p:grpSp>
          <p:nvGrpSpPr>
            <p:cNvPr id="6" name="Group 83">
              <a:extLst>
                <a:ext uri="{FF2B5EF4-FFF2-40B4-BE49-F238E27FC236}">
                  <a16:creationId xmlns:a16="http://schemas.microsoft.com/office/drawing/2014/main" id="{FCE8E24F-DF2A-F4C4-675A-A0B38F6F2EAC}"/>
                </a:ext>
              </a:extLst>
            </p:cNvPr>
            <p:cNvGrpSpPr>
              <a:grpSpLocks/>
            </p:cNvGrpSpPr>
            <p:nvPr/>
          </p:nvGrpSpPr>
          <p:grpSpPr bwMode="auto">
            <a:xfrm>
              <a:off x="1931" y="708"/>
              <a:ext cx="3756" cy="613"/>
              <a:chOff x="1918" y="672"/>
              <a:chExt cx="3756" cy="613"/>
            </a:xfrm>
          </p:grpSpPr>
          <p:grpSp>
            <p:nvGrpSpPr>
              <p:cNvPr id="8" name="Group 84">
                <a:extLst>
                  <a:ext uri="{FF2B5EF4-FFF2-40B4-BE49-F238E27FC236}">
                    <a16:creationId xmlns:a16="http://schemas.microsoft.com/office/drawing/2014/main" id="{1B0999AF-A60D-F852-4FAB-E72F0F92B217}"/>
                  </a:ext>
                </a:extLst>
              </p:cNvPr>
              <p:cNvGrpSpPr>
                <a:grpSpLocks/>
              </p:cNvGrpSpPr>
              <p:nvPr/>
            </p:nvGrpSpPr>
            <p:grpSpPr bwMode="auto">
              <a:xfrm>
                <a:off x="1918" y="672"/>
                <a:ext cx="3756" cy="393"/>
                <a:chOff x="1918" y="672"/>
                <a:chExt cx="3756" cy="393"/>
              </a:xfrm>
            </p:grpSpPr>
            <p:grpSp>
              <p:nvGrpSpPr>
                <p:cNvPr id="15" name="Group 85">
                  <a:extLst>
                    <a:ext uri="{FF2B5EF4-FFF2-40B4-BE49-F238E27FC236}">
                      <a16:creationId xmlns:a16="http://schemas.microsoft.com/office/drawing/2014/main" id="{5D0F0E19-5A7E-09CF-13F4-22C2C9E532D3}"/>
                    </a:ext>
                  </a:extLst>
                </p:cNvPr>
                <p:cNvGrpSpPr>
                  <a:grpSpLocks/>
                </p:cNvGrpSpPr>
                <p:nvPr/>
              </p:nvGrpSpPr>
              <p:grpSpPr bwMode="auto">
                <a:xfrm>
                  <a:off x="1979" y="836"/>
                  <a:ext cx="3607" cy="229"/>
                  <a:chOff x="1979" y="836"/>
                  <a:chExt cx="3607" cy="229"/>
                </a:xfrm>
              </p:grpSpPr>
              <p:sp>
                <p:nvSpPr>
                  <p:cNvPr id="24" name="Rectangle 86">
                    <a:extLst>
                      <a:ext uri="{FF2B5EF4-FFF2-40B4-BE49-F238E27FC236}">
                        <a16:creationId xmlns:a16="http://schemas.microsoft.com/office/drawing/2014/main" id="{E376CE64-5C69-FFE5-8B0E-3C1BE22E994C}"/>
                      </a:ext>
                    </a:extLst>
                  </p:cNvPr>
                  <p:cNvSpPr>
                    <a:spLocks noChangeArrowheads="1"/>
                  </p:cNvSpPr>
                  <p:nvPr/>
                </p:nvSpPr>
                <p:spPr bwMode="auto">
                  <a:xfrm>
                    <a:off x="1983" y="872"/>
                    <a:ext cx="3599"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grpSp>
                <p:nvGrpSpPr>
                  <p:cNvPr id="25" name="Group 87">
                    <a:extLst>
                      <a:ext uri="{FF2B5EF4-FFF2-40B4-BE49-F238E27FC236}">
                        <a16:creationId xmlns:a16="http://schemas.microsoft.com/office/drawing/2014/main" id="{21B44105-1CD1-B771-9AA1-84E9B8333D0A}"/>
                      </a:ext>
                    </a:extLst>
                  </p:cNvPr>
                  <p:cNvGrpSpPr>
                    <a:grpSpLocks/>
                  </p:cNvGrpSpPr>
                  <p:nvPr/>
                </p:nvGrpSpPr>
                <p:grpSpPr bwMode="auto">
                  <a:xfrm>
                    <a:off x="1979" y="836"/>
                    <a:ext cx="3607" cy="229"/>
                    <a:chOff x="1979" y="836"/>
                    <a:chExt cx="3607" cy="229"/>
                  </a:xfrm>
                </p:grpSpPr>
                <p:grpSp>
                  <p:nvGrpSpPr>
                    <p:cNvPr id="26" name="Group 88">
                      <a:extLst>
                        <a:ext uri="{FF2B5EF4-FFF2-40B4-BE49-F238E27FC236}">
                          <a16:creationId xmlns:a16="http://schemas.microsoft.com/office/drawing/2014/main" id="{1333FB68-7962-F596-0520-310B8745A241}"/>
                        </a:ext>
                      </a:extLst>
                    </p:cNvPr>
                    <p:cNvGrpSpPr>
                      <a:grpSpLocks/>
                    </p:cNvGrpSpPr>
                    <p:nvPr/>
                  </p:nvGrpSpPr>
                  <p:grpSpPr bwMode="auto">
                    <a:xfrm>
                      <a:off x="1979" y="836"/>
                      <a:ext cx="624" cy="229"/>
                      <a:chOff x="1979" y="836"/>
                      <a:chExt cx="624" cy="229"/>
                    </a:xfrm>
                  </p:grpSpPr>
                  <p:sp>
                    <p:nvSpPr>
                      <p:cNvPr id="45" name="Rectangle 89">
                        <a:extLst>
                          <a:ext uri="{FF2B5EF4-FFF2-40B4-BE49-F238E27FC236}">
                            <a16:creationId xmlns:a16="http://schemas.microsoft.com/office/drawing/2014/main" id="{9D655A52-C442-472E-8D51-562B6D5F77E7}"/>
                          </a:ext>
                        </a:extLst>
                      </p:cNvPr>
                      <p:cNvSpPr>
                        <a:spLocks noChangeArrowheads="1"/>
                      </p:cNvSpPr>
                      <p:nvPr/>
                    </p:nvSpPr>
                    <p:spPr bwMode="auto">
                      <a:xfrm>
                        <a:off x="1979" y="868"/>
                        <a:ext cx="62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6" name="Rectangle 90">
                        <a:extLst>
                          <a:ext uri="{FF2B5EF4-FFF2-40B4-BE49-F238E27FC236}">
                            <a16:creationId xmlns:a16="http://schemas.microsoft.com/office/drawing/2014/main" id="{24CD03D9-AB6D-8B3D-E899-482C1F7268AB}"/>
                          </a:ext>
                        </a:extLst>
                      </p:cNvPr>
                      <p:cNvSpPr>
                        <a:spLocks noChangeArrowheads="1"/>
                      </p:cNvSpPr>
                      <p:nvPr/>
                    </p:nvSpPr>
                    <p:spPr bwMode="auto">
                      <a:xfrm>
                        <a:off x="2189" y="836"/>
                        <a:ext cx="26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dirty="0">
                            <a:solidFill>
                              <a:schemeClr val="tx1"/>
                            </a:solidFill>
                            <a:latin typeface="Times New Roman" panose="02020603050405020304" pitchFamily="18" charset="0"/>
                          </a:rPr>
                          <a:t>op</a:t>
                        </a:r>
                      </a:p>
                    </p:txBody>
                  </p:sp>
                </p:grpSp>
                <p:grpSp>
                  <p:nvGrpSpPr>
                    <p:cNvPr id="27" name="Group 91">
                      <a:extLst>
                        <a:ext uri="{FF2B5EF4-FFF2-40B4-BE49-F238E27FC236}">
                          <a16:creationId xmlns:a16="http://schemas.microsoft.com/office/drawing/2014/main" id="{EA39F6DD-47BE-3CB3-9789-99DE929EDA4C}"/>
                        </a:ext>
                      </a:extLst>
                    </p:cNvPr>
                    <p:cNvGrpSpPr>
                      <a:grpSpLocks/>
                    </p:cNvGrpSpPr>
                    <p:nvPr/>
                  </p:nvGrpSpPr>
                  <p:grpSpPr bwMode="auto">
                    <a:xfrm>
                      <a:off x="2611" y="836"/>
                      <a:ext cx="580" cy="229"/>
                      <a:chOff x="2611" y="836"/>
                      <a:chExt cx="580" cy="229"/>
                    </a:xfrm>
                  </p:grpSpPr>
                  <p:sp>
                    <p:nvSpPr>
                      <p:cNvPr id="43" name="Rectangle 92">
                        <a:extLst>
                          <a:ext uri="{FF2B5EF4-FFF2-40B4-BE49-F238E27FC236}">
                            <a16:creationId xmlns:a16="http://schemas.microsoft.com/office/drawing/2014/main" id="{A1EA4244-EC0E-C99E-C2D3-D67DC18A840D}"/>
                          </a:ext>
                        </a:extLst>
                      </p:cNvPr>
                      <p:cNvSpPr>
                        <a:spLocks noChangeArrowheads="1"/>
                      </p:cNvSpPr>
                      <p:nvPr/>
                    </p:nvSpPr>
                    <p:spPr bwMode="auto">
                      <a:xfrm>
                        <a:off x="2611" y="868"/>
                        <a:ext cx="58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4" name="Rectangle 93">
                        <a:extLst>
                          <a:ext uri="{FF2B5EF4-FFF2-40B4-BE49-F238E27FC236}">
                            <a16:creationId xmlns:a16="http://schemas.microsoft.com/office/drawing/2014/main" id="{15C14A19-649E-4763-C18C-4DF4869DE8CD}"/>
                          </a:ext>
                        </a:extLst>
                      </p:cNvPr>
                      <p:cNvSpPr>
                        <a:spLocks noChangeArrowheads="1"/>
                      </p:cNvSpPr>
                      <p:nvPr/>
                    </p:nvSpPr>
                    <p:spPr bwMode="auto">
                      <a:xfrm>
                        <a:off x="2804" y="836"/>
                        <a:ext cx="23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rs</a:t>
                        </a:r>
                      </a:p>
                    </p:txBody>
                  </p:sp>
                </p:grpSp>
                <p:grpSp>
                  <p:nvGrpSpPr>
                    <p:cNvPr id="28" name="Group 94">
                      <a:extLst>
                        <a:ext uri="{FF2B5EF4-FFF2-40B4-BE49-F238E27FC236}">
                          <a16:creationId xmlns:a16="http://schemas.microsoft.com/office/drawing/2014/main" id="{28C333C2-43A1-E10E-2461-1B0936372002}"/>
                        </a:ext>
                      </a:extLst>
                    </p:cNvPr>
                    <p:cNvGrpSpPr>
                      <a:grpSpLocks/>
                    </p:cNvGrpSpPr>
                    <p:nvPr/>
                  </p:nvGrpSpPr>
                  <p:grpSpPr bwMode="auto">
                    <a:xfrm>
                      <a:off x="3199" y="836"/>
                      <a:ext cx="579" cy="229"/>
                      <a:chOff x="3199" y="836"/>
                      <a:chExt cx="579" cy="229"/>
                    </a:xfrm>
                  </p:grpSpPr>
                  <p:sp>
                    <p:nvSpPr>
                      <p:cNvPr id="41" name="Rectangle 95">
                        <a:extLst>
                          <a:ext uri="{FF2B5EF4-FFF2-40B4-BE49-F238E27FC236}">
                            <a16:creationId xmlns:a16="http://schemas.microsoft.com/office/drawing/2014/main" id="{72B36978-FE2C-771C-80DD-222D8E493DFA}"/>
                          </a:ext>
                        </a:extLst>
                      </p:cNvPr>
                      <p:cNvSpPr>
                        <a:spLocks noChangeArrowheads="1"/>
                      </p:cNvSpPr>
                      <p:nvPr/>
                    </p:nvSpPr>
                    <p:spPr bwMode="auto">
                      <a:xfrm>
                        <a:off x="3199" y="868"/>
                        <a:ext cx="579"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2" name="Rectangle 96">
                        <a:extLst>
                          <a:ext uri="{FF2B5EF4-FFF2-40B4-BE49-F238E27FC236}">
                            <a16:creationId xmlns:a16="http://schemas.microsoft.com/office/drawing/2014/main" id="{2F10D7F9-6B43-B029-C520-B67130E4A994}"/>
                          </a:ext>
                        </a:extLst>
                      </p:cNvPr>
                      <p:cNvSpPr>
                        <a:spLocks noChangeArrowheads="1"/>
                      </p:cNvSpPr>
                      <p:nvPr/>
                    </p:nvSpPr>
                    <p:spPr bwMode="auto">
                      <a:xfrm>
                        <a:off x="3391" y="836"/>
                        <a:ext cx="22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rt</a:t>
                        </a:r>
                      </a:p>
                    </p:txBody>
                  </p:sp>
                </p:grpSp>
                <p:grpSp>
                  <p:nvGrpSpPr>
                    <p:cNvPr id="29" name="Group 97">
                      <a:extLst>
                        <a:ext uri="{FF2B5EF4-FFF2-40B4-BE49-F238E27FC236}">
                          <a16:creationId xmlns:a16="http://schemas.microsoft.com/office/drawing/2014/main" id="{C85711F8-BBAF-4F41-697A-DB2AA6867403}"/>
                        </a:ext>
                      </a:extLst>
                    </p:cNvPr>
                    <p:cNvGrpSpPr>
                      <a:grpSpLocks/>
                    </p:cNvGrpSpPr>
                    <p:nvPr/>
                  </p:nvGrpSpPr>
                  <p:grpSpPr bwMode="auto">
                    <a:xfrm>
                      <a:off x="3786" y="836"/>
                      <a:ext cx="579" cy="229"/>
                      <a:chOff x="3786" y="836"/>
                      <a:chExt cx="579" cy="229"/>
                    </a:xfrm>
                  </p:grpSpPr>
                  <p:sp>
                    <p:nvSpPr>
                      <p:cNvPr id="39" name="Rectangle 98">
                        <a:extLst>
                          <a:ext uri="{FF2B5EF4-FFF2-40B4-BE49-F238E27FC236}">
                            <a16:creationId xmlns:a16="http://schemas.microsoft.com/office/drawing/2014/main" id="{52C2B7DB-2F3D-08A5-EF48-6A28A1D436FD}"/>
                          </a:ext>
                        </a:extLst>
                      </p:cNvPr>
                      <p:cNvSpPr>
                        <a:spLocks noChangeArrowheads="1"/>
                      </p:cNvSpPr>
                      <p:nvPr/>
                    </p:nvSpPr>
                    <p:spPr bwMode="auto">
                      <a:xfrm>
                        <a:off x="3786" y="868"/>
                        <a:ext cx="579"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0" name="Rectangle 99">
                        <a:extLst>
                          <a:ext uri="{FF2B5EF4-FFF2-40B4-BE49-F238E27FC236}">
                            <a16:creationId xmlns:a16="http://schemas.microsoft.com/office/drawing/2014/main" id="{5BD45BF1-BE16-08DA-7712-9D1EABC757BF}"/>
                          </a:ext>
                        </a:extLst>
                      </p:cNvPr>
                      <p:cNvSpPr>
                        <a:spLocks noChangeArrowheads="1"/>
                      </p:cNvSpPr>
                      <p:nvPr/>
                    </p:nvSpPr>
                    <p:spPr bwMode="auto">
                      <a:xfrm>
                        <a:off x="3979" y="836"/>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rd</a:t>
                        </a:r>
                      </a:p>
                    </p:txBody>
                  </p:sp>
                </p:grpSp>
                <p:grpSp>
                  <p:nvGrpSpPr>
                    <p:cNvPr id="33" name="Group 100">
                      <a:extLst>
                        <a:ext uri="{FF2B5EF4-FFF2-40B4-BE49-F238E27FC236}">
                          <a16:creationId xmlns:a16="http://schemas.microsoft.com/office/drawing/2014/main" id="{7662FA25-9363-C692-D8C5-3D042B59A32C}"/>
                        </a:ext>
                      </a:extLst>
                    </p:cNvPr>
                    <p:cNvGrpSpPr>
                      <a:grpSpLocks/>
                    </p:cNvGrpSpPr>
                    <p:nvPr/>
                  </p:nvGrpSpPr>
                  <p:grpSpPr bwMode="auto">
                    <a:xfrm>
                      <a:off x="4373" y="836"/>
                      <a:ext cx="580" cy="229"/>
                      <a:chOff x="4373" y="836"/>
                      <a:chExt cx="580" cy="229"/>
                    </a:xfrm>
                  </p:grpSpPr>
                  <p:sp>
                    <p:nvSpPr>
                      <p:cNvPr id="37" name="Rectangle 101">
                        <a:extLst>
                          <a:ext uri="{FF2B5EF4-FFF2-40B4-BE49-F238E27FC236}">
                            <a16:creationId xmlns:a16="http://schemas.microsoft.com/office/drawing/2014/main" id="{2F176C36-BF19-7756-15DD-F3C080D12A53}"/>
                          </a:ext>
                        </a:extLst>
                      </p:cNvPr>
                      <p:cNvSpPr>
                        <a:spLocks noChangeArrowheads="1"/>
                      </p:cNvSpPr>
                      <p:nvPr/>
                    </p:nvSpPr>
                    <p:spPr bwMode="auto">
                      <a:xfrm>
                        <a:off x="4373" y="868"/>
                        <a:ext cx="58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38" name="Rectangle 102">
                        <a:extLst>
                          <a:ext uri="{FF2B5EF4-FFF2-40B4-BE49-F238E27FC236}">
                            <a16:creationId xmlns:a16="http://schemas.microsoft.com/office/drawing/2014/main" id="{E7BF11FA-A290-E740-9D62-C009970151E1}"/>
                          </a:ext>
                        </a:extLst>
                      </p:cNvPr>
                      <p:cNvSpPr>
                        <a:spLocks noChangeArrowheads="1"/>
                      </p:cNvSpPr>
                      <p:nvPr/>
                    </p:nvSpPr>
                    <p:spPr bwMode="auto">
                      <a:xfrm>
                        <a:off x="4448" y="836"/>
                        <a:ext cx="49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shamt</a:t>
                        </a:r>
                      </a:p>
                    </p:txBody>
                  </p:sp>
                </p:grpSp>
                <p:grpSp>
                  <p:nvGrpSpPr>
                    <p:cNvPr id="34" name="Group 103">
                      <a:extLst>
                        <a:ext uri="{FF2B5EF4-FFF2-40B4-BE49-F238E27FC236}">
                          <a16:creationId xmlns:a16="http://schemas.microsoft.com/office/drawing/2014/main" id="{01F03404-BA16-31E8-3F0F-FCF204FE0889}"/>
                        </a:ext>
                      </a:extLst>
                    </p:cNvPr>
                    <p:cNvGrpSpPr>
                      <a:grpSpLocks/>
                    </p:cNvGrpSpPr>
                    <p:nvPr/>
                  </p:nvGrpSpPr>
                  <p:grpSpPr bwMode="auto">
                    <a:xfrm>
                      <a:off x="4961" y="836"/>
                      <a:ext cx="625" cy="229"/>
                      <a:chOff x="4961" y="836"/>
                      <a:chExt cx="625" cy="229"/>
                    </a:xfrm>
                  </p:grpSpPr>
                  <p:sp>
                    <p:nvSpPr>
                      <p:cNvPr id="35" name="Rectangle 104">
                        <a:extLst>
                          <a:ext uri="{FF2B5EF4-FFF2-40B4-BE49-F238E27FC236}">
                            <a16:creationId xmlns:a16="http://schemas.microsoft.com/office/drawing/2014/main" id="{54098222-0FF6-DD5D-2CD9-5F5E44BB84F3}"/>
                          </a:ext>
                        </a:extLst>
                      </p:cNvPr>
                      <p:cNvSpPr>
                        <a:spLocks noChangeArrowheads="1"/>
                      </p:cNvSpPr>
                      <p:nvPr/>
                    </p:nvSpPr>
                    <p:spPr bwMode="auto">
                      <a:xfrm>
                        <a:off x="4961" y="868"/>
                        <a:ext cx="625"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36" name="Rectangle 105">
                        <a:extLst>
                          <a:ext uri="{FF2B5EF4-FFF2-40B4-BE49-F238E27FC236}">
                            <a16:creationId xmlns:a16="http://schemas.microsoft.com/office/drawing/2014/main" id="{A0F177BC-2754-76CD-DB98-22284AEB67E2}"/>
                          </a:ext>
                        </a:extLst>
                      </p:cNvPr>
                      <p:cNvSpPr>
                        <a:spLocks noChangeArrowheads="1"/>
                      </p:cNvSpPr>
                      <p:nvPr/>
                    </p:nvSpPr>
                    <p:spPr bwMode="auto">
                      <a:xfrm>
                        <a:off x="5143" y="836"/>
                        <a:ext cx="3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func</a:t>
                        </a:r>
                      </a:p>
                    </p:txBody>
                  </p:sp>
                </p:grpSp>
              </p:grpSp>
            </p:grpSp>
            <p:sp>
              <p:nvSpPr>
                <p:cNvPr id="16" name="Rectangle 106">
                  <a:extLst>
                    <a:ext uri="{FF2B5EF4-FFF2-40B4-BE49-F238E27FC236}">
                      <a16:creationId xmlns:a16="http://schemas.microsoft.com/office/drawing/2014/main" id="{88D33E33-96C6-5922-5BC5-8E9D70EA60BD}"/>
                    </a:ext>
                  </a:extLst>
                </p:cNvPr>
                <p:cNvSpPr>
                  <a:spLocks noChangeArrowheads="1"/>
                </p:cNvSpPr>
                <p:nvPr/>
              </p:nvSpPr>
              <p:spPr bwMode="auto">
                <a:xfrm>
                  <a:off x="5488" y="672"/>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0</a:t>
                  </a:r>
                </a:p>
              </p:txBody>
            </p:sp>
            <p:sp>
              <p:nvSpPr>
                <p:cNvPr id="17" name="Rectangle 107">
                  <a:extLst>
                    <a:ext uri="{FF2B5EF4-FFF2-40B4-BE49-F238E27FC236}">
                      <a16:creationId xmlns:a16="http://schemas.microsoft.com/office/drawing/2014/main" id="{18862AFB-EB2C-68B7-6A66-10C1AC035ED0}"/>
                    </a:ext>
                  </a:extLst>
                </p:cNvPr>
                <p:cNvSpPr>
                  <a:spLocks noChangeArrowheads="1"/>
                </p:cNvSpPr>
                <p:nvPr/>
              </p:nvSpPr>
              <p:spPr bwMode="auto">
                <a:xfrm>
                  <a:off x="4810" y="672"/>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a:t>
                  </a:r>
                </a:p>
              </p:txBody>
            </p:sp>
            <p:sp>
              <p:nvSpPr>
                <p:cNvPr id="18" name="Rectangle 108">
                  <a:extLst>
                    <a:ext uri="{FF2B5EF4-FFF2-40B4-BE49-F238E27FC236}">
                      <a16:creationId xmlns:a16="http://schemas.microsoft.com/office/drawing/2014/main" id="{7A3393B2-1F9C-FD2B-941D-3A12A75C6A66}"/>
                    </a:ext>
                  </a:extLst>
                </p:cNvPr>
                <p:cNvSpPr>
                  <a:spLocks noChangeArrowheads="1"/>
                </p:cNvSpPr>
                <p:nvPr/>
              </p:nvSpPr>
              <p:spPr bwMode="auto">
                <a:xfrm>
                  <a:off x="4177"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11</a:t>
                  </a:r>
                </a:p>
              </p:txBody>
            </p:sp>
            <p:sp>
              <p:nvSpPr>
                <p:cNvPr id="19" name="Rectangle 109">
                  <a:extLst>
                    <a:ext uri="{FF2B5EF4-FFF2-40B4-BE49-F238E27FC236}">
                      <a16:creationId xmlns:a16="http://schemas.microsoft.com/office/drawing/2014/main" id="{CE16A9DE-2220-0CEE-BFD6-CEB88DB1BA40}"/>
                    </a:ext>
                  </a:extLst>
                </p:cNvPr>
                <p:cNvSpPr>
                  <a:spLocks noChangeArrowheads="1"/>
                </p:cNvSpPr>
                <p:nvPr/>
              </p:nvSpPr>
              <p:spPr bwMode="auto">
                <a:xfrm>
                  <a:off x="3590"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a:t>
                  </a:r>
                </a:p>
              </p:txBody>
            </p:sp>
            <p:sp>
              <p:nvSpPr>
                <p:cNvPr id="21" name="Rectangle 110">
                  <a:extLst>
                    <a:ext uri="{FF2B5EF4-FFF2-40B4-BE49-F238E27FC236}">
                      <a16:creationId xmlns:a16="http://schemas.microsoft.com/office/drawing/2014/main" id="{8379F1BE-7AB6-C852-33E8-C6DF241D9DF1}"/>
                    </a:ext>
                  </a:extLst>
                </p:cNvPr>
                <p:cNvSpPr>
                  <a:spLocks noChangeArrowheads="1"/>
                </p:cNvSpPr>
                <p:nvPr/>
              </p:nvSpPr>
              <p:spPr bwMode="auto">
                <a:xfrm>
                  <a:off x="3002"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21</a:t>
                  </a:r>
                </a:p>
              </p:txBody>
            </p:sp>
            <p:sp>
              <p:nvSpPr>
                <p:cNvPr id="22" name="Rectangle 111">
                  <a:extLst>
                    <a:ext uri="{FF2B5EF4-FFF2-40B4-BE49-F238E27FC236}">
                      <a16:creationId xmlns:a16="http://schemas.microsoft.com/office/drawing/2014/main" id="{BE89FC57-31ED-9BD4-6D6A-9171772286A8}"/>
                    </a:ext>
                  </a:extLst>
                </p:cNvPr>
                <p:cNvSpPr>
                  <a:spLocks noChangeArrowheads="1"/>
                </p:cNvSpPr>
                <p:nvPr/>
              </p:nvSpPr>
              <p:spPr bwMode="auto">
                <a:xfrm>
                  <a:off x="2414"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26</a:t>
                  </a:r>
                </a:p>
              </p:txBody>
            </p:sp>
            <p:sp>
              <p:nvSpPr>
                <p:cNvPr id="23" name="Rectangle 112">
                  <a:extLst>
                    <a:ext uri="{FF2B5EF4-FFF2-40B4-BE49-F238E27FC236}">
                      <a16:creationId xmlns:a16="http://schemas.microsoft.com/office/drawing/2014/main" id="{141BAF74-886B-844A-D0C9-3A097AF36754}"/>
                    </a:ext>
                  </a:extLst>
                </p:cNvPr>
                <p:cNvSpPr>
                  <a:spLocks noChangeArrowheads="1"/>
                </p:cNvSpPr>
                <p:nvPr/>
              </p:nvSpPr>
              <p:spPr bwMode="auto">
                <a:xfrm>
                  <a:off x="1918"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31</a:t>
                  </a:r>
                </a:p>
              </p:txBody>
            </p:sp>
          </p:grpSp>
          <p:sp>
            <p:nvSpPr>
              <p:cNvPr id="9" name="Rectangle 113">
                <a:extLst>
                  <a:ext uri="{FF2B5EF4-FFF2-40B4-BE49-F238E27FC236}">
                    <a16:creationId xmlns:a16="http://schemas.microsoft.com/office/drawing/2014/main" id="{091F7BD8-FA2C-E5C6-A0C4-B0B6CD2D5753}"/>
                  </a:ext>
                </a:extLst>
              </p:cNvPr>
              <p:cNvSpPr>
                <a:spLocks noChangeArrowheads="1"/>
              </p:cNvSpPr>
              <p:nvPr/>
            </p:nvSpPr>
            <p:spPr bwMode="auto">
              <a:xfrm>
                <a:off x="2143"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10" name="Rectangle 114">
                <a:extLst>
                  <a:ext uri="{FF2B5EF4-FFF2-40B4-BE49-F238E27FC236}">
                    <a16:creationId xmlns:a16="http://schemas.microsoft.com/office/drawing/2014/main" id="{68B23C83-C41E-0DB3-70F8-6070C486439F}"/>
                  </a:ext>
                </a:extLst>
              </p:cNvPr>
              <p:cNvSpPr>
                <a:spLocks noChangeArrowheads="1"/>
              </p:cNvSpPr>
              <p:nvPr/>
            </p:nvSpPr>
            <p:spPr bwMode="auto">
              <a:xfrm>
                <a:off x="5126"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11" name="Rectangle 115">
                <a:extLst>
                  <a:ext uri="{FF2B5EF4-FFF2-40B4-BE49-F238E27FC236}">
                    <a16:creationId xmlns:a16="http://schemas.microsoft.com/office/drawing/2014/main" id="{F488F3AD-FE45-7324-A437-A338AB965C47}"/>
                  </a:ext>
                </a:extLst>
              </p:cNvPr>
              <p:cNvSpPr>
                <a:spLocks noChangeArrowheads="1"/>
              </p:cNvSpPr>
              <p:nvPr/>
            </p:nvSpPr>
            <p:spPr bwMode="auto">
              <a:xfrm>
                <a:off x="4493"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sp>
            <p:nvSpPr>
              <p:cNvPr id="12" name="Rectangle 116">
                <a:extLst>
                  <a:ext uri="{FF2B5EF4-FFF2-40B4-BE49-F238E27FC236}">
                    <a16:creationId xmlns:a16="http://schemas.microsoft.com/office/drawing/2014/main" id="{EFE25A37-792F-B163-859A-6C4CE34335B4}"/>
                  </a:ext>
                </a:extLst>
              </p:cNvPr>
              <p:cNvSpPr>
                <a:spLocks noChangeArrowheads="1"/>
              </p:cNvSpPr>
              <p:nvPr/>
            </p:nvSpPr>
            <p:spPr bwMode="auto">
              <a:xfrm>
                <a:off x="3906" y="1056"/>
                <a:ext cx="44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a:t>
                </a:r>
                <a:r>
                  <a:rPr lang="zh-CN" altLang="en-US" sz="1600" b="0">
                    <a:solidFill>
                      <a:schemeClr val="tx1"/>
                    </a:solidFill>
                    <a:latin typeface="Times New Roman" panose="02020603050405020304" pitchFamily="18" charset="0"/>
                  </a:rPr>
                  <a:t> </a:t>
                </a:r>
                <a:r>
                  <a:rPr lang="en-US" altLang="zh-CN" sz="1800">
                    <a:solidFill>
                      <a:schemeClr val="tx1"/>
                    </a:solidFill>
                    <a:latin typeface="Times New Roman" panose="02020603050405020304" pitchFamily="18" charset="0"/>
                  </a:rPr>
                  <a:t>bits</a:t>
                </a:r>
              </a:p>
            </p:txBody>
          </p:sp>
          <p:sp>
            <p:nvSpPr>
              <p:cNvPr id="13" name="Rectangle 117">
                <a:extLst>
                  <a:ext uri="{FF2B5EF4-FFF2-40B4-BE49-F238E27FC236}">
                    <a16:creationId xmlns:a16="http://schemas.microsoft.com/office/drawing/2014/main" id="{7D0A5BA1-5639-B320-25DE-863ED07FAEB3}"/>
                  </a:ext>
                </a:extLst>
              </p:cNvPr>
              <p:cNvSpPr>
                <a:spLocks noChangeArrowheads="1"/>
              </p:cNvSpPr>
              <p:nvPr/>
            </p:nvSpPr>
            <p:spPr bwMode="auto">
              <a:xfrm>
                <a:off x="3318"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sp>
            <p:nvSpPr>
              <p:cNvPr id="14" name="Rectangle 118">
                <a:extLst>
                  <a:ext uri="{FF2B5EF4-FFF2-40B4-BE49-F238E27FC236}">
                    <a16:creationId xmlns:a16="http://schemas.microsoft.com/office/drawing/2014/main" id="{FFB4863F-7C9C-CCE3-DD8E-BE8CCF988FC8}"/>
                  </a:ext>
                </a:extLst>
              </p:cNvPr>
              <p:cNvSpPr>
                <a:spLocks noChangeArrowheads="1"/>
              </p:cNvSpPr>
              <p:nvPr/>
            </p:nvSpPr>
            <p:spPr bwMode="auto">
              <a:xfrm>
                <a:off x="2731"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grpSp>
        <p:sp>
          <p:nvSpPr>
            <p:cNvPr id="7" name="Text Box 119">
              <a:extLst>
                <a:ext uri="{FF2B5EF4-FFF2-40B4-BE49-F238E27FC236}">
                  <a16:creationId xmlns:a16="http://schemas.microsoft.com/office/drawing/2014/main" id="{1A6D0E82-55BB-EECF-017F-97BB3F4448A7}"/>
                </a:ext>
              </a:extLst>
            </p:cNvPr>
            <p:cNvSpPr txBox="1">
              <a:spLocks noChangeArrowheads="1"/>
            </p:cNvSpPr>
            <p:nvPr/>
          </p:nvSpPr>
          <p:spPr bwMode="auto">
            <a:xfrm>
              <a:off x="3190" y="420"/>
              <a:ext cx="124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pPr>
                <a:spcBef>
                  <a:spcPct val="50000"/>
                </a:spcBef>
              </a:pPr>
              <a:r>
                <a:rPr lang="en-US" altLang="zh-CN" sz="1800" dirty="0">
                  <a:latin typeface="Times New Roman" panose="02020603050405020304" pitchFamily="18" charset="0"/>
                </a:rPr>
                <a:t>R-Type</a:t>
              </a:r>
              <a:r>
                <a:rPr lang="zh-CN" altLang="en-US" sz="1800" dirty="0">
                  <a:latin typeface="Times New Roman" panose="02020603050405020304" pitchFamily="18" charset="0"/>
                </a:rPr>
                <a:t>指令</a:t>
              </a:r>
            </a:p>
          </p:txBody>
        </p:sp>
      </p:grpSp>
      <p:graphicFrame>
        <p:nvGraphicFramePr>
          <p:cNvPr id="50" name="表格 49">
            <a:extLst>
              <a:ext uri="{FF2B5EF4-FFF2-40B4-BE49-F238E27FC236}">
                <a16:creationId xmlns:a16="http://schemas.microsoft.com/office/drawing/2014/main" id="{4E748DA1-FF2F-B40A-6FE0-F3D16D90ECB3}"/>
              </a:ext>
            </a:extLst>
          </p:cNvPr>
          <p:cNvGraphicFramePr>
            <a:graphicFrameLocks noGrp="1"/>
          </p:cNvGraphicFramePr>
          <p:nvPr>
            <p:extLst>
              <p:ext uri="{D42A27DB-BD31-4B8C-83A1-F6EECF244321}">
                <p14:modId xmlns:p14="http://schemas.microsoft.com/office/powerpoint/2010/main" val="136321906"/>
              </p:ext>
            </p:extLst>
          </p:nvPr>
        </p:nvGraphicFramePr>
        <p:xfrm>
          <a:off x="6152828" y="2846058"/>
          <a:ext cx="5719764" cy="866205"/>
        </p:xfrm>
        <a:graphic>
          <a:graphicData uri="http://schemas.openxmlformats.org/drawingml/2006/table">
            <a:tbl>
              <a:tblPr firstRow="1" bandRow="1"/>
              <a:tblGrid>
                <a:gridCol w="975565">
                  <a:extLst>
                    <a:ext uri="{9D8B030D-6E8A-4147-A177-3AD203B41FA5}">
                      <a16:colId xmlns:a16="http://schemas.microsoft.com/office/drawing/2014/main" val="786761984"/>
                    </a:ext>
                  </a:extLst>
                </a:gridCol>
                <a:gridCol w="954124">
                  <a:extLst>
                    <a:ext uri="{9D8B030D-6E8A-4147-A177-3AD203B41FA5}">
                      <a16:colId xmlns:a16="http://schemas.microsoft.com/office/drawing/2014/main" val="3291144237"/>
                    </a:ext>
                  </a:extLst>
                </a:gridCol>
                <a:gridCol w="932682">
                  <a:extLst>
                    <a:ext uri="{9D8B030D-6E8A-4147-A177-3AD203B41FA5}">
                      <a16:colId xmlns:a16="http://schemas.microsoft.com/office/drawing/2014/main" val="2181874070"/>
                    </a:ext>
                  </a:extLst>
                </a:gridCol>
                <a:gridCol w="932683">
                  <a:extLst>
                    <a:ext uri="{9D8B030D-6E8A-4147-A177-3AD203B41FA5}">
                      <a16:colId xmlns:a16="http://schemas.microsoft.com/office/drawing/2014/main" val="3055983894"/>
                    </a:ext>
                  </a:extLst>
                </a:gridCol>
                <a:gridCol w="961828">
                  <a:extLst>
                    <a:ext uri="{9D8B030D-6E8A-4147-A177-3AD203B41FA5}">
                      <a16:colId xmlns:a16="http://schemas.microsoft.com/office/drawing/2014/main" val="1725049587"/>
                    </a:ext>
                  </a:extLst>
                </a:gridCol>
                <a:gridCol w="962882">
                  <a:extLst>
                    <a:ext uri="{9D8B030D-6E8A-4147-A177-3AD203B41FA5}">
                      <a16:colId xmlns:a16="http://schemas.microsoft.com/office/drawing/2014/main" val="37174518"/>
                    </a:ext>
                  </a:extLst>
                </a:gridCol>
              </a:tblGrid>
              <a:tr h="494254">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a:solidFill>
                            <a:schemeClr val="bg1">
                              <a:lumMod val="95000"/>
                            </a:schemeClr>
                          </a:solidFill>
                        </a:rPr>
                        <a:t>OP</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rgbClr val="FF0000"/>
                          </a:solidFill>
                        </a:rPr>
                        <a:t>rs</a:t>
                      </a:r>
                      <a:endParaRPr lang="zh-CN" altLang="en-US" sz="1600" dirty="0">
                        <a:solidFill>
                          <a:srgbClr val="FF000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rt</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rgbClr val="0000FF"/>
                          </a:solidFill>
                        </a:rPr>
                        <a:t>rd</a:t>
                      </a:r>
                      <a:endParaRPr lang="zh-CN" altLang="en-US" sz="1600" dirty="0">
                        <a:solidFill>
                          <a:srgbClr val="0000FF"/>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r>
                        <a:rPr lang="en-US" altLang="zh-CN" sz="1600" dirty="0" err="1">
                          <a:solidFill>
                            <a:srgbClr val="FF0000"/>
                          </a:solidFill>
                        </a:rPr>
                        <a:t>sa</a:t>
                      </a:r>
                      <a:endParaRPr lang="zh-CN" altLang="en-US" sz="1600" dirty="0">
                        <a:solidFill>
                          <a:srgbClr val="FF000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func</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336909343"/>
                  </a:ext>
                </a:extLst>
              </a:tr>
              <a:tr h="371951">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a:solidFill>
                            <a:srgbClr val="002060"/>
                          </a:solidFill>
                        </a:rPr>
                        <a:t>0</a:t>
                      </a:r>
                      <a:endParaRPr lang="zh-CN" altLang="en-US" sz="1600" b="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a:solidFill>
                            <a:srgbClr val="FF0000"/>
                          </a:solidFill>
                        </a:rPr>
                        <a:t>0</a:t>
                      </a:r>
                      <a:endParaRPr lang="zh-CN" altLang="en-US" sz="1600" b="0" dirty="0">
                        <a:solidFill>
                          <a:srgbClr val="FF000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err="1">
                          <a:solidFill>
                            <a:srgbClr val="002060"/>
                          </a:solidFill>
                        </a:rPr>
                        <a:t>Reg</a:t>
                      </a:r>
                      <a:endParaRPr lang="zh-CN" altLang="en-US" sz="1600" b="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err="1">
                          <a:solidFill>
                            <a:srgbClr val="0000FF"/>
                          </a:solidFill>
                        </a:rPr>
                        <a:t>Reg</a:t>
                      </a:r>
                      <a:endParaRPr lang="zh-CN" altLang="en-US" sz="1600" b="0" dirty="0">
                        <a:solidFill>
                          <a:srgbClr val="0000FF"/>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a:solidFill>
                            <a:srgbClr val="FF0000"/>
                          </a:solidFill>
                        </a:rPr>
                        <a:t>X</a:t>
                      </a:r>
                      <a:endParaRPr lang="zh-CN" altLang="en-US" sz="1600" b="0" dirty="0">
                        <a:solidFill>
                          <a:srgbClr val="FF000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baseline="0" dirty="0">
                          <a:solidFill>
                            <a:srgbClr val="002060"/>
                          </a:solidFill>
                        </a:rPr>
                        <a:t>0</a:t>
                      </a:r>
                      <a:endParaRPr lang="zh-CN" altLang="en-US" sz="1600" b="0" baseline="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extLst>
                  <a:ext uri="{0D108BD9-81ED-4DB2-BD59-A6C34878D82A}">
                    <a16:rowId xmlns:a16="http://schemas.microsoft.com/office/drawing/2014/main" val="3969790114"/>
                  </a:ext>
                </a:extLst>
              </a:tr>
            </a:tbl>
          </a:graphicData>
        </a:graphic>
      </p:graphicFrame>
    </p:spTree>
    <p:custDataLst>
      <p:tags r:id="rId1"/>
    </p:custDataLst>
    <p:extLst>
      <p:ext uri="{BB962C8B-B14F-4D97-AF65-F5344CB8AC3E}">
        <p14:creationId xmlns:p14="http://schemas.microsoft.com/office/powerpoint/2010/main" val="8425909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指令集</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40157" y="2195240"/>
            <a:ext cx="10290219" cy="3269549"/>
          </a:xfrm>
          <a:prstGeom prst="rect">
            <a:avLst/>
          </a:prstGeom>
          <a:noFill/>
        </p:spPr>
        <p:txBody>
          <a:bodyPr wrap="square">
            <a:spAutoFit/>
          </a:bodyPr>
          <a:lstStyle/>
          <a:p>
            <a:pPr marL="285750" indent="-285750">
              <a:lnSpc>
                <a:spcPct val="150000"/>
              </a:lnSpc>
              <a:buFont typeface="Wingdings" pitchFamily="2" charset="2"/>
              <a:buChar char="Ø"/>
              <a:defRP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R</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类型：</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SLT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Set on Less Than</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OP</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码为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000000</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指令的</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func</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域为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42</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10</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书写格式：</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SLT </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rd</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rs</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rt</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含义描述：</a:t>
            </a:r>
            <a:r>
              <a:rPr lang="en" altLang="zh-CN" sz="2000" dirty="0"/>
              <a:t> GPR[</a:t>
            </a:r>
            <a:r>
              <a:rPr lang="en" altLang="zh-CN" sz="2000" dirty="0" err="1"/>
              <a:t>rd</a:t>
            </a:r>
            <a:r>
              <a:rPr lang="en" altLang="zh-CN" sz="2000" dirty="0"/>
              <a:t>]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&lt;-</a:t>
            </a:r>
            <a:r>
              <a:rPr lang="en" altLang="zh-CN" sz="2000" dirty="0"/>
              <a:t> (GPR[</a:t>
            </a:r>
            <a:r>
              <a:rPr lang="en" altLang="zh-CN" sz="2000" dirty="0" err="1"/>
              <a:t>rs</a:t>
            </a:r>
            <a:r>
              <a:rPr lang="en" altLang="zh-CN" sz="2000" dirty="0"/>
              <a:t>] &lt; GPR[rt])</a:t>
            </a:r>
            <a:r>
              <a:rPr lang="zh-CN" altLang="en-US" sz="2000" dirty="0"/>
              <a:t> </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比较寄存器</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rs</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和</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rt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的值，如果寄存器</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rs</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的值小于（按有符号整数）寄存器</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rt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的值，则将寄存器</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rd</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中的值修改为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1</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，否则修改为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0</a:t>
            </a:r>
          </a:p>
        </p:txBody>
      </p:sp>
      <p:grpSp>
        <p:nvGrpSpPr>
          <p:cNvPr id="4" name="Group 82">
            <a:extLst>
              <a:ext uri="{FF2B5EF4-FFF2-40B4-BE49-F238E27FC236}">
                <a16:creationId xmlns:a16="http://schemas.microsoft.com/office/drawing/2014/main" id="{E7850F8C-2E61-25AC-9C3D-F4BEB13A01F3}"/>
              </a:ext>
            </a:extLst>
          </p:cNvPr>
          <p:cNvGrpSpPr>
            <a:grpSpLocks/>
          </p:cNvGrpSpPr>
          <p:nvPr/>
        </p:nvGrpSpPr>
        <p:grpSpPr bwMode="auto">
          <a:xfrm>
            <a:off x="6049640" y="1386605"/>
            <a:ext cx="5962650" cy="1430338"/>
            <a:chOff x="1931" y="420"/>
            <a:chExt cx="3756" cy="901"/>
          </a:xfrm>
        </p:grpSpPr>
        <p:grpSp>
          <p:nvGrpSpPr>
            <p:cNvPr id="6" name="Group 83">
              <a:extLst>
                <a:ext uri="{FF2B5EF4-FFF2-40B4-BE49-F238E27FC236}">
                  <a16:creationId xmlns:a16="http://schemas.microsoft.com/office/drawing/2014/main" id="{FCE8E24F-DF2A-F4C4-675A-A0B38F6F2EAC}"/>
                </a:ext>
              </a:extLst>
            </p:cNvPr>
            <p:cNvGrpSpPr>
              <a:grpSpLocks/>
            </p:cNvGrpSpPr>
            <p:nvPr/>
          </p:nvGrpSpPr>
          <p:grpSpPr bwMode="auto">
            <a:xfrm>
              <a:off x="1931" y="708"/>
              <a:ext cx="3756" cy="613"/>
              <a:chOff x="1918" y="672"/>
              <a:chExt cx="3756" cy="613"/>
            </a:xfrm>
          </p:grpSpPr>
          <p:grpSp>
            <p:nvGrpSpPr>
              <p:cNvPr id="8" name="Group 84">
                <a:extLst>
                  <a:ext uri="{FF2B5EF4-FFF2-40B4-BE49-F238E27FC236}">
                    <a16:creationId xmlns:a16="http://schemas.microsoft.com/office/drawing/2014/main" id="{1B0999AF-A60D-F852-4FAB-E72F0F92B217}"/>
                  </a:ext>
                </a:extLst>
              </p:cNvPr>
              <p:cNvGrpSpPr>
                <a:grpSpLocks/>
              </p:cNvGrpSpPr>
              <p:nvPr/>
            </p:nvGrpSpPr>
            <p:grpSpPr bwMode="auto">
              <a:xfrm>
                <a:off x="1918" y="672"/>
                <a:ext cx="3756" cy="393"/>
                <a:chOff x="1918" y="672"/>
                <a:chExt cx="3756" cy="393"/>
              </a:xfrm>
            </p:grpSpPr>
            <p:grpSp>
              <p:nvGrpSpPr>
                <p:cNvPr id="15" name="Group 85">
                  <a:extLst>
                    <a:ext uri="{FF2B5EF4-FFF2-40B4-BE49-F238E27FC236}">
                      <a16:creationId xmlns:a16="http://schemas.microsoft.com/office/drawing/2014/main" id="{5D0F0E19-5A7E-09CF-13F4-22C2C9E532D3}"/>
                    </a:ext>
                  </a:extLst>
                </p:cNvPr>
                <p:cNvGrpSpPr>
                  <a:grpSpLocks/>
                </p:cNvGrpSpPr>
                <p:nvPr/>
              </p:nvGrpSpPr>
              <p:grpSpPr bwMode="auto">
                <a:xfrm>
                  <a:off x="1979" y="836"/>
                  <a:ext cx="3607" cy="229"/>
                  <a:chOff x="1979" y="836"/>
                  <a:chExt cx="3607" cy="229"/>
                </a:xfrm>
              </p:grpSpPr>
              <p:sp>
                <p:nvSpPr>
                  <p:cNvPr id="24" name="Rectangle 86">
                    <a:extLst>
                      <a:ext uri="{FF2B5EF4-FFF2-40B4-BE49-F238E27FC236}">
                        <a16:creationId xmlns:a16="http://schemas.microsoft.com/office/drawing/2014/main" id="{E376CE64-5C69-FFE5-8B0E-3C1BE22E994C}"/>
                      </a:ext>
                    </a:extLst>
                  </p:cNvPr>
                  <p:cNvSpPr>
                    <a:spLocks noChangeArrowheads="1"/>
                  </p:cNvSpPr>
                  <p:nvPr/>
                </p:nvSpPr>
                <p:spPr bwMode="auto">
                  <a:xfrm>
                    <a:off x="1983" y="872"/>
                    <a:ext cx="3599"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grpSp>
                <p:nvGrpSpPr>
                  <p:cNvPr id="25" name="Group 87">
                    <a:extLst>
                      <a:ext uri="{FF2B5EF4-FFF2-40B4-BE49-F238E27FC236}">
                        <a16:creationId xmlns:a16="http://schemas.microsoft.com/office/drawing/2014/main" id="{21B44105-1CD1-B771-9AA1-84E9B8333D0A}"/>
                      </a:ext>
                    </a:extLst>
                  </p:cNvPr>
                  <p:cNvGrpSpPr>
                    <a:grpSpLocks/>
                  </p:cNvGrpSpPr>
                  <p:nvPr/>
                </p:nvGrpSpPr>
                <p:grpSpPr bwMode="auto">
                  <a:xfrm>
                    <a:off x="1979" y="836"/>
                    <a:ext cx="3607" cy="229"/>
                    <a:chOff x="1979" y="836"/>
                    <a:chExt cx="3607" cy="229"/>
                  </a:xfrm>
                </p:grpSpPr>
                <p:grpSp>
                  <p:nvGrpSpPr>
                    <p:cNvPr id="26" name="Group 88">
                      <a:extLst>
                        <a:ext uri="{FF2B5EF4-FFF2-40B4-BE49-F238E27FC236}">
                          <a16:creationId xmlns:a16="http://schemas.microsoft.com/office/drawing/2014/main" id="{1333FB68-7962-F596-0520-310B8745A241}"/>
                        </a:ext>
                      </a:extLst>
                    </p:cNvPr>
                    <p:cNvGrpSpPr>
                      <a:grpSpLocks/>
                    </p:cNvGrpSpPr>
                    <p:nvPr/>
                  </p:nvGrpSpPr>
                  <p:grpSpPr bwMode="auto">
                    <a:xfrm>
                      <a:off x="1979" y="836"/>
                      <a:ext cx="624" cy="229"/>
                      <a:chOff x="1979" y="836"/>
                      <a:chExt cx="624" cy="229"/>
                    </a:xfrm>
                  </p:grpSpPr>
                  <p:sp>
                    <p:nvSpPr>
                      <p:cNvPr id="45" name="Rectangle 89">
                        <a:extLst>
                          <a:ext uri="{FF2B5EF4-FFF2-40B4-BE49-F238E27FC236}">
                            <a16:creationId xmlns:a16="http://schemas.microsoft.com/office/drawing/2014/main" id="{9D655A52-C442-472E-8D51-562B6D5F77E7}"/>
                          </a:ext>
                        </a:extLst>
                      </p:cNvPr>
                      <p:cNvSpPr>
                        <a:spLocks noChangeArrowheads="1"/>
                      </p:cNvSpPr>
                      <p:nvPr/>
                    </p:nvSpPr>
                    <p:spPr bwMode="auto">
                      <a:xfrm>
                        <a:off x="1979" y="868"/>
                        <a:ext cx="62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6" name="Rectangle 90">
                        <a:extLst>
                          <a:ext uri="{FF2B5EF4-FFF2-40B4-BE49-F238E27FC236}">
                            <a16:creationId xmlns:a16="http://schemas.microsoft.com/office/drawing/2014/main" id="{24CD03D9-AB6D-8B3D-E899-482C1F7268AB}"/>
                          </a:ext>
                        </a:extLst>
                      </p:cNvPr>
                      <p:cNvSpPr>
                        <a:spLocks noChangeArrowheads="1"/>
                      </p:cNvSpPr>
                      <p:nvPr/>
                    </p:nvSpPr>
                    <p:spPr bwMode="auto">
                      <a:xfrm>
                        <a:off x="2189" y="836"/>
                        <a:ext cx="26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dirty="0">
                            <a:solidFill>
                              <a:schemeClr val="tx1"/>
                            </a:solidFill>
                            <a:latin typeface="Times New Roman" panose="02020603050405020304" pitchFamily="18" charset="0"/>
                          </a:rPr>
                          <a:t>op</a:t>
                        </a:r>
                      </a:p>
                    </p:txBody>
                  </p:sp>
                </p:grpSp>
                <p:grpSp>
                  <p:nvGrpSpPr>
                    <p:cNvPr id="27" name="Group 91">
                      <a:extLst>
                        <a:ext uri="{FF2B5EF4-FFF2-40B4-BE49-F238E27FC236}">
                          <a16:creationId xmlns:a16="http://schemas.microsoft.com/office/drawing/2014/main" id="{EA39F6DD-47BE-3CB3-9789-99DE929EDA4C}"/>
                        </a:ext>
                      </a:extLst>
                    </p:cNvPr>
                    <p:cNvGrpSpPr>
                      <a:grpSpLocks/>
                    </p:cNvGrpSpPr>
                    <p:nvPr/>
                  </p:nvGrpSpPr>
                  <p:grpSpPr bwMode="auto">
                    <a:xfrm>
                      <a:off x="2611" y="836"/>
                      <a:ext cx="580" cy="229"/>
                      <a:chOff x="2611" y="836"/>
                      <a:chExt cx="580" cy="229"/>
                    </a:xfrm>
                  </p:grpSpPr>
                  <p:sp>
                    <p:nvSpPr>
                      <p:cNvPr id="43" name="Rectangle 92">
                        <a:extLst>
                          <a:ext uri="{FF2B5EF4-FFF2-40B4-BE49-F238E27FC236}">
                            <a16:creationId xmlns:a16="http://schemas.microsoft.com/office/drawing/2014/main" id="{A1EA4244-EC0E-C99E-C2D3-D67DC18A840D}"/>
                          </a:ext>
                        </a:extLst>
                      </p:cNvPr>
                      <p:cNvSpPr>
                        <a:spLocks noChangeArrowheads="1"/>
                      </p:cNvSpPr>
                      <p:nvPr/>
                    </p:nvSpPr>
                    <p:spPr bwMode="auto">
                      <a:xfrm>
                        <a:off x="2611" y="868"/>
                        <a:ext cx="58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4" name="Rectangle 93">
                        <a:extLst>
                          <a:ext uri="{FF2B5EF4-FFF2-40B4-BE49-F238E27FC236}">
                            <a16:creationId xmlns:a16="http://schemas.microsoft.com/office/drawing/2014/main" id="{15C14A19-649E-4763-C18C-4DF4869DE8CD}"/>
                          </a:ext>
                        </a:extLst>
                      </p:cNvPr>
                      <p:cNvSpPr>
                        <a:spLocks noChangeArrowheads="1"/>
                      </p:cNvSpPr>
                      <p:nvPr/>
                    </p:nvSpPr>
                    <p:spPr bwMode="auto">
                      <a:xfrm>
                        <a:off x="2804" y="836"/>
                        <a:ext cx="23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rs</a:t>
                        </a:r>
                      </a:p>
                    </p:txBody>
                  </p:sp>
                </p:grpSp>
                <p:grpSp>
                  <p:nvGrpSpPr>
                    <p:cNvPr id="28" name="Group 94">
                      <a:extLst>
                        <a:ext uri="{FF2B5EF4-FFF2-40B4-BE49-F238E27FC236}">
                          <a16:creationId xmlns:a16="http://schemas.microsoft.com/office/drawing/2014/main" id="{28C333C2-43A1-E10E-2461-1B0936372002}"/>
                        </a:ext>
                      </a:extLst>
                    </p:cNvPr>
                    <p:cNvGrpSpPr>
                      <a:grpSpLocks/>
                    </p:cNvGrpSpPr>
                    <p:nvPr/>
                  </p:nvGrpSpPr>
                  <p:grpSpPr bwMode="auto">
                    <a:xfrm>
                      <a:off x="3199" y="836"/>
                      <a:ext cx="579" cy="229"/>
                      <a:chOff x="3199" y="836"/>
                      <a:chExt cx="579" cy="229"/>
                    </a:xfrm>
                  </p:grpSpPr>
                  <p:sp>
                    <p:nvSpPr>
                      <p:cNvPr id="41" name="Rectangle 95">
                        <a:extLst>
                          <a:ext uri="{FF2B5EF4-FFF2-40B4-BE49-F238E27FC236}">
                            <a16:creationId xmlns:a16="http://schemas.microsoft.com/office/drawing/2014/main" id="{72B36978-FE2C-771C-80DD-222D8E493DFA}"/>
                          </a:ext>
                        </a:extLst>
                      </p:cNvPr>
                      <p:cNvSpPr>
                        <a:spLocks noChangeArrowheads="1"/>
                      </p:cNvSpPr>
                      <p:nvPr/>
                    </p:nvSpPr>
                    <p:spPr bwMode="auto">
                      <a:xfrm>
                        <a:off x="3199" y="868"/>
                        <a:ext cx="579"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2" name="Rectangle 96">
                        <a:extLst>
                          <a:ext uri="{FF2B5EF4-FFF2-40B4-BE49-F238E27FC236}">
                            <a16:creationId xmlns:a16="http://schemas.microsoft.com/office/drawing/2014/main" id="{2F10D7F9-6B43-B029-C520-B67130E4A994}"/>
                          </a:ext>
                        </a:extLst>
                      </p:cNvPr>
                      <p:cNvSpPr>
                        <a:spLocks noChangeArrowheads="1"/>
                      </p:cNvSpPr>
                      <p:nvPr/>
                    </p:nvSpPr>
                    <p:spPr bwMode="auto">
                      <a:xfrm>
                        <a:off x="3391" y="836"/>
                        <a:ext cx="22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rt</a:t>
                        </a:r>
                      </a:p>
                    </p:txBody>
                  </p:sp>
                </p:grpSp>
                <p:grpSp>
                  <p:nvGrpSpPr>
                    <p:cNvPr id="29" name="Group 97">
                      <a:extLst>
                        <a:ext uri="{FF2B5EF4-FFF2-40B4-BE49-F238E27FC236}">
                          <a16:creationId xmlns:a16="http://schemas.microsoft.com/office/drawing/2014/main" id="{C85711F8-BBAF-4F41-697A-DB2AA6867403}"/>
                        </a:ext>
                      </a:extLst>
                    </p:cNvPr>
                    <p:cNvGrpSpPr>
                      <a:grpSpLocks/>
                    </p:cNvGrpSpPr>
                    <p:nvPr/>
                  </p:nvGrpSpPr>
                  <p:grpSpPr bwMode="auto">
                    <a:xfrm>
                      <a:off x="3786" y="836"/>
                      <a:ext cx="579" cy="229"/>
                      <a:chOff x="3786" y="836"/>
                      <a:chExt cx="579" cy="229"/>
                    </a:xfrm>
                  </p:grpSpPr>
                  <p:sp>
                    <p:nvSpPr>
                      <p:cNvPr id="39" name="Rectangle 98">
                        <a:extLst>
                          <a:ext uri="{FF2B5EF4-FFF2-40B4-BE49-F238E27FC236}">
                            <a16:creationId xmlns:a16="http://schemas.microsoft.com/office/drawing/2014/main" id="{52C2B7DB-2F3D-08A5-EF48-6A28A1D436FD}"/>
                          </a:ext>
                        </a:extLst>
                      </p:cNvPr>
                      <p:cNvSpPr>
                        <a:spLocks noChangeArrowheads="1"/>
                      </p:cNvSpPr>
                      <p:nvPr/>
                    </p:nvSpPr>
                    <p:spPr bwMode="auto">
                      <a:xfrm>
                        <a:off x="3786" y="868"/>
                        <a:ext cx="579"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0" name="Rectangle 99">
                        <a:extLst>
                          <a:ext uri="{FF2B5EF4-FFF2-40B4-BE49-F238E27FC236}">
                            <a16:creationId xmlns:a16="http://schemas.microsoft.com/office/drawing/2014/main" id="{5BD45BF1-BE16-08DA-7712-9D1EABC757BF}"/>
                          </a:ext>
                        </a:extLst>
                      </p:cNvPr>
                      <p:cNvSpPr>
                        <a:spLocks noChangeArrowheads="1"/>
                      </p:cNvSpPr>
                      <p:nvPr/>
                    </p:nvSpPr>
                    <p:spPr bwMode="auto">
                      <a:xfrm>
                        <a:off x="3979" y="836"/>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rd</a:t>
                        </a:r>
                      </a:p>
                    </p:txBody>
                  </p:sp>
                </p:grpSp>
                <p:grpSp>
                  <p:nvGrpSpPr>
                    <p:cNvPr id="33" name="Group 100">
                      <a:extLst>
                        <a:ext uri="{FF2B5EF4-FFF2-40B4-BE49-F238E27FC236}">
                          <a16:creationId xmlns:a16="http://schemas.microsoft.com/office/drawing/2014/main" id="{7662FA25-9363-C692-D8C5-3D042B59A32C}"/>
                        </a:ext>
                      </a:extLst>
                    </p:cNvPr>
                    <p:cNvGrpSpPr>
                      <a:grpSpLocks/>
                    </p:cNvGrpSpPr>
                    <p:nvPr/>
                  </p:nvGrpSpPr>
                  <p:grpSpPr bwMode="auto">
                    <a:xfrm>
                      <a:off x="4373" y="836"/>
                      <a:ext cx="580" cy="229"/>
                      <a:chOff x="4373" y="836"/>
                      <a:chExt cx="580" cy="229"/>
                    </a:xfrm>
                  </p:grpSpPr>
                  <p:sp>
                    <p:nvSpPr>
                      <p:cNvPr id="37" name="Rectangle 101">
                        <a:extLst>
                          <a:ext uri="{FF2B5EF4-FFF2-40B4-BE49-F238E27FC236}">
                            <a16:creationId xmlns:a16="http://schemas.microsoft.com/office/drawing/2014/main" id="{2F176C36-BF19-7756-15DD-F3C080D12A53}"/>
                          </a:ext>
                        </a:extLst>
                      </p:cNvPr>
                      <p:cNvSpPr>
                        <a:spLocks noChangeArrowheads="1"/>
                      </p:cNvSpPr>
                      <p:nvPr/>
                    </p:nvSpPr>
                    <p:spPr bwMode="auto">
                      <a:xfrm>
                        <a:off x="4373" y="868"/>
                        <a:ext cx="58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38" name="Rectangle 102">
                        <a:extLst>
                          <a:ext uri="{FF2B5EF4-FFF2-40B4-BE49-F238E27FC236}">
                            <a16:creationId xmlns:a16="http://schemas.microsoft.com/office/drawing/2014/main" id="{E7BF11FA-A290-E740-9D62-C009970151E1}"/>
                          </a:ext>
                        </a:extLst>
                      </p:cNvPr>
                      <p:cNvSpPr>
                        <a:spLocks noChangeArrowheads="1"/>
                      </p:cNvSpPr>
                      <p:nvPr/>
                    </p:nvSpPr>
                    <p:spPr bwMode="auto">
                      <a:xfrm>
                        <a:off x="4448" y="836"/>
                        <a:ext cx="49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shamt</a:t>
                        </a:r>
                      </a:p>
                    </p:txBody>
                  </p:sp>
                </p:grpSp>
                <p:grpSp>
                  <p:nvGrpSpPr>
                    <p:cNvPr id="34" name="Group 103">
                      <a:extLst>
                        <a:ext uri="{FF2B5EF4-FFF2-40B4-BE49-F238E27FC236}">
                          <a16:creationId xmlns:a16="http://schemas.microsoft.com/office/drawing/2014/main" id="{01F03404-BA16-31E8-3F0F-FCF204FE0889}"/>
                        </a:ext>
                      </a:extLst>
                    </p:cNvPr>
                    <p:cNvGrpSpPr>
                      <a:grpSpLocks/>
                    </p:cNvGrpSpPr>
                    <p:nvPr/>
                  </p:nvGrpSpPr>
                  <p:grpSpPr bwMode="auto">
                    <a:xfrm>
                      <a:off x="4961" y="836"/>
                      <a:ext cx="625" cy="229"/>
                      <a:chOff x="4961" y="836"/>
                      <a:chExt cx="625" cy="229"/>
                    </a:xfrm>
                  </p:grpSpPr>
                  <p:sp>
                    <p:nvSpPr>
                      <p:cNvPr id="35" name="Rectangle 104">
                        <a:extLst>
                          <a:ext uri="{FF2B5EF4-FFF2-40B4-BE49-F238E27FC236}">
                            <a16:creationId xmlns:a16="http://schemas.microsoft.com/office/drawing/2014/main" id="{54098222-0FF6-DD5D-2CD9-5F5E44BB84F3}"/>
                          </a:ext>
                        </a:extLst>
                      </p:cNvPr>
                      <p:cNvSpPr>
                        <a:spLocks noChangeArrowheads="1"/>
                      </p:cNvSpPr>
                      <p:nvPr/>
                    </p:nvSpPr>
                    <p:spPr bwMode="auto">
                      <a:xfrm>
                        <a:off x="4961" y="868"/>
                        <a:ext cx="625"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36" name="Rectangle 105">
                        <a:extLst>
                          <a:ext uri="{FF2B5EF4-FFF2-40B4-BE49-F238E27FC236}">
                            <a16:creationId xmlns:a16="http://schemas.microsoft.com/office/drawing/2014/main" id="{A0F177BC-2754-76CD-DB98-22284AEB67E2}"/>
                          </a:ext>
                        </a:extLst>
                      </p:cNvPr>
                      <p:cNvSpPr>
                        <a:spLocks noChangeArrowheads="1"/>
                      </p:cNvSpPr>
                      <p:nvPr/>
                    </p:nvSpPr>
                    <p:spPr bwMode="auto">
                      <a:xfrm>
                        <a:off x="5143" y="836"/>
                        <a:ext cx="3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func</a:t>
                        </a:r>
                      </a:p>
                    </p:txBody>
                  </p:sp>
                </p:grpSp>
              </p:grpSp>
            </p:grpSp>
            <p:sp>
              <p:nvSpPr>
                <p:cNvPr id="16" name="Rectangle 106">
                  <a:extLst>
                    <a:ext uri="{FF2B5EF4-FFF2-40B4-BE49-F238E27FC236}">
                      <a16:creationId xmlns:a16="http://schemas.microsoft.com/office/drawing/2014/main" id="{88D33E33-96C6-5922-5BC5-8E9D70EA60BD}"/>
                    </a:ext>
                  </a:extLst>
                </p:cNvPr>
                <p:cNvSpPr>
                  <a:spLocks noChangeArrowheads="1"/>
                </p:cNvSpPr>
                <p:nvPr/>
              </p:nvSpPr>
              <p:spPr bwMode="auto">
                <a:xfrm>
                  <a:off x="5488" y="672"/>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0</a:t>
                  </a:r>
                </a:p>
              </p:txBody>
            </p:sp>
            <p:sp>
              <p:nvSpPr>
                <p:cNvPr id="17" name="Rectangle 107">
                  <a:extLst>
                    <a:ext uri="{FF2B5EF4-FFF2-40B4-BE49-F238E27FC236}">
                      <a16:creationId xmlns:a16="http://schemas.microsoft.com/office/drawing/2014/main" id="{18862AFB-EB2C-68B7-6A66-10C1AC035ED0}"/>
                    </a:ext>
                  </a:extLst>
                </p:cNvPr>
                <p:cNvSpPr>
                  <a:spLocks noChangeArrowheads="1"/>
                </p:cNvSpPr>
                <p:nvPr/>
              </p:nvSpPr>
              <p:spPr bwMode="auto">
                <a:xfrm>
                  <a:off x="4810" y="672"/>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a:t>
                  </a:r>
                </a:p>
              </p:txBody>
            </p:sp>
            <p:sp>
              <p:nvSpPr>
                <p:cNvPr id="18" name="Rectangle 108">
                  <a:extLst>
                    <a:ext uri="{FF2B5EF4-FFF2-40B4-BE49-F238E27FC236}">
                      <a16:creationId xmlns:a16="http://schemas.microsoft.com/office/drawing/2014/main" id="{7A3393B2-1F9C-FD2B-941D-3A12A75C6A66}"/>
                    </a:ext>
                  </a:extLst>
                </p:cNvPr>
                <p:cNvSpPr>
                  <a:spLocks noChangeArrowheads="1"/>
                </p:cNvSpPr>
                <p:nvPr/>
              </p:nvSpPr>
              <p:spPr bwMode="auto">
                <a:xfrm>
                  <a:off x="4177"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11</a:t>
                  </a:r>
                </a:p>
              </p:txBody>
            </p:sp>
            <p:sp>
              <p:nvSpPr>
                <p:cNvPr id="19" name="Rectangle 109">
                  <a:extLst>
                    <a:ext uri="{FF2B5EF4-FFF2-40B4-BE49-F238E27FC236}">
                      <a16:creationId xmlns:a16="http://schemas.microsoft.com/office/drawing/2014/main" id="{CE16A9DE-2220-0CEE-BFD6-CEB88DB1BA40}"/>
                    </a:ext>
                  </a:extLst>
                </p:cNvPr>
                <p:cNvSpPr>
                  <a:spLocks noChangeArrowheads="1"/>
                </p:cNvSpPr>
                <p:nvPr/>
              </p:nvSpPr>
              <p:spPr bwMode="auto">
                <a:xfrm>
                  <a:off x="3590"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a:t>
                  </a:r>
                </a:p>
              </p:txBody>
            </p:sp>
            <p:sp>
              <p:nvSpPr>
                <p:cNvPr id="21" name="Rectangle 110">
                  <a:extLst>
                    <a:ext uri="{FF2B5EF4-FFF2-40B4-BE49-F238E27FC236}">
                      <a16:creationId xmlns:a16="http://schemas.microsoft.com/office/drawing/2014/main" id="{8379F1BE-7AB6-C852-33E8-C6DF241D9DF1}"/>
                    </a:ext>
                  </a:extLst>
                </p:cNvPr>
                <p:cNvSpPr>
                  <a:spLocks noChangeArrowheads="1"/>
                </p:cNvSpPr>
                <p:nvPr/>
              </p:nvSpPr>
              <p:spPr bwMode="auto">
                <a:xfrm>
                  <a:off x="3002"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21</a:t>
                  </a:r>
                </a:p>
              </p:txBody>
            </p:sp>
            <p:sp>
              <p:nvSpPr>
                <p:cNvPr id="22" name="Rectangle 111">
                  <a:extLst>
                    <a:ext uri="{FF2B5EF4-FFF2-40B4-BE49-F238E27FC236}">
                      <a16:creationId xmlns:a16="http://schemas.microsoft.com/office/drawing/2014/main" id="{BE89FC57-31ED-9BD4-6D6A-9171772286A8}"/>
                    </a:ext>
                  </a:extLst>
                </p:cNvPr>
                <p:cNvSpPr>
                  <a:spLocks noChangeArrowheads="1"/>
                </p:cNvSpPr>
                <p:nvPr/>
              </p:nvSpPr>
              <p:spPr bwMode="auto">
                <a:xfrm>
                  <a:off x="2414"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26</a:t>
                  </a:r>
                </a:p>
              </p:txBody>
            </p:sp>
            <p:sp>
              <p:nvSpPr>
                <p:cNvPr id="23" name="Rectangle 112">
                  <a:extLst>
                    <a:ext uri="{FF2B5EF4-FFF2-40B4-BE49-F238E27FC236}">
                      <a16:creationId xmlns:a16="http://schemas.microsoft.com/office/drawing/2014/main" id="{141BAF74-886B-844A-D0C9-3A097AF36754}"/>
                    </a:ext>
                  </a:extLst>
                </p:cNvPr>
                <p:cNvSpPr>
                  <a:spLocks noChangeArrowheads="1"/>
                </p:cNvSpPr>
                <p:nvPr/>
              </p:nvSpPr>
              <p:spPr bwMode="auto">
                <a:xfrm>
                  <a:off x="1918"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31</a:t>
                  </a:r>
                </a:p>
              </p:txBody>
            </p:sp>
          </p:grpSp>
          <p:sp>
            <p:nvSpPr>
              <p:cNvPr id="9" name="Rectangle 113">
                <a:extLst>
                  <a:ext uri="{FF2B5EF4-FFF2-40B4-BE49-F238E27FC236}">
                    <a16:creationId xmlns:a16="http://schemas.microsoft.com/office/drawing/2014/main" id="{091F7BD8-FA2C-E5C6-A0C4-B0B6CD2D5753}"/>
                  </a:ext>
                </a:extLst>
              </p:cNvPr>
              <p:cNvSpPr>
                <a:spLocks noChangeArrowheads="1"/>
              </p:cNvSpPr>
              <p:nvPr/>
            </p:nvSpPr>
            <p:spPr bwMode="auto">
              <a:xfrm>
                <a:off x="2143"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10" name="Rectangle 114">
                <a:extLst>
                  <a:ext uri="{FF2B5EF4-FFF2-40B4-BE49-F238E27FC236}">
                    <a16:creationId xmlns:a16="http://schemas.microsoft.com/office/drawing/2014/main" id="{68B23C83-C41E-0DB3-70F8-6070C486439F}"/>
                  </a:ext>
                </a:extLst>
              </p:cNvPr>
              <p:cNvSpPr>
                <a:spLocks noChangeArrowheads="1"/>
              </p:cNvSpPr>
              <p:nvPr/>
            </p:nvSpPr>
            <p:spPr bwMode="auto">
              <a:xfrm>
                <a:off x="5126"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11" name="Rectangle 115">
                <a:extLst>
                  <a:ext uri="{FF2B5EF4-FFF2-40B4-BE49-F238E27FC236}">
                    <a16:creationId xmlns:a16="http://schemas.microsoft.com/office/drawing/2014/main" id="{F488F3AD-FE45-7324-A437-A338AB965C47}"/>
                  </a:ext>
                </a:extLst>
              </p:cNvPr>
              <p:cNvSpPr>
                <a:spLocks noChangeArrowheads="1"/>
              </p:cNvSpPr>
              <p:nvPr/>
            </p:nvSpPr>
            <p:spPr bwMode="auto">
              <a:xfrm>
                <a:off x="4493"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sp>
            <p:nvSpPr>
              <p:cNvPr id="12" name="Rectangle 116">
                <a:extLst>
                  <a:ext uri="{FF2B5EF4-FFF2-40B4-BE49-F238E27FC236}">
                    <a16:creationId xmlns:a16="http://schemas.microsoft.com/office/drawing/2014/main" id="{EFE25A37-792F-B163-859A-6C4CE34335B4}"/>
                  </a:ext>
                </a:extLst>
              </p:cNvPr>
              <p:cNvSpPr>
                <a:spLocks noChangeArrowheads="1"/>
              </p:cNvSpPr>
              <p:nvPr/>
            </p:nvSpPr>
            <p:spPr bwMode="auto">
              <a:xfrm>
                <a:off x="3906" y="1056"/>
                <a:ext cx="44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a:t>
                </a:r>
                <a:r>
                  <a:rPr lang="zh-CN" altLang="en-US" sz="1600" b="0">
                    <a:solidFill>
                      <a:schemeClr val="tx1"/>
                    </a:solidFill>
                    <a:latin typeface="Times New Roman" panose="02020603050405020304" pitchFamily="18" charset="0"/>
                  </a:rPr>
                  <a:t> </a:t>
                </a:r>
                <a:r>
                  <a:rPr lang="en-US" altLang="zh-CN" sz="1800">
                    <a:solidFill>
                      <a:schemeClr val="tx1"/>
                    </a:solidFill>
                    <a:latin typeface="Times New Roman" panose="02020603050405020304" pitchFamily="18" charset="0"/>
                  </a:rPr>
                  <a:t>bits</a:t>
                </a:r>
              </a:p>
            </p:txBody>
          </p:sp>
          <p:sp>
            <p:nvSpPr>
              <p:cNvPr id="13" name="Rectangle 117">
                <a:extLst>
                  <a:ext uri="{FF2B5EF4-FFF2-40B4-BE49-F238E27FC236}">
                    <a16:creationId xmlns:a16="http://schemas.microsoft.com/office/drawing/2014/main" id="{7D0A5BA1-5639-B320-25DE-863ED07FAEB3}"/>
                  </a:ext>
                </a:extLst>
              </p:cNvPr>
              <p:cNvSpPr>
                <a:spLocks noChangeArrowheads="1"/>
              </p:cNvSpPr>
              <p:nvPr/>
            </p:nvSpPr>
            <p:spPr bwMode="auto">
              <a:xfrm>
                <a:off x="3318"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sp>
            <p:nvSpPr>
              <p:cNvPr id="14" name="Rectangle 118">
                <a:extLst>
                  <a:ext uri="{FF2B5EF4-FFF2-40B4-BE49-F238E27FC236}">
                    <a16:creationId xmlns:a16="http://schemas.microsoft.com/office/drawing/2014/main" id="{FFB4863F-7C9C-CCE3-DD8E-BE8CCF988FC8}"/>
                  </a:ext>
                </a:extLst>
              </p:cNvPr>
              <p:cNvSpPr>
                <a:spLocks noChangeArrowheads="1"/>
              </p:cNvSpPr>
              <p:nvPr/>
            </p:nvSpPr>
            <p:spPr bwMode="auto">
              <a:xfrm>
                <a:off x="2731"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grpSp>
        <p:sp>
          <p:nvSpPr>
            <p:cNvPr id="7" name="Text Box 119">
              <a:extLst>
                <a:ext uri="{FF2B5EF4-FFF2-40B4-BE49-F238E27FC236}">
                  <a16:creationId xmlns:a16="http://schemas.microsoft.com/office/drawing/2014/main" id="{1A6D0E82-55BB-EECF-017F-97BB3F4448A7}"/>
                </a:ext>
              </a:extLst>
            </p:cNvPr>
            <p:cNvSpPr txBox="1">
              <a:spLocks noChangeArrowheads="1"/>
            </p:cNvSpPr>
            <p:nvPr/>
          </p:nvSpPr>
          <p:spPr bwMode="auto">
            <a:xfrm>
              <a:off x="3190" y="420"/>
              <a:ext cx="124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pPr>
                <a:spcBef>
                  <a:spcPct val="50000"/>
                </a:spcBef>
              </a:pPr>
              <a:r>
                <a:rPr lang="en-US" altLang="zh-CN" sz="1800" dirty="0">
                  <a:latin typeface="Times New Roman" panose="02020603050405020304" pitchFamily="18" charset="0"/>
                </a:rPr>
                <a:t>R-Type</a:t>
              </a:r>
              <a:r>
                <a:rPr lang="zh-CN" altLang="en-US" sz="1800" dirty="0">
                  <a:latin typeface="Times New Roman" panose="02020603050405020304" pitchFamily="18" charset="0"/>
                </a:rPr>
                <a:t>指令</a:t>
              </a:r>
            </a:p>
          </p:txBody>
        </p:sp>
      </p:grpSp>
      <p:graphicFrame>
        <p:nvGraphicFramePr>
          <p:cNvPr id="50" name="表格 49">
            <a:extLst>
              <a:ext uri="{FF2B5EF4-FFF2-40B4-BE49-F238E27FC236}">
                <a16:creationId xmlns:a16="http://schemas.microsoft.com/office/drawing/2014/main" id="{4E748DA1-FF2F-B40A-6FE0-F3D16D90ECB3}"/>
              </a:ext>
            </a:extLst>
          </p:cNvPr>
          <p:cNvGraphicFramePr>
            <a:graphicFrameLocks noGrp="1"/>
          </p:cNvGraphicFramePr>
          <p:nvPr>
            <p:extLst>
              <p:ext uri="{D42A27DB-BD31-4B8C-83A1-F6EECF244321}">
                <p14:modId xmlns:p14="http://schemas.microsoft.com/office/powerpoint/2010/main" val="102767019"/>
              </p:ext>
            </p:extLst>
          </p:nvPr>
        </p:nvGraphicFramePr>
        <p:xfrm>
          <a:off x="6152828" y="2846058"/>
          <a:ext cx="5719764" cy="866205"/>
        </p:xfrm>
        <a:graphic>
          <a:graphicData uri="http://schemas.openxmlformats.org/drawingml/2006/table">
            <a:tbl>
              <a:tblPr firstRow="1" bandRow="1"/>
              <a:tblGrid>
                <a:gridCol w="975565">
                  <a:extLst>
                    <a:ext uri="{9D8B030D-6E8A-4147-A177-3AD203B41FA5}">
                      <a16:colId xmlns:a16="http://schemas.microsoft.com/office/drawing/2014/main" val="786761984"/>
                    </a:ext>
                  </a:extLst>
                </a:gridCol>
                <a:gridCol w="954124">
                  <a:extLst>
                    <a:ext uri="{9D8B030D-6E8A-4147-A177-3AD203B41FA5}">
                      <a16:colId xmlns:a16="http://schemas.microsoft.com/office/drawing/2014/main" val="3291144237"/>
                    </a:ext>
                  </a:extLst>
                </a:gridCol>
                <a:gridCol w="932682">
                  <a:extLst>
                    <a:ext uri="{9D8B030D-6E8A-4147-A177-3AD203B41FA5}">
                      <a16:colId xmlns:a16="http://schemas.microsoft.com/office/drawing/2014/main" val="2181874070"/>
                    </a:ext>
                  </a:extLst>
                </a:gridCol>
                <a:gridCol w="932683">
                  <a:extLst>
                    <a:ext uri="{9D8B030D-6E8A-4147-A177-3AD203B41FA5}">
                      <a16:colId xmlns:a16="http://schemas.microsoft.com/office/drawing/2014/main" val="3055983894"/>
                    </a:ext>
                  </a:extLst>
                </a:gridCol>
                <a:gridCol w="961828">
                  <a:extLst>
                    <a:ext uri="{9D8B030D-6E8A-4147-A177-3AD203B41FA5}">
                      <a16:colId xmlns:a16="http://schemas.microsoft.com/office/drawing/2014/main" val="1725049587"/>
                    </a:ext>
                  </a:extLst>
                </a:gridCol>
                <a:gridCol w="962882">
                  <a:extLst>
                    <a:ext uri="{9D8B030D-6E8A-4147-A177-3AD203B41FA5}">
                      <a16:colId xmlns:a16="http://schemas.microsoft.com/office/drawing/2014/main" val="37174518"/>
                    </a:ext>
                  </a:extLst>
                </a:gridCol>
              </a:tblGrid>
              <a:tr h="494254">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a:solidFill>
                            <a:schemeClr val="bg1">
                              <a:lumMod val="95000"/>
                            </a:schemeClr>
                          </a:solidFill>
                        </a:rPr>
                        <a:t>OP</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b="1" kern="1200" dirty="0" err="1">
                          <a:solidFill>
                            <a:schemeClr val="bg1">
                              <a:lumMod val="95000"/>
                            </a:schemeClr>
                          </a:solidFill>
                          <a:latin typeface="微软雅黑"/>
                          <a:ea typeface="微软雅黑"/>
                          <a:cs typeface="+mn-cs"/>
                        </a:rPr>
                        <a:t>rs</a:t>
                      </a:r>
                      <a:endParaRPr lang="zh-CN" altLang="en-US" sz="1600" b="1" kern="1200" dirty="0">
                        <a:solidFill>
                          <a:schemeClr val="bg1">
                            <a:lumMod val="95000"/>
                          </a:schemeClr>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rt</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rgbClr val="0000FF"/>
                          </a:solidFill>
                        </a:rPr>
                        <a:t>rd</a:t>
                      </a:r>
                      <a:endParaRPr lang="zh-CN" altLang="en-US" sz="1600" dirty="0">
                        <a:solidFill>
                          <a:srgbClr val="0000FF"/>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marL="0" algn="ctr" defTabSz="914400" rtl="0" eaLnBrk="1" latinLnBrk="0" hangingPunct="1"/>
                      <a:r>
                        <a:rPr lang="en-US" altLang="zh-CN" sz="1600" b="1" kern="1200" dirty="0" err="1">
                          <a:solidFill>
                            <a:schemeClr val="bg1">
                              <a:lumMod val="95000"/>
                            </a:schemeClr>
                          </a:solidFill>
                          <a:latin typeface="微软雅黑"/>
                          <a:ea typeface="微软雅黑"/>
                          <a:cs typeface="+mn-cs"/>
                        </a:rPr>
                        <a:t>sa</a:t>
                      </a:r>
                      <a:endParaRPr lang="zh-CN" altLang="en-US" sz="1600" b="1" kern="1200" dirty="0">
                        <a:solidFill>
                          <a:schemeClr val="bg1">
                            <a:lumMod val="95000"/>
                          </a:schemeClr>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func</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336909343"/>
                  </a:ext>
                </a:extLst>
              </a:tr>
              <a:tr h="371951">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a:solidFill>
                            <a:srgbClr val="002060"/>
                          </a:solidFill>
                        </a:rPr>
                        <a:t>0</a:t>
                      </a:r>
                      <a:endParaRPr lang="zh-CN" altLang="en-US" sz="1600" b="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a:solidFill>
                            <a:srgbClr val="002060"/>
                          </a:solidFill>
                        </a:rPr>
                        <a:t>Reg</a:t>
                      </a:r>
                      <a:endParaRPr lang="zh-CN" altLang="en-US" sz="1600" b="0" dirty="0">
                        <a:solidFill>
                          <a:srgbClr val="FF000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err="1">
                          <a:solidFill>
                            <a:srgbClr val="002060"/>
                          </a:solidFill>
                        </a:rPr>
                        <a:t>Reg</a:t>
                      </a:r>
                      <a:endParaRPr lang="zh-CN" altLang="en-US" sz="1600" b="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err="1">
                          <a:solidFill>
                            <a:srgbClr val="0000FF"/>
                          </a:solidFill>
                        </a:rPr>
                        <a:t>Reg</a:t>
                      </a:r>
                      <a:endParaRPr lang="zh-CN" altLang="en-US" sz="1600" b="0" dirty="0">
                        <a:solidFill>
                          <a:srgbClr val="0000FF"/>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baseline="0" dirty="0">
                          <a:solidFill>
                            <a:srgbClr val="002060"/>
                          </a:solidFill>
                        </a:rPr>
                        <a:t>0</a:t>
                      </a:r>
                      <a:endParaRPr lang="zh-CN" altLang="en-US" sz="1600" b="0" baseline="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42</a:t>
                      </a:r>
                      <a:r>
                        <a:rPr lang="en-US" altLang="zh-CN" sz="1600" baseline="-25000" dirty="0">
                          <a:solidFill>
                            <a:schemeClr val="tx1">
                              <a:lumMod val="85000"/>
                              <a:lumOff val="15000"/>
                            </a:schemeClr>
                          </a:solidFill>
                          <a:latin typeface="微软雅黑" panose="020B0503020204020204" pitchFamily="34" charset="-122"/>
                          <a:ea typeface="微软雅黑" panose="020B0503020204020204" pitchFamily="34" charset="-122"/>
                        </a:rPr>
                        <a:t>10</a:t>
                      </a:r>
                      <a:endParaRPr lang="zh-CN" altLang="en-US" sz="1600" b="0" baseline="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extLst>
                  <a:ext uri="{0D108BD9-81ED-4DB2-BD59-A6C34878D82A}">
                    <a16:rowId xmlns:a16="http://schemas.microsoft.com/office/drawing/2014/main" val="3969790114"/>
                  </a:ext>
                </a:extLst>
              </a:tr>
            </a:tbl>
          </a:graphicData>
        </a:graphic>
      </p:graphicFrame>
    </p:spTree>
    <p:custDataLst>
      <p:tags r:id="rId1"/>
    </p:custDataLst>
    <p:extLst>
      <p:ext uri="{BB962C8B-B14F-4D97-AF65-F5344CB8AC3E}">
        <p14:creationId xmlns:p14="http://schemas.microsoft.com/office/powerpoint/2010/main" val="2177770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指令集</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40157" y="2195240"/>
            <a:ext cx="10290219" cy="3269549"/>
          </a:xfrm>
          <a:prstGeom prst="rect">
            <a:avLst/>
          </a:prstGeom>
          <a:noFill/>
        </p:spPr>
        <p:txBody>
          <a:bodyPr wrap="square">
            <a:spAutoFit/>
          </a:bodyPr>
          <a:lstStyle/>
          <a:p>
            <a:pPr marL="285750" indent="-285750">
              <a:lnSpc>
                <a:spcPct val="150000"/>
              </a:lnSpc>
              <a:buFont typeface="Wingdings" pitchFamily="2" charset="2"/>
              <a:buChar char="Ø"/>
              <a:defRP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R</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类型：</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JR (Jump Register)</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OP</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码为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000000</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指令的</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func</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域为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9</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10</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&lt;- 8</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10</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书写格式：</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JR </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rs</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含义描述：</a:t>
            </a:r>
            <a:r>
              <a:rPr lang="en" altLang="zh-CN" sz="2000" dirty="0"/>
              <a:t> PC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&lt;-</a:t>
            </a:r>
            <a:r>
              <a:rPr lang="en" altLang="zh-CN" sz="2000" dirty="0"/>
              <a:t> GPR[</a:t>
            </a:r>
            <a:r>
              <a:rPr lang="en" altLang="zh-CN" sz="2000" dirty="0" err="1"/>
              <a:t>rs</a:t>
            </a:r>
            <a:r>
              <a:rPr lang="en" altLang="zh-CN" sz="2000" dirty="0"/>
              <a:t>]</a:t>
            </a:r>
          </a:p>
          <a:p>
            <a:pPr marL="285750" indent="-285750">
              <a:lnSpc>
                <a:spcPct val="150000"/>
              </a:lnSpc>
              <a:buFont typeface="Wingdings" pitchFamily="2" charset="2"/>
              <a:buChar char="Ø"/>
              <a:defRPr/>
            </a:pP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PC</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：程序指令计数器</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 sz="2000" dirty="0">
                <a:solidFill>
                  <a:schemeClr val="tx1">
                    <a:lumMod val="85000"/>
                    <a:lumOff val="15000"/>
                  </a:schemeClr>
                </a:solidFill>
                <a:latin typeface="微软雅黑" panose="020B0503020204020204" pitchFamily="34" charset="-122"/>
                <a:ea typeface="微软雅黑" panose="020B0503020204020204" pitchFamily="34" charset="-122"/>
              </a:rPr>
              <a:t>注</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 sz="2000" dirty="0">
                <a:solidFill>
                  <a:schemeClr val="tx1">
                    <a:lumMod val="85000"/>
                    <a:lumOff val="15000"/>
                  </a:schemeClr>
                </a:solidFill>
                <a:latin typeface="微软雅黑" panose="020B0503020204020204" pitchFamily="34" charset="-122"/>
                <a:ea typeface="微软雅黑" panose="020B0503020204020204" pitchFamily="34" charset="-122"/>
              </a:rPr>
              <a:t>在</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程序设计中，</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JR</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指令的</a:t>
            </a:r>
            <a:r>
              <a:rPr lang="en"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rs</a:t>
            </a:r>
            <a:r>
              <a:rPr lang="zh-CN" altLang="en" sz="2000" dirty="0">
                <a:solidFill>
                  <a:schemeClr val="tx1">
                    <a:lumMod val="85000"/>
                    <a:lumOff val="15000"/>
                  </a:schemeClr>
                </a:solidFill>
                <a:latin typeface="微软雅黑" panose="020B0503020204020204" pitchFamily="34" charset="-122"/>
                <a:ea typeface="微软雅黑" panose="020B0503020204020204" pitchFamily="34" charset="-122"/>
              </a:rPr>
              <a:t>应</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使用除</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31</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10</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之外的其他数值</a:t>
            </a:r>
            <a:endPar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4" name="Group 82">
            <a:extLst>
              <a:ext uri="{FF2B5EF4-FFF2-40B4-BE49-F238E27FC236}">
                <a16:creationId xmlns:a16="http://schemas.microsoft.com/office/drawing/2014/main" id="{E7850F8C-2E61-25AC-9C3D-F4BEB13A01F3}"/>
              </a:ext>
            </a:extLst>
          </p:cNvPr>
          <p:cNvGrpSpPr>
            <a:grpSpLocks/>
          </p:cNvGrpSpPr>
          <p:nvPr/>
        </p:nvGrpSpPr>
        <p:grpSpPr bwMode="auto">
          <a:xfrm>
            <a:off x="6049640" y="1386605"/>
            <a:ext cx="5962650" cy="1430338"/>
            <a:chOff x="1931" y="420"/>
            <a:chExt cx="3756" cy="901"/>
          </a:xfrm>
        </p:grpSpPr>
        <p:grpSp>
          <p:nvGrpSpPr>
            <p:cNvPr id="6" name="Group 83">
              <a:extLst>
                <a:ext uri="{FF2B5EF4-FFF2-40B4-BE49-F238E27FC236}">
                  <a16:creationId xmlns:a16="http://schemas.microsoft.com/office/drawing/2014/main" id="{FCE8E24F-DF2A-F4C4-675A-A0B38F6F2EAC}"/>
                </a:ext>
              </a:extLst>
            </p:cNvPr>
            <p:cNvGrpSpPr>
              <a:grpSpLocks/>
            </p:cNvGrpSpPr>
            <p:nvPr/>
          </p:nvGrpSpPr>
          <p:grpSpPr bwMode="auto">
            <a:xfrm>
              <a:off x="1931" y="708"/>
              <a:ext cx="3756" cy="613"/>
              <a:chOff x="1918" y="672"/>
              <a:chExt cx="3756" cy="613"/>
            </a:xfrm>
          </p:grpSpPr>
          <p:grpSp>
            <p:nvGrpSpPr>
              <p:cNvPr id="8" name="Group 84">
                <a:extLst>
                  <a:ext uri="{FF2B5EF4-FFF2-40B4-BE49-F238E27FC236}">
                    <a16:creationId xmlns:a16="http://schemas.microsoft.com/office/drawing/2014/main" id="{1B0999AF-A60D-F852-4FAB-E72F0F92B217}"/>
                  </a:ext>
                </a:extLst>
              </p:cNvPr>
              <p:cNvGrpSpPr>
                <a:grpSpLocks/>
              </p:cNvGrpSpPr>
              <p:nvPr/>
            </p:nvGrpSpPr>
            <p:grpSpPr bwMode="auto">
              <a:xfrm>
                <a:off x="1918" y="672"/>
                <a:ext cx="3756" cy="393"/>
                <a:chOff x="1918" y="672"/>
                <a:chExt cx="3756" cy="393"/>
              </a:xfrm>
            </p:grpSpPr>
            <p:grpSp>
              <p:nvGrpSpPr>
                <p:cNvPr id="15" name="Group 85">
                  <a:extLst>
                    <a:ext uri="{FF2B5EF4-FFF2-40B4-BE49-F238E27FC236}">
                      <a16:creationId xmlns:a16="http://schemas.microsoft.com/office/drawing/2014/main" id="{5D0F0E19-5A7E-09CF-13F4-22C2C9E532D3}"/>
                    </a:ext>
                  </a:extLst>
                </p:cNvPr>
                <p:cNvGrpSpPr>
                  <a:grpSpLocks/>
                </p:cNvGrpSpPr>
                <p:nvPr/>
              </p:nvGrpSpPr>
              <p:grpSpPr bwMode="auto">
                <a:xfrm>
                  <a:off x="1979" y="836"/>
                  <a:ext cx="3607" cy="229"/>
                  <a:chOff x="1979" y="836"/>
                  <a:chExt cx="3607" cy="229"/>
                </a:xfrm>
              </p:grpSpPr>
              <p:sp>
                <p:nvSpPr>
                  <p:cNvPr id="24" name="Rectangle 86">
                    <a:extLst>
                      <a:ext uri="{FF2B5EF4-FFF2-40B4-BE49-F238E27FC236}">
                        <a16:creationId xmlns:a16="http://schemas.microsoft.com/office/drawing/2014/main" id="{E376CE64-5C69-FFE5-8B0E-3C1BE22E994C}"/>
                      </a:ext>
                    </a:extLst>
                  </p:cNvPr>
                  <p:cNvSpPr>
                    <a:spLocks noChangeArrowheads="1"/>
                  </p:cNvSpPr>
                  <p:nvPr/>
                </p:nvSpPr>
                <p:spPr bwMode="auto">
                  <a:xfrm>
                    <a:off x="1983" y="872"/>
                    <a:ext cx="3599"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grpSp>
                <p:nvGrpSpPr>
                  <p:cNvPr id="25" name="Group 87">
                    <a:extLst>
                      <a:ext uri="{FF2B5EF4-FFF2-40B4-BE49-F238E27FC236}">
                        <a16:creationId xmlns:a16="http://schemas.microsoft.com/office/drawing/2014/main" id="{21B44105-1CD1-B771-9AA1-84E9B8333D0A}"/>
                      </a:ext>
                    </a:extLst>
                  </p:cNvPr>
                  <p:cNvGrpSpPr>
                    <a:grpSpLocks/>
                  </p:cNvGrpSpPr>
                  <p:nvPr/>
                </p:nvGrpSpPr>
                <p:grpSpPr bwMode="auto">
                  <a:xfrm>
                    <a:off x="1979" y="836"/>
                    <a:ext cx="3607" cy="229"/>
                    <a:chOff x="1979" y="836"/>
                    <a:chExt cx="3607" cy="229"/>
                  </a:xfrm>
                </p:grpSpPr>
                <p:grpSp>
                  <p:nvGrpSpPr>
                    <p:cNvPr id="26" name="Group 88">
                      <a:extLst>
                        <a:ext uri="{FF2B5EF4-FFF2-40B4-BE49-F238E27FC236}">
                          <a16:creationId xmlns:a16="http://schemas.microsoft.com/office/drawing/2014/main" id="{1333FB68-7962-F596-0520-310B8745A241}"/>
                        </a:ext>
                      </a:extLst>
                    </p:cNvPr>
                    <p:cNvGrpSpPr>
                      <a:grpSpLocks/>
                    </p:cNvGrpSpPr>
                    <p:nvPr/>
                  </p:nvGrpSpPr>
                  <p:grpSpPr bwMode="auto">
                    <a:xfrm>
                      <a:off x="1979" y="836"/>
                      <a:ext cx="624" cy="229"/>
                      <a:chOff x="1979" y="836"/>
                      <a:chExt cx="624" cy="229"/>
                    </a:xfrm>
                  </p:grpSpPr>
                  <p:sp>
                    <p:nvSpPr>
                      <p:cNvPr id="45" name="Rectangle 89">
                        <a:extLst>
                          <a:ext uri="{FF2B5EF4-FFF2-40B4-BE49-F238E27FC236}">
                            <a16:creationId xmlns:a16="http://schemas.microsoft.com/office/drawing/2014/main" id="{9D655A52-C442-472E-8D51-562B6D5F77E7}"/>
                          </a:ext>
                        </a:extLst>
                      </p:cNvPr>
                      <p:cNvSpPr>
                        <a:spLocks noChangeArrowheads="1"/>
                      </p:cNvSpPr>
                      <p:nvPr/>
                    </p:nvSpPr>
                    <p:spPr bwMode="auto">
                      <a:xfrm>
                        <a:off x="1979" y="868"/>
                        <a:ext cx="62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6" name="Rectangle 90">
                        <a:extLst>
                          <a:ext uri="{FF2B5EF4-FFF2-40B4-BE49-F238E27FC236}">
                            <a16:creationId xmlns:a16="http://schemas.microsoft.com/office/drawing/2014/main" id="{24CD03D9-AB6D-8B3D-E899-482C1F7268AB}"/>
                          </a:ext>
                        </a:extLst>
                      </p:cNvPr>
                      <p:cNvSpPr>
                        <a:spLocks noChangeArrowheads="1"/>
                      </p:cNvSpPr>
                      <p:nvPr/>
                    </p:nvSpPr>
                    <p:spPr bwMode="auto">
                      <a:xfrm>
                        <a:off x="2189" y="836"/>
                        <a:ext cx="26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dirty="0">
                            <a:solidFill>
                              <a:schemeClr val="tx1"/>
                            </a:solidFill>
                            <a:latin typeface="Times New Roman" panose="02020603050405020304" pitchFamily="18" charset="0"/>
                          </a:rPr>
                          <a:t>op</a:t>
                        </a:r>
                      </a:p>
                    </p:txBody>
                  </p:sp>
                </p:grpSp>
                <p:grpSp>
                  <p:nvGrpSpPr>
                    <p:cNvPr id="27" name="Group 91">
                      <a:extLst>
                        <a:ext uri="{FF2B5EF4-FFF2-40B4-BE49-F238E27FC236}">
                          <a16:creationId xmlns:a16="http://schemas.microsoft.com/office/drawing/2014/main" id="{EA39F6DD-47BE-3CB3-9789-99DE929EDA4C}"/>
                        </a:ext>
                      </a:extLst>
                    </p:cNvPr>
                    <p:cNvGrpSpPr>
                      <a:grpSpLocks/>
                    </p:cNvGrpSpPr>
                    <p:nvPr/>
                  </p:nvGrpSpPr>
                  <p:grpSpPr bwMode="auto">
                    <a:xfrm>
                      <a:off x="2611" y="836"/>
                      <a:ext cx="580" cy="229"/>
                      <a:chOff x="2611" y="836"/>
                      <a:chExt cx="580" cy="229"/>
                    </a:xfrm>
                  </p:grpSpPr>
                  <p:sp>
                    <p:nvSpPr>
                      <p:cNvPr id="43" name="Rectangle 92">
                        <a:extLst>
                          <a:ext uri="{FF2B5EF4-FFF2-40B4-BE49-F238E27FC236}">
                            <a16:creationId xmlns:a16="http://schemas.microsoft.com/office/drawing/2014/main" id="{A1EA4244-EC0E-C99E-C2D3-D67DC18A840D}"/>
                          </a:ext>
                        </a:extLst>
                      </p:cNvPr>
                      <p:cNvSpPr>
                        <a:spLocks noChangeArrowheads="1"/>
                      </p:cNvSpPr>
                      <p:nvPr/>
                    </p:nvSpPr>
                    <p:spPr bwMode="auto">
                      <a:xfrm>
                        <a:off x="2611" y="868"/>
                        <a:ext cx="58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4" name="Rectangle 93">
                        <a:extLst>
                          <a:ext uri="{FF2B5EF4-FFF2-40B4-BE49-F238E27FC236}">
                            <a16:creationId xmlns:a16="http://schemas.microsoft.com/office/drawing/2014/main" id="{15C14A19-649E-4763-C18C-4DF4869DE8CD}"/>
                          </a:ext>
                        </a:extLst>
                      </p:cNvPr>
                      <p:cNvSpPr>
                        <a:spLocks noChangeArrowheads="1"/>
                      </p:cNvSpPr>
                      <p:nvPr/>
                    </p:nvSpPr>
                    <p:spPr bwMode="auto">
                      <a:xfrm>
                        <a:off x="2804" y="836"/>
                        <a:ext cx="23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rs</a:t>
                        </a:r>
                      </a:p>
                    </p:txBody>
                  </p:sp>
                </p:grpSp>
                <p:grpSp>
                  <p:nvGrpSpPr>
                    <p:cNvPr id="28" name="Group 94">
                      <a:extLst>
                        <a:ext uri="{FF2B5EF4-FFF2-40B4-BE49-F238E27FC236}">
                          <a16:creationId xmlns:a16="http://schemas.microsoft.com/office/drawing/2014/main" id="{28C333C2-43A1-E10E-2461-1B0936372002}"/>
                        </a:ext>
                      </a:extLst>
                    </p:cNvPr>
                    <p:cNvGrpSpPr>
                      <a:grpSpLocks/>
                    </p:cNvGrpSpPr>
                    <p:nvPr/>
                  </p:nvGrpSpPr>
                  <p:grpSpPr bwMode="auto">
                    <a:xfrm>
                      <a:off x="3199" y="836"/>
                      <a:ext cx="579" cy="229"/>
                      <a:chOff x="3199" y="836"/>
                      <a:chExt cx="579" cy="229"/>
                    </a:xfrm>
                  </p:grpSpPr>
                  <p:sp>
                    <p:nvSpPr>
                      <p:cNvPr id="41" name="Rectangle 95">
                        <a:extLst>
                          <a:ext uri="{FF2B5EF4-FFF2-40B4-BE49-F238E27FC236}">
                            <a16:creationId xmlns:a16="http://schemas.microsoft.com/office/drawing/2014/main" id="{72B36978-FE2C-771C-80DD-222D8E493DFA}"/>
                          </a:ext>
                        </a:extLst>
                      </p:cNvPr>
                      <p:cNvSpPr>
                        <a:spLocks noChangeArrowheads="1"/>
                      </p:cNvSpPr>
                      <p:nvPr/>
                    </p:nvSpPr>
                    <p:spPr bwMode="auto">
                      <a:xfrm>
                        <a:off x="3199" y="868"/>
                        <a:ext cx="579"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2" name="Rectangle 96">
                        <a:extLst>
                          <a:ext uri="{FF2B5EF4-FFF2-40B4-BE49-F238E27FC236}">
                            <a16:creationId xmlns:a16="http://schemas.microsoft.com/office/drawing/2014/main" id="{2F10D7F9-6B43-B029-C520-B67130E4A994}"/>
                          </a:ext>
                        </a:extLst>
                      </p:cNvPr>
                      <p:cNvSpPr>
                        <a:spLocks noChangeArrowheads="1"/>
                      </p:cNvSpPr>
                      <p:nvPr/>
                    </p:nvSpPr>
                    <p:spPr bwMode="auto">
                      <a:xfrm>
                        <a:off x="3391" y="836"/>
                        <a:ext cx="22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rt</a:t>
                        </a:r>
                      </a:p>
                    </p:txBody>
                  </p:sp>
                </p:grpSp>
                <p:grpSp>
                  <p:nvGrpSpPr>
                    <p:cNvPr id="29" name="Group 97">
                      <a:extLst>
                        <a:ext uri="{FF2B5EF4-FFF2-40B4-BE49-F238E27FC236}">
                          <a16:creationId xmlns:a16="http://schemas.microsoft.com/office/drawing/2014/main" id="{C85711F8-BBAF-4F41-697A-DB2AA6867403}"/>
                        </a:ext>
                      </a:extLst>
                    </p:cNvPr>
                    <p:cNvGrpSpPr>
                      <a:grpSpLocks/>
                    </p:cNvGrpSpPr>
                    <p:nvPr/>
                  </p:nvGrpSpPr>
                  <p:grpSpPr bwMode="auto">
                    <a:xfrm>
                      <a:off x="3786" y="836"/>
                      <a:ext cx="579" cy="229"/>
                      <a:chOff x="3786" y="836"/>
                      <a:chExt cx="579" cy="229"/>
                    </a:xfrm>
                  </p:grpSpPr>
                  <p:sp>
                    <p:nvSpPr>
                      <p:cNvPr id="39" name="Rectangle 98">
                        <a:extLst>
                          <a:ext uri="{FF2B5EF4-FFF2-40B4-BE49-F238E27FC236}">
                            <a16:creationId xmlns:a16="http://schemas.microsoft.com/office/drawing/2014/main" id="{52C2B7DB-2F3D-08A5-EF48-6A28A1D436FD}"/>
                          </a:ext>
                        </a:extLst>
                      </p:cNvPr>
                      <p:cNvSpPr>
                        <a:spLocks noChangeArrowheads="1"/>
                      </p:cNvSpPr>
                      <p:nvPr/>
                    </p:nvSpPr>
                    <p:spPr bwMode="auto">
                      <a:xfrm>
                        <a:off x="3786" y="868"/>
                        <a:ext cx="579"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40" name="Rectangle 99">
                        <a:extLst>
                          <a:ext uri="{FF2B5EF4-FFF2-40B4-BE49-F238E27FC236}">
                            <a16:creationId xmlns:a16="http://schemas.microsoft.com/office/drawing/2014/main" id="{5BD45BF1-BE16-08DA-7712-9D1EABC757BF}"/>
                          </a:ext>
                        </a:extLst>
                      </p:cNvPr>
                      <p:cNvSpPr>
                        <a:spLocks noChangeArrowheads="1"/>
                      </p:cNvSpPr>
                      <p:nvPr/>
                    </p:nvSpPr>
                    <p:spPr bwMode="auto">
                      <a:xfrm>
                        <a:off x="3979" y="836"/>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rd</a:t>
                        </a:r>
                      </a:p>
                    </p:txBody>
                  </p:sp>
                </p:grpSp>
                <p:grpSp>
                  <p:nvGrpSpPr>
                    <p:cNvPr id="33" name="Group 100">
                      <a:extLst>
                        <a:ext uri="{FF2B5EF4-FFF2-40B4-BE49-F238E27FC236}">
                          <a16:creationId xmlns:a16="http://schemas.microsoft.com/office/drawing/2014/main" id="{7662FA25-9363-C692-D8C5-3D042B59A32C}"/>
                        </a:ext>
                      </a:extLst>
                    </p:cNvPr>
                    <p:cNvGrpSpPr>
                      <a:grpSpLocks/>
                    </p:cNvGrpSpPr>
                    <p:nvPr/>
                  </p:nvGrpSpPr>
                  <p:grpSpPr bwMode="auto">
                    <a:xfrm>
                      <a:off x="4373" y="836"/>
                      <a:ext cx="580" cy="229"/>
                      <a:chOff x="4373" y="836"/>
                      <a:chExt cx="580" cy="229"/>
                    </a:xfrm>
                  </p:grpSpPr>
                  <p:sp>
                    <p:nvSpPr>
                      <p:cNvPr id="37" name="Rectangle 101">
                        <a:extLst>
                          <a:ext uri="{FF2B5EF4-FFF2-40B4-BE49-F238E27FC236}">
                            <a16:creationId xmlns:a16="http://schemas.microsoft.com/office/drawing/2014/main" id="{2F176C36-BF19-7756-15DD-F3C080D12A53}"/>
                          </a:ext>
                        </a:extLst>
                      </p:cNvPr>
                      <p:cNvSpPr>
                        <a:spLocks noChangeArrowheads="1"/>
                      </p:cNvSpPr>
                      <p:nvPr/>
                    </p:nvSpPr>
                    <p:spPr bwMode="auto">
                      <a:xfrm>
                        <a:off x="4373" y="868"/>
                        <a:ext cx="58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38" name="Rectangle 102">
                        <a:extLst>
                          <a:ext uri="{FF2B5EF4-FFF2-40B4-BE49-F238E27FC236}">
                            <a16:creationId xmlns:a16="http://schemas.microsoft.com/office/drawing/2014/main" id="{E7BF11FA-A290-E740-9D62-C009970151E1}"/>
                          </a:ext>
                        </a:extLst>
                      </p:cNvPr>
                      <p:cNvSpPr>
                        <a:spLocks noChangeArrowheads="1"/>
                      </p:cNvSpPr>
                      <p:nvPr/>
                    </p:nvSpPr>
                    <p:spPr bwMode="auto">
                      <a:xfrm>
                        <a:off x="4448" y="836"/>
                        <a:ext cx="49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shamt</a:t>
                        </a:r>
                      </a:p>
                    </p:txBody>
                  </p:sp>
                </p:grpSp>
                <p:grpSp>
                  <p:nvGrpSpPr>
                    <p:cNvPr id="34" name="Group 103">
                      <a:extLst>
                        <a:ext uri="{FF2B5EF4-FFF2-40B4-BE49-F238E27FC236}">
                          <a16:creationId xmlns:a16="http://schemas.microsoft.com/office/drawing/2014/main" id="{01F03404-BA16-31E8-3F0F-FCF204FE0889}"/>
                        </a:ext>
                      </a:extLst>
                    </p:cNvPr>
                    <p:cNvGrpSpPr>
                      <a:grpSpLocks/>
                    </p:cNvGrpSpPr>
                    <p:nvPr/>
                  </p:nvGrpSpPr>
                  <p:grpSpPr bwMode="auto">
                    <a:xfrm>
                      <a:off x="4961" y="836"/>
                      <a:ext cx="625" cy="229"/>
                      <a:chOff x="4961" y="836"/>
                      <a:chExt cx="625" cy="229"/>
                    </a:xfrm>
                  </p:grpSpPr>
                  <p:sp>
                    <p:nvSpPr>
                      <p:cNvPr id="35" name="Rectangle 104">
                        <a:extLst>
                          <a:ext uri="{FF2B5EF4-FFF2-40B4-BE49-F238E27FC236}">
                            <a16:creationId xmlns:a16="http://schemas.microsoft.com/office/drawing/2014/main" id="{54098222-0FF6-DD5D-2CD9-5F5E44BB84F3}"/>
                          </a:ext>
                        </a:extLst>
                      </p:cNvPr>
                      <p:cNvSpPr>
                        <a:spLocks noChangeArrowheads="1"/>
                      </p:cNvSpPr>
                      <p:nvPr/>
                    </p:nvSpPr>
                    <p:spPr bwMode="auto">
                      <a:xfrm>
                        <a:off x="4961" y="868"/>
                        <a:ext cx="625"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36" name="Rectangle 105">
                        <a:extLst>
                          <a:ext uri="{FF2B5EF4-FFF2-40B4-BE49-F238E27FC236}">
                            <a16:creationId xmlns:a16="http://schemas.microsoft.com/office/drawing/2014/main" id="{A0F177BC-2754-76CD-DB98-22284AEB67E2}"/>
                          </a:ext>
                        </a:extLst>
                      </p:cNvPr>
                      <p:cNvSpPr>
                        <a:spLocks noChangeArrowheads="1"/>
                      </p:cNvSpPr>
                      <p:nvPr/>
                    </p:nvSpPr>
                    <p:spPr bwMode="auto">
                      <a:xfrm>
                        <a:off x="5143" y="836"/>
                        <a:ext cx="3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func</a:t>
                        </a:r>
                      </a:p>
                    </p:txBody>
                  </p:sp>
                </p:grpSp>
              </p:grpSp>
            </p:grpSp>
            <p:sp>
              <p:nvSpPr>
                <p:cNvPr id="16" name="Rectangle 106">
                  <a:extLst>
                    <a:ext uri="{FF2B5EF4-FFF2-40B4-BE49-F238E27FC236}">
                      <a16:creationId xmlns:a16="http://schemas.microsoft.com/office/drawing/2014/main" id="{88D33E33-96C6-5922-5BC5-8E9D70EA60BD}"/>
                    </a:ext>
                  </a:extLst>
                </p:cNvPr>
                <p:cNvSpPr>
                  <a:spLocks noChangeArrowheads="1"/>
                </p:cNvSpPr>
                <p:nvPr/>
              </p:nvSpPr>
              <p:spPr bwMode="auto">
                <a:xfrm>
                  <a:off x="5488" y="672"/>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0</a:t>
                  </a:r>
                </a:p>
              </p:txBody>
            </p:sp>
            <p:sp>
              <p:nvSpPr>
                <p:cNvPr id="17" name="Rectangle 107">
                  <a:extLst>
                    <a:ext uri="{FF2B5EF4-FFF2-40B4-BE49-F238E27FC236}">
                      <a16:creationId xmlns:a16="http://schemas.microsoft.com/office/drawing/2014/main" id="{18862AFB-EB2C-68B7-6A66-10C1AC035ED0}"/>
                    </a:ext>
                  </a:extLst>
                </p:cNvPr>
                <p:cNvSpPr>
                  <a:spLocks noChangeArrowheads="1"/>
                </p:cNvSpPr>
                <p:nvPr/>
              </p:nvSpPr>
              <p:spPr bwMode="auto">
                <a:xfrm>
                  <a:off x="4810" y="672"/>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a:t>
                  </a:r>
                </a:p>
              </p:txBody>
            </p:sp>
            <p:sp>
              <p:nvSpPr>
                <p:cNvPr id="18" name="Rectangle 108">
                  <a:extLst>
                    <a:ext uri="{FF2B5EF4-FFF2-40B4-BE49-F238E27FC236}">
                      <a16:creationId xmlns:a16="http://schemas.microsoft.com/office/drawing/2014/main" id="{7A3393B2-1F9C-FD2B-941D-3A12A75C6A66}"/>
                    </a:ext>
                  </a:extLst>
                </p:cNvPr>
                <p:cNvSpPr>
                  <a:spLocks noChangeArrowheads="1"/>
                </p:cNvSpPr>
                <p:nvPr/>
              </p:nvSpPr>
              <p:spPr bwMode="auto">
                <a:xfrm>
                  <a:off x="4177"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11</a:t>
                  </a:r>
                </a:p>
              </p:txBody>
            </p:sp>
            <p:sp>
              <p:nvSpPr>
                <p:cNvPr id="19" name="Rectangle 109">
                  <a:extLst>
                    <a:ext uri="{FF2B5EF4-FFF2-40B4-BE49-F238E27FC236}">
                      <a16:creationId xmlns:a16="http://schemas.microsoft.com/office/drawing/2014/main" id="{CE16A9DE-2220-0CEE-BFD6-CEB88DB1BA40}"/>
                    </a:ext>
                  </a:extLst>
                </p:cNvPr>
                <p:cNvSpPr>
                  <a:spLocks noChangeArrowheads="1"/>
                </p:cNvSpPr>
                <p:nvPr/>
              </p:nvSpPr>
              <p:spPr bwMode="auto">
                <a:xfrm>
                  <a:off x="3590"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a:t>
                  </a:r>
                </a:p>
              </p:txBody>
            </p:sp>
            <p:sp>
              <p:nvSpPr>
                <p:cNvPr id="21" name="Rectangle 110">
                  <a:extLst>
                    <a:ext uri="{FF2B5EF4-FFF2-40B4-BE49-F238E27FC236}">
                      <a16:creationId xmlns:a16="http://schemas.microsoft.com/office/drawing/2014/main" id="{8379F1BE-7AB6-C852-33E8-C6DF241D9DF1}"/>
                    </a:ext>
                  </a:extLst>
                </p:cNvPr>
                <p:cNvSpPr>
                  <a:spLocks noChangeArrowheads="1"/>
                </p:cNvSpPr>
                <p:nvPr/>
              </p:nvSpPr>
              <p:spPr bwMode="auto">
                <a:xfrm>
                  <a:off x="3002"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21</a:t>
                  </a:r>
                </a:p>
              </p:txBody>
            </p:sp>
            <p:sp>
              <p:nvSpPr>
                <p:cNvPr id="22" name="Rectangle 111">
                  <a:extLst>
                    <a:ext uri="{FF2B5EF4-FFF2-40B4-BE49-F238E27FC236}">
                      <a16:creationId xmlns:a16="http://schemas.microsoft.com/office/drawing/2014/main" id="{BE89FC57-31ED-9BD4-6D6A-9171772286A8}"/>
                    </a:ext>
                  </a:extLst>
                </p:cNvPr>
                <p:cNvSpPr>
                  <a:spLocks noChangeArrowheads="1"/>
                </p:cNvSpPr>
                <p:nvPr/>
              </p:nvSpPr>
              <p:spPr bwMode="auto">
                <a:xfrm>
                  <a:off x="2414"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26</a:t>
                  </a:r>
                </a:p>
              </p:txBody>
            </p:sp>
            <p:sp>
              <p:nvSpPr>
                <p:cNvPr id="23" name="Rectangle 112">
                  <a:extLst>
                    <a:ext uri="{FF2B5EF4-FFF2-40B4-BE49-F238E27FC236}">
                      <a16:creationId xmlns:a16="http://schemas.microsoft.com/office/drawing/2014/main" id="{141BAF74-886B-844A-D0C9-3A097AF36754}"/>
                    </a:ext>
                  </a:extLst>
                </p:cNvPr>
                <p:cNvSpPr>
                  <a:spLocks noChangeArrowheads="1"/>
                </p:cNvSpPr>
                <p:nvPr/>
              </p:nvSpPr>
              <p:spPr bwMode="auto">
                <a:xfrm>
                  <a:off x="1918" y="67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31</a:t>
                  </a:r>
                </a:p>
              </p:txBody>
            </p:sp>
          </p:grpSp>
          <p:sp>
            <p:nvSpPr>
              <p:cNvPr id="9" name="Rectangle 113">
                <a:extLst>
                  <a:ext uri="{FF2B5EF4-FFF2-40B4-BE49-F238E27FC236}">
                    <a16:creationId xmlns:a16="http://schemas.microsoft.com/office/drawing/2014/main" id="{091F7BD8-FA2C-E5C6-A0C4-B0B6CD2D5753}"/>
                  </a:ext>
                </a:extLst>
              </p:cNvPr>
              <p:cNvSpPr>
                <a:spLocks noChangeArrowheads="1"/>
              </p:cNvSpPr>
              <p:nvPr/>
            </p:nvSpPr>
            <p:spPr bwMode="auto">
              <a:xfrm>
                <a:off x="2143"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10" name="Rectangle 114">
                <a:extLst>
                  <a:ext uri="{FF2B5EF4-FFF2-40B4-BE49-F238E27FC236}">
                    <a16:creationId xmlns:a16="http://schemas.microsoft.com/office/drawing/2014/main" id="{68B23C83-C41E-0DB3-70F8-6070C486439F}"/>
                  </a:ext>
                </a:extLst>
              </p:cNvPr>
              <p:cNvSpPr>
                <a:spLocks noChangeArrowheads="1"/>
              </p:cNvSpPr>
              <p:nvPr/>
            </p:nvSpPr>
            <p:spPr bwMode="auto">
              <a:xfrm>
                <a:off x="5126"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11" name="Rectangle 115">
                <a:extLst>
                  <a:ext uri="{FF2B5EF4-FFF2-40B4-BE49-F238E27FC236}">
                    <a16:creationId xmlns:a16="http://schemas.microsoft.com/office/drawing/2014/main" id="{F488F3AD-FE45-7324-A437-A338AB965C47}"/>
                  </a:ext>
                </a:extLst>
              </p:cNvPr>
              <p:cNvSpPr>
                <a:spLocks noChangeArrowheads="1"/>
              </p:cNvSpPr>
              <p:nvPr/>
            </p:nvSpPr>
            <p:spPr bwMode="auto">
              <a:xfrm>
                <a:off x="4493"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sp>
            <p:nvSpPr>
              <p:cNvPr id="12" name="Rectangle 116">
                <a:extLst>
                  <a:ext uri="{FF2B5EF4-FFF2-40B4-BE49-F238E27FC236}">
                    <a16:creationId xmlns:a16="http://schemas.microsoft.com/office/drawing/2014/main" id="{EFE25A37-792F-B163-859A-6C4CE34335B4}"/>
                  </a:ext>
                </a:extLst>
              </p:cNvPr>
              <p:cNvSpPr>
                <a:spLocks noChangeArrowheads="1"/>
              </p:cNvSpPr>
              <p:nvPr/>
            </p:nvSpPr>
            <p:spPr bwMode="auto">
              <a:xfrm>
                <a:off x="3906" y="1056"/>
                <a:ext cx="44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a:t>
                </a:r>
                <a:r>
                  <a:rPr lang="zh-CN" altLang="en-US" sz="1600" b="0">
                    <a:solidFill>
                      <a:schemeClr val="tx1"/>
                    </a:solidFill>
                    <a:latin typeface="Times New Roman" panose="02020603050405020304" pitchFamily="18" charset="0"/>
                  </a:rPr>
                  <a:t> </a:t>
                </a:r>
                <a:r>
                  <a:rPr lang="en-US" altLang="zh-CN" sz="1800">
                    <a:solidFill>
                      <a:schemeClr val="tx1"/>
                    </a:solidFill>
                    <a:latin typeface="Times New Roman" panose="02020603050405020304" pitchFamily="18" charset="0"/>
                  </a:rPr>
                  <a:t>bits</a:t>
                </a:r>
              </a:p>
            </p:txBody>
          </p:sp>
          <p:sp>
            <p:nvSpPr>
              <p:cNvPr id="13" name="Rectangle 117">
                <a:extLst>
                  <a:ext uri="{FF2B5EF4-FFF2-40B4-BE49-F238E27FC236}">
                    <a16:creationId xmlns:a16="http://schemas.microsoft.com/office/drawing/2014/main" id="{7D0A5BA1-5639-B320-25DE-863ED07FAEB3}"/>
                  </a:ext>
                </a:extLst>
              </p:cNvPr>
              <p:cNvSpPr>
                <a:spLocks noChangeArrowheads="1"/>
              </p:cNvSpPr>
              <p:nvPr/>
            </p:nvSpPr>
            <p:spPr bwMode="auto">
              <a:xfrm>
                <a:off x="3318"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sp>
            <p:nvSpPr>
              <p:cNvPr id="14" name="Rectangle 118">
                <a:extLst>
                  <a:ext uri="{FF2B5EF4-FFF2-40B4-BE49-F238E27FC236}">
                    <a16:creationId xmlns:a16="http://schemas.microsoft.com/office/drawing/2014/main" id="{FFB4863F-7C9C-CCE3-DD8E-BE8CCF988FC8}"/>
                  </a:ext>
                </a:extLst>
              </p:cNvPr>
              <p:cNvSpPr>
                <a:spLocks noChangeArrowheads="1"/>
              </p:cNvSpPr>
              <p:nvPr/>
            </p:nvSpPr>
            <p:spPr bwMode="auto">
              <a:xfrm>
                <a:off x="2731" y="105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grpSp>
        <p:sp>
          <p:nvSpPr>
            <p:cNvPr id="7" name="Text Box 119">
              <a:extLst>
                <a:ext uri="{FF2B5EF4-FFF2-40B4-BE49-F238E27FC236}">
                  <a16:creationId xmlns:a16="http://schemas.microsoft.com/office/drawing/2014/main" id="{1A6D0E82-55BB-EECF-017F-97BB3F4448A7}"/>
                </a:ext>
              </a:extLst>
            </p:cNvPr>
            <p:cNvSpPr txBox="1">
              <a:spLocks noChangeArrowheads="1"/>
            </p:cNvSpPr>
            <p:nvPr/>
          </p:nvSpPr>
          <p:spPr bwMode="auto">
            <a:xfrm>
              <a:off x="3190" y="420"/>
              <a:ext cx="124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pPr>
                <a:spcBef>
                  <a:spcPct val="50000"/>
                </a:spcBef>
              </a:pPr>
              <a:r>
                <a:rPr lang="en-US" altLang="zh-CN" sz="1800" dirty="0">
                  <a:latin typeface="Times New Roman" panose="02020603050405020304" pitchFamily="18" charset="0"/>
                </a:rPr>
                <a:t>R-Type</a:t>
              </a:r>
              <a:r>
                <a:rPr lang="zh-CN" altLang="en-US" sz="1800" dirty="0">
                  <a:latin typeface="Times New Roman" panose="02020603050405020304" pitchFamily="18" charset="0"/>
                </a:rPr>
                <a:t>指令</a:t>
              </a:r>
            </a:p>
          </p:txBody>
        </p:sp>
      </p:grpSp>
      <p:graphicFrame>
        <p:nvGraphicFramePr>
          <p:cNvPr id="50" name="表格 49">
            <a:extLst>
              <a:ext uri="{FF2B5EF4-FFF2-40B4-BE49-F238E27FC236}">
                <a16:creationId xmlns:a16="http://schemas.microsoft.com/office/drawing/2014/main" id="{4E748DA1-FF2F-B40A-6FE0-F3D16D90ECB3}"/>
              </a:ext>
            </a:extLst>
          </p:cNvPr>
          <p:cNvGraphicFramePr>
            <a:graphicFrameLocks noGrp="1"/>
          </p:cNvGraphicFramePr>
          <p:nvPr>
            <p:extLst>
              <p:ext uri="{D42A27DB-BD31-4B8C-83A1-F6EECF244321}">
                <p14:modId xmlns:p14="http://schemas.microsoft.com/office/powerpoint/2010/main" val="2962591274"/>
              </p:ext>
            </p:extLst>
          </p:nvPr>
        </p:nvGraphicFramePr>
        <p:xfrm>
          <a:off x="6152828" y="2846058"/>
          <a:ext cx="5719764" cy="866205"/>
        </p:xfrm>
        <a:graphic>
          <a:graphicData uri="http://schemas.openxmlformats.org/drawingml/2006/table">
            <a:tbl>
              <a:tblPr firstRow="1" bandRow="1"/>
              <a:tblGrid>
                <a:gridCol w="975565">
                  <a:extLst>
                    <a:ext uri="{9D8B030D-6E8A-4147-A177-3AD203B41FA5}">
                      <a16:colId xmlns:a16="http://schemas.microsoft.com/office/drawing/2014/main" val="786761984"/>
                    </a:ext>
                  </a:extLst>
                </a:gridCol>
                <a:gridCol w="954124">
                  <a:extLst>
                    <a:ext uri="{9D8B030D-6E8A-4147-A177-3AD203B41FA5}">
                      <a16:colId xmlns:a16="http://schemas.microsoft.com/office/drawing/2014/main" val="3291144237"/>
                    </a:ext>
                  </a:extLst>
                </a:gridCol>
                <a:gridCol w="932682">
                  <a:extLst>
                    <a:ext uri="{9D8B030D-6E8A-4147-A177-3AD203B41FA5}">
                      <a16:colId xmlns:a16="http://schemas.microsoft.com/office/drawing/2014/main" val="2181874070"/>
                    </a:ext>
                  </a:extLst>
                </a:gridCol>
                <a:gridCol w="932683">
                  <a:extLst>
                    <a:ext uri="{9D8B030D-6E8A-4147-A177-3AD203B41FA5}">
                      <a16:colId xmlns:a16="http://schemas.microsoft.com/office/drawing/2014/main" val="3055983894"/>
                    </a:ext>
                  </a:extLst>
                </a:gridCol>
                <a:gridCol w="961828">
                  <a:extLst>
                    <a:ext uri="{9D8B030D-6E8A-4147-A177-3AD203B41FA5}">
                      <a16:colId xmlns:a16="http://schemas.microsoft.com/office/drawing/2014/main" val="1725049587"/>
                    </a:ext>
                  </a:extLst>
                </a:gridCol>
                <a:gridCol w="962882">
                  <a:extLst>
                    <a:ext uri="{9D8B030D-6E8A-4147-A177-3AD203B41FA5}">
                      <a16:colId xmlns:a16="http://schemas.microsoft.com/office/drawing/2014/main" val="37174518"/>
                    </a:ext>
                  </a:extLst>
                </a:gridCol>
              </a:tblGrid>
              <a:tr h="494254">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a:solidFill>
                            <a:schemeClr val="bg1">
                              <a:lumMod val="95000"/>
                            </a:schemeClr>
                          </a:solidFill>
                        </a:rPr>
                        <a:t>OP</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b="1" kern="1200" dirty="0" err="1">
                          <a:solidFill>
                            <a:srgbClr val="FF0000"/>
                          </a:solidFill>
                          <a:latin typeface="微软雅黑"/>
                          <a:ea typeface="微软雅黑"/>
                          <a:cs typeface="+mn-cs"/>
                        </a:rPr>
                        <a:t>rs</a:t>
                      </a:r>
                      <a:endParaRPr lang="zh-CN" altLang="en-US" sz="1600" b="1" kern="1200" dirty="0">
                        <a:solidFill>
                          <a:srgbClr val="FF0000"/>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rt</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rgbClr val="0000FF"/>
                          </a:solidFill>
                        </a:rPr>
                        <a:t>rd</a:t>
                      </a:r>
                      <a:endParaRPr lang="zh-CN" altLang="en-US" sz="1600" dirty="0">
                        <a:solidFill>
                          <a:srgbClr val="0000FF"/>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r>
                        <a:rPr lang="en-US" altLang="zh-CN" sz="1600" b="1" kern="1200" dirty="0" err="1">
                          <a:solidFill>
                            <a:schemeClr val="bg1">
                              <a:lumMod val="95000"/>
                            </a:schemeClr>
                          </a:solidFill>
                          <a:latin typeface="微软雅黑"/>
                          <a:ea typeface="微软雅黑"/>
                          <a:cs typeface="+mn-cs"/>
                        </a:rPr>
                        <a:t>sa</a:t>
                      </a:r>
                      <a:endParaRPr lang="zh-CN" altLang="en-US" sz="1600" b="1" kern="1200" dirty="0">
                        <a:solidFill>
                          <a:schemeClr val="bg1">
                            <a:lumMod val="95000"/>
                          </a:schemeClr>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func</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336909343"/>
                  </a:ext>
                </a:extLst>
              </a:tr>
              <a:tr h="371951">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b="0" dirty="0">
                          <a:solidFill>
                            <a:srgbClr val="002060"/>
                          </a:solidFill>
                        </a:rPr>
                        <a:t>0</a:t>
                      </a:r>
                      <a:endParaRPr lang="zh-CN" altLang="en-US" sz="1600" b="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US" altLang="zh-CN" sz="1600" b="0" kern="1200" dirty="0" err="1">
                          <a:solidFill>
                            <a:srgbClr val="FF0000"/>
                          </a:solidFill>
                          <a:latin typeface="微软雅黑"/>
                          <a:ea typeface="微软雅黑"/>
                          <a:cs typeface="+mn-cs"/>
                        </a:rPr>
                        <a:t>Reg</a:t>
                      </a:r>
                      <a:endParaRPr lang="zh-CN" altLang="en-US" sz="1600" b="0" kern="1200" dirty="0">
                        <a:solidFill>
                          <a:srgbClr val="FF0000"/>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US" altLang="zh-CN" sz="1600" b="0" kern="1200" dirty="0">
                          <a:solidFill>
                            <a:srgbClr val="002060"/>
                          </a:solidFill>
                          <a:latin typeface="微软雅黑"/>
                          <a:ea typeface="微软雅黑"/>
                          <a:cs typeface="+mn-cs"/>
                        </a:rPr>
                        <a:t>0</a:t>
                      </a:r>
                      <a:endParaRPr lang="zh-CN" altLang="en-US" sz="1600" b="0" kern="1200" dirty="0">
                        <a:solidFill>
                          <a:srgbClr val="002060"/>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US" altLang="zh-CN" sz="1600" b="0" kern="1200" dirty="0">
                          <a:solidFill>
                            <a:srgbClr val="002060"/>
                          </a:solidFill>
                          <a:latin typeface="微软雅黑"/>
                          <a:ea typeface="微软雅黑"/>
                          <a:cs typeface="+mn-cs"/>
                        </a:rPr>
                        <a:t>0</a:t>
                      </a:r>
                      <a:endParaRPr lang="zh-CN" altLang="en-US" sz="1600" b="0" kern="1200" dirty="0">
                        <a:solidFill>
                          <a:srgbClr val="002060"/>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US" altLang="zh-CN" sz="1600" b="0" kern="1200" dirty="0">
                          <a:solidFill>
                            <a:srgbClr val="002060"/>
                          </a:solidFill>
                          <a:latin typeface="微软雅黑"/>
                          <a:ea typeface="微软雅黑"/>
                          <a:cs typeface="+mn-cs"/>
                        </a:rPr>
                        <a:t>0</a:t>
                      </a:r>
                      <a:endParaRPr lang="zh-CN" altLang="en-US" sz="1600" b="0" kern="1200" dirty="0">
                        <a:solidFill>
                          <a:srgbClr val="002060"/>
                        </a:solidFill>
                        <a:latin typeface="微软雅黑"/>
                        <a:ea typeface="微软雅黑"/>
                        <a:cs typeface="+mn-cs"/>
                      </a:endParaRPr>
                    </a:p>
                  </a:txBody>
                  <a:tcPr marL="103852" marR="103852" marT="51893" marB="51893"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US" altLang="zh-CN" sz="1600" b="0" kern="1200" dirty="0">
                          <a:solidFill>
                            <a:srgbClr val="002060"/>
                          </a:solidFill>
                          <a:latin typeface="微软雅黑"/>
                          <a:ea typeface="微软雅黑"/>
                          <a:cs typeface="+mn-cs"/>
                        </a:rPr>
                        <a:t>9</a:t>
                      </a:r>
                      <a:r>
                        <a:rPr lang="en-US" altLang="zh-CN" sz="1600" b="0" kern="1200" baseline="-25000" dirty="0">
                          <a:solidFill>
                            <a:srgbClr val="002060"/>
                          </a:solidFill>
                          <a:latin typeface="微软雅黑"/>
                          <a:ea typeface="微软雅黑"/>
                          <a:cs typeface="+mn-cs"/>
                        </a:rPr>
                        <a:t>10</a:t>
                      </a:r>
                      <a:endParaRPr lang="zh-CN" altLang="en-US" sz="1600" b="0" kern="1200" baseline="-25000" dirty="0">
                        <a:solidFill>
                          <a:srgbClr val="002060"/>
                        </a:solidFill>
                        <a:latin typeface="微软雅黑"/>
                        <a:ea typeface="微软雅黑"/>
                        <a:cs typeface="+mn-cs"/>
                      </a:endParaRPr>
                    </a:p>
                  </a:txBody>
                  <a:tcPr marL="103852" marR="103852" marT="51893" marB="51893"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extLst>
                  <a:ext uri="{0D108BD9-81ED-4DB2-BD59-A6C34878D82A}">
                    <a16:rowId xmlns:a16="http://schemas.microsoft.com/office/drawing/2014/main" val="3969790114"/>
                  </a:ext>
                </a:extLst>
              </a:tr>
            </a:tbl>
          </a:graphicData>
        </a:graphic>
      </p:graphicFrame>
    </p:spTree>
    <p:custDataLst>
      <p:tags r:id="rId1"/>
    </p:custDataLst>
    <p:extLst>
      <p:ext uri="{BB962C8B-B14F-4D97-AF65-F5344CB8AC3E}">
        <p14:creationId xmlns:p14="http://schemas.microsoft.com/office/powerpoint/2010/main" val="40716876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指令集</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40157" y="2195240"/>
            <a:ext cx="10290219" cy="1422890"/>
          </a:xfrm>
          <a:prstGeom prst="rect">
            <a:avLst/>
          </a:prstGeom>
          <a:noFill/>
        </p:spPr>
        <p:txBody>
          <a:bodyPr wrap="square">
            <a:spAutoFit/>
          </a:bodyPr>
          <a:lstStyle/>
          <a:p>
            <a:pPr marL="285750" indent="-285750">
              <a:lnSpc>
                <a:spcPct val="150000"/>
              </a:lnSpc>
              <a:buFont typeface="Wingdings" pitchFamily="2" charset="2"/>
              <a:buChar char="Ø"/>
              <a:defRP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I</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类型</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指令的</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rd</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shamt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func</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域合并为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immediate</a:t>
            </a:r>
          </a:p>
          <a:p>
            <a:pPr marL="285750" indent="-285750">
              <a:lnSpc>
                <a:spcPct val="150000"/>
              </a:lnSpc>
              <a:buFont typeface="Wingdings" pitchFamily="2" charset="2"/>
              <a:buChar char="Ø"/>
              <a:defRP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rt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代替</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rd</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成为目标寄存器</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47" name="Group 120">
            <a:extLst>
              <a:ext uri="{FF2B5EF4-FFF2-40B4-BE49-F238E27FC236}">
                <a16:creationId xmlns:a16="http://schemas.microsoft.com/office/drawing/2014/main" id="{694037E9-776B-C74F-F2CF-2C4ED5320C94}"/>
              </a:ext>
            </a:extLst>
          </p:cNvPr>
          <p:cNvGrpSpPr>
            <a:grpSpLocks/>
          </p:cNvGrpSpPr>
          <p:nvPr/>
        </p:nvGrpSpPr>
        <p:grpSpPr bwMode="auto">
          <a:xfrm>
            <a:off x="6065773" y="1320861"/>
            <a:ext cx="5962650" cy="1273175"/>
            <a:chOff x="1889" y="2528"/>
            <a:chExt cx="3756" cy="802"/>
          </a:xfrm>
        </p:grpSpPr>
        <p:grpSp>
          <p:nvGrpSpPr>
            <p:cNvPr id="48" name="Group 121">
              <a:extLst>
                <a:ext uri="{FF2B5EF4-FFF2-40B4-BE49-F238E27FC236}">
                  <a16:creationId xmlns:a16="http://schemas.microsoft.com/office/drawing/2014/main" id="{57923ADC-6B02-9F11-5D81-D9AEE302CB2B}"/>
                </a:ext>
              </a:extLst>
            </p:cNvPr>
            <p:cNvGrpSpPr>
              <a:grpSpLocks/>
            </p:cNvGrpSpPr>
            <p:nvPr/>
          </p:nvGrpSpPr>
          <p:grpSpPr bwMode="auto">
            <a:xfrm>
              <a:off x="1889" y="2717"/>
              <a:ext cx="3756" cy="613"/>
              <a:chOff x="1918" y="1392"/>
              <a:chExt cx="3756" cy="613"/>
            </a:xfrm>
          </p:grpSpPr>
          <p:sp>
            <p:nvSpPr>
              <p:cNvPr id="50" name="Rectangle 122">
                <a:extLst>
                  <a:ext uri="{FF2B5EF4-FFF2-40B4-BE49-F238E27FC236}">
                    <a16:creationId xmlns:a16="http://schemas.microsoft.com/office/drawing/2014/main" id="{0158F888-13EB-E39D-7431-5A1E55CBC3F3}"/>
                  </a:ext>
                </a:extLst>
              </p:cNvPr>
              <p:cNvSpPr>
                <a:spLocks noChangeArrowheads="1"/>
              </p:cNvSpPr>
              <p:nvPr/>
            </p:nvSpPr>
            <p:spPr bwMode="auto">
              <a:xfrm>
                <a:off x="1983" y="1592"/>
                <a:ext cx="3599"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grpSp>
            <p:nvGrpSpPr>
              <p:cNvPr id="51" name="Group 123">
                <a:extLst>
                  <a:ext uri="{FF2B5EF4-FFF2-40B4-BE49-F238E27FC236}">
                    <a16:creationId xmlns:a16="http://schemas.microsoft.com/office/drawing/2014/main" id="{05B9062C-DD12-6AED-D894-F9DA1F91F56C}"/>
                  </a:ext>
                </a:extLst>
              </p:cNvPr>
              <p:cNvGrpSpPr>
                <a:grpSpLocks/>
              </p:cNvGrpSpPr>
              <p:nvPr/>
            </p:nvGrpSpPr>
            <p:grpSpPr bwMode="auto">
              <a:xfrm>
                <a:off x="1979" y="1556"/>
                <a:ext cx="624" cy="229"/>
                <a:chOff x="1979" y="1556"/>
                <a:chExt cx="624" cy="229"/>
              </a:xfrm>
            </p:grpSpPr>
            <p:sp>
              <p:nvSpPr>
                <p:cNvPr id="69" name="Rectangle 124">
                  <a:extLst>
                    <a:ext uri="{FF2B5EF4-FFF2-40B4-BE49-F238E27FC236}">
                      <a16:creationId xmlns:a16="http://schemas.microsoft.com/office/drawing/2014/main" id="{AA95F5EC-C2C3-17F7-2381-72A0F3C1E21C}"/>
                    </a:ext>
                  </a:extLst>
                </p:cNvPr>
                <p:cNvSpPr>
                  <a:spLocks noChangeArrowheads="1"/>
                </p:cNvSpPr>
                <p:nvPr/>
              </p:nvSpPr>
              <p:spPr bwMode="auto">
                <a:xfrm>
                  <a:off x="1979" y="1588"/>
                  <a:ext cx="62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70" name="Rectangle 125">
                  <a:extLst>
                    <a:ext uri="{FF2B5EF4-FFF2-40B4-BE49-F238E27FC236}">
                      <a16:creationId xmlns:a16="http://schemas.microsoft.com/office/drawing/2014/main" id="{A1FA8EFB-44BB-D811-D39D-CF4C33BD087C}"/>
                    </a:ext>
                  </a:extLst>
                </p:cNvPr>
                <p:cNvSpPr>
                  <a:spLocks noChangeArrowheads="1"/>
                </p:cNvSpPr>
                <p:nvPr/>
              </p:nvSpPr>
              <p:spPr bwMode="auto">
                <a:xfrm>
                  <a:off x="2180" y="1556"/>
                  <a:ext cx="26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op</a:t>
                  </a:r>
                </a:p>
              </p:txBody>
            </p:sp>
          </p:grpSp>
          <p:grpSp>
            <p:nvGrpSpPr>
              <p:cNvPr id="52" name="Group 126">
                <a:extLst>
                  <a:ext uri="{FF2B5EF4-FFF2-40B4-BE49-F238E27FC236}">
                    <a16:creationId xmlns:a16="http://schemas.microsoft.com/office/drawing/2014/main" id="{651061CD-7015-0816-1FAA-B7091DE9528D}"/>
                  </a:ext>
                </a:extLst>
              </p:cNvPr>
              <p:cNvGrpSpPr>
                <a:grpSpLocks/>
              </p:cNvGrpSpPr>
              <p:nvPr/>
            </p:nvGrpSpPr>
            <p:grpSpPr bwMode="auto">
              <a:xfrm>
                <a:off x="2611" y="1556"/>
                <a:ext cx="580" cy="229"/>
                <a:chOff x="2611" y="1556"/>
                <a:chExt cx="580" cy="229"/>
              </a:xfrm>
            </p:grpSpPr>
            <p:sp>
              <p:nvSpPr>
                <p:cNvPr id="67" name="Rectangle 127">
                  <a:extLst>
                    <a:ext uri="{FF2B5EF4-FFF2-40B4-BE49-F238E27FC236}">
                      <a16:creationId xmlns:a16="http://schemas.microsoft.com/office/drawing/2014/main" id="{C6C82A0A-80D6-7694-CD6A-3E6071380442}"/>
                    </a:ext>
                  </a:extLst>
                </p:cNvPr>
                <p:cNvSpPr>
                  <a:spLocks noChangeArrowheads="1"/>
                </p:cNvSpPr>
                <p:nvPr/>
              </p:nvSpPr>
              <p:spPr bwMode="auto">
                <a:xfrm>
                  <a:off x="2611" y="1588"/>
                  <a:ext cx="58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68" name="Rectangle 128">
                  <a:extLst>
                    <a:ext uri="{FF2B5EF4-FFF2-40B4-BE49-F238E27FC236}">
                      <a16:creationId xmlns:a16="http://schemas.microsoft.com/office/drawing/2014/main" id="{7EC5AD1F-74D3-E4A4-5BFA-6CF1F8567A3C}"/>
                    </a:ext>
                  </a:extLst>
                </p:cNvPr>
                <p:cNvSpPr>
                  <a:spLocks noChangeArrowheads="1"/>
                </p:cNvSpPr>
                <p:nvPr/>
              </p:nvSpPr>
              <p:spPr bwMode="auto">
                <a:xfrm>
                  <a:off x="2795" y="1556"/>
                  <a:ext cx="23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rs</a:t>
                  </a:r>
                </a:p>
              </p:txBody>
            </p:sp>
          </p:grpSp>
          <p:grpSp>
            <p:nvGrpSpPr>
              <p:cNvPr id="53" name="Group 129">
                <a:extLst>
                  <a:ext uri="{FF2B5EF4-FFF2-40B4-BE49-F238E27FC236}">
                    <a16:creationId xmlns:a16="http://schemas.microsoft.com/office/drawing/2014/main" id="{436D3E6A-3BB1-D10D-F201-6DAE11989EDB}"/>
                  </a:ext>
                </a:extLst>
              </p:cNvPr>
              <p:cNvGrpSpPr>
                <a:grpSpLocks/>
              </p:cNvGrpSpPr>
              <p:nvPr/>
            </p:nvGrpSpPr>
            <p:grpSpPr bwMode="auto">
              <a:xfrm>
                <a:off x="3199" y="1556"/>
                <a:ext cx="579" cy="229"/>
                <a:chOff x="3199" y="1556"/>
                <a:chExt cx="579" cy="229"/>
              </a:xfrm>
            </p:grpSpPr>
            <p:sp>
              <p:nvSpPr>
                <p:cNvPr id="65" name="Rectangle 130">
                  <a:extLst>
                    <a:ext uri="{FF2B5EF4-FFF2-40B4-BE49-F238E27FC236}">
                      <a16:creationId xmlns:a16="http://schemas.microsoft.com/office/drawing/2014/main" id="{4006099B-09C0-2AEF-C548-8E982552F9B6}"/>
                    </a:ext>
                  </a:extLst>
                </p:cNvPr>
                <p:cNvSpPr>
                  <a:spLocks noChangeArrowheads="1"/>
                </p:cNvSpPr>
                <p:nvPr/>
              </p:nvSpPr>
              <p:spPr bwMode="auto">
                <a:xfrm>
                  <a:off x="3199" y="1588"/>
                  <a:ext cx="579"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66" name="Rectangle 131">
                  <a:extLst>
                    <a:ext uri="{FF2B5EF4-FFF2-40B4-BE49-F238E27FC236}">
                      <a16:creationId xmlns:a16="http://schemas.microsoft.com/office/drawing/2014/main" id="{ECCC2E6A-1C4C-906D-588B-F5BDF97620FC}"/>
                    </a:ext>
                  </a:extLst>
                </p:cNvPr>
                <p:cNvSpPr>
                  <a:spLocks noChangeArrowheads="1"/>
                </p:cNvSpPr>
                <p:nvPr/>
              </p:nvSpPr>
              <p:spPr bwMode="auto">
                <a:xfrm>
                  <a:off x="3382" y="1556"/>
                  <a:ext cx="22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rt</a:t>
                  </a:r>
                </a:p>
              </p:txBody>
            </p:sp>
          </p:grpSp>
          <p:sp>
            <p:nvSpPr>
              <p:cNvPr id="54" name="Rectangle 132">
                <a:extLst>
                  <a:ext uri="{FF2B5EF4-FFF2-40B4-BE49-F238E27FC236}">
                    <a16:creationId xmlns:a16="http://schemas.microsoft.com/office/drawing/2014/main" id="{AC640C4F-6C04-2DC2-584E-59E42D146036}"/>
                  </a:ext>
                </a:extLst>
              </p:cNvPr>
              <p:cNvSpPr>
                <a:spLocks noChangeArrowheads="1"/>
              </p:cNvSpPr>
              <p:nvPr/>
            </p:nvSpPr>
            <p:spPr bwMode="auto">
              <a:xfrm>
                <a:off x="3786" y="1588"/>
                <a:ext cx="180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55" name="Rectangle 133">
                <a:extLst>
                  <a:ext uri="{FF2B5EF4-FFF2-40B4-BE49-F238E27FC236}">
                    <a16:creationId xmlns:a16="http://schemas.microsoft.com/office/drawing/2014/main" id="{22E9CC56-A61C-178C-F1DF-7762111DABB7}"/>
                  </a:ext>
                </a:extLst>
              </p:cNvPr>
              <p:cNvSpPr>
                <a:spLocks noChangeArrowheads="1"/>
              </p:cNvSpPr>
              <p:nvPr/>
            </p:nvSpPr>
            <p:spPr bwMode="auto">
              <a:xfrm>
                <a:off x="4308" y="1556"/>
                <a:ext cx="76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immediate</a:t>
                </a:r>
              </a:p>
            </p:txBody>
          </p:sp>
          <p:sp>
            <p:nvSpPr>
              <p:cNvPr id="56" name="Rectangle 134">
                <a:extLst>
                  <a:ext uri="{FF2B5EF4-FFF2-40B4-BE49-F238E27FC236}">
                    <a16:creationId xmlns:a16="http://schemas.microsoft.com/office/drawing/2014/main" id="{C54C7CF5-1053-7255-9480-C032DCE8CA30}"/>
                  </a:ext>
                </a:extLst>
              </p:cNvPr>
              <p:cNvSpPr>
                <a:spLocks noChangeArrowheads="1"/>
              </p:cNvSpPr>
              <p:nvPr/>
            </p:nvSpPr>
            <p:spPr bwMode="auto">
              <a:xfrm>
                <a:off x="5488" y="1392"/>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0</a:t>
                </a:r>
              </a:p>
            </p:txBody>
          </p:sp>
          <p:sp>
            <p:nvSpPr>
              <p:cNvPr id="57" name="Rectangle 135">
                <a:extLst>
                  <a:ext uri="{FF2B5EF4-FFF2-40B4-BE49-F238E27FC236}">
                    <a16:creationId xmlns:a16="http://schemas.microsoft.com/office/drawing/2014/main" id="{C1C4F6E4-225A-4A00-AF12-355029AF3B24}"/>
                  </a:ext>
                </a:extLst>
              </p:cNvPr>
              <p:cNvSpPr>
                <a:spLocks noChangeArrowheads="1"/>
              </p:cNvSpPr>
              <p:nvPr/>
            </p:nvSpPr>
            <p:spPr bwMode="auto">
              <a:xfrm>
                <a:off x="3590"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a:t>
                </a:r>
              </a:p>
            </p:txBody>
          </p:sp>
          <p:sp>
            <p:nvSpPr>
              <p:cNvPr id="58" name="Rectangle 136">
                <a:extLst>
                  <a:ext uri="{FF2B5EF4-FFF2-40B4-BE49-F238E27FC236}">
                    <a16:creationId xmlns:a16="http://schemas.microsoft.com/office/drawing/2014/main" id="{785FD90E-C53D-5948-9AC3-DF2F79BB48A7}"/>
                  </a:ext>
                </a:extLst>
              </p:cNvPr>
              <p:cNvSpPr>
                <a:spLocks noChangeArrowheads="1"/>
              </p:cNvSpPr>
              <p:nvPr/>
            </p:nvSpPr>
            <p:spPr bwMode="auto">
              <a:xfrm>
                <a:off x="3002"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21</a:t>
                </a:r>
              </a:p>
            </p:txBody>
          </p:sp>
          <p:sp>
            <p:nvSpPr>
              <p:cNvPr id="59" name="Rectangle 137">
                <a:extLst>
                  <a:ext uri="{FF2B5EF4-FFF2-40B4-BE49-F238E27FC236}">
                    <a16:creationId xmlns:a16="http://schemas.microsoft.com/office/drawing/2014/main" id="{3C33F281-8E63-2B29-0160-F55E6D9CDF6C}"/>
                  </a:ext>
                </a:extLst>
              </p:cNvPr>
              <p:cNvSpPr>
                <a:spLocks noChangeArrowheads="1"/>
              </p:cNvSpPr>
              <p:nvPr/>
            </p:nvSpPr>
            <p:spPr bwMode="auto">
              <a:xfrm>
                <a:off x="2414"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26</a:t>
                </a:r>
              </a:p>
            </p:txBody>
          </p:sp>
          <p:sp>
            <p:nvSpPr>
              <p:cNvPr id="60" name="Rectangle 138">
                <a:extLst>
                  <a:ext uri="{FF2B5EF4-FFF2-40B4-BE49-F238E27FC236}">
                    <a16:creationId xmlns:a16="http://schemas.microsoft.com/office/drawing/2014/main" id="{C00379F1-51CF-F5E2-8397-4CC64CDA9EF3}"/>
                  </a:ext>
                </a:extLst>
              </p:cNvPr>
              <p:cNvSpPr>
                <a:spLocks noChangeArrowheads="1"/>
              </p:cNvSpPr>
              <p:nvPr/>
            </p:nvSpPr>
            <p:spPr bwMode="auto">
              <a:xfrm>
                <a:off x="1918"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31</a:t>
                </a:r>
              </a:p>
            </p:txBody>
          </p:sp>
          <p:sp>
            <p:nvSpPr>
              <p:cNvPr id="61" name="Rectangle 139">
                <a:extLst>
                  <a:ext uri="{FF2B5EF4-FFF2-40B4-BE49-F238E27FC236}">
                    <a16:creationId xmlns:a16="http://schemas.microsoft.com/office/drawing/2014/main" id="{033946D5-BBC0-7FDF-DBEB-78B40AFFAB30}"/>
                  </a:ext>
                </a:extLst>
              </p:cNvPr>
              <p:cNvSpPr>
                <a:spLocks noChangeArrowheads="1"/>
              </p:cNvSpPr>
              <p:nvPr/>
            </p:nvSpPr>
            <p:spPr bwMode="auto">
              <a:xfrm>
                <a:off x="2143"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62" name="Rectangle 140">
                <a:extLst>
                  <a:ext uri="{FF2B5EF4-FFF2-40B4-BE49-F238E27FC236}">
                    <a16:creationId xmlns:a16="http://schemas.microsoft.com/office/drawing/2014/main" id="{C896A9FC-6537-0407-83BA-79E80DEDFCCF}"/>
                  </a:ext>
                </a:extLst>
              </p:cNvPr>
              <p:cNvSpPr>
                <a:spLocks noChangeArrowheads="1"/>
              </p:cNvSpPr>
              <p:nvPr/>
            </p:nvSpPr>
            <p:spPr bwMode="auto">
              <a:xfrm>
                <a:off x="4448" y="1776"/>
                <a:ext cx="51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 </a:t>
                </a:r>
                <a:r>
                  <a:rPr lang="en-US" altLang="zh-CN" sz="1800">
                    <a:solidFill>
                      <a:schemeClr val="tx1"/>
                    </a:solidFill>
                    <a:latin typeface="Times New Roman" panose="02020603050405020304" pitchFamily="18" charset="0"/>
                  </a:rPr>
                  <a:t>bits</a:t>
                </a:r>
              </a:p>
            </p:txBody>
          </p:sp>
          <p:sp>
            <p:nvSpPr>
              <p:cNvPr id="63" name="Rectangle 141">
                <a:extLst>
                  <a:ext uri="{FF2B5EF4-FFF2-40B4-BE49-F238E27FC236}">
                    <a16:creationId xmlns:a16="http://schemas.microsoft.com/office/drawing/2014/main" id="{7C64A5F6-F490-F4C8-6E4C-CD0F7FDA3171}"/>
                  </a:ext>
                </a:extLst>
              </p:cNvPr>
              <p:cNvSpPr>
                <a:spLocks noChangeArrowheads="1"/>
              </p:cNvSpPr>
              <p:nvPr/>
            </p:nvSpPr>
            <p:spPr bwMode="auto">
              <a:xfrm>
                <a:off x="3318"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sp>
            <p:nvSpPr>
              <p:cNvPr id="64" name="Rectangle 142">
                <a:extLst>
                  <a:ext uri="{FF2B5EF4-FFF2-40B4-BE49-F238E27FC236}">
                    <a16:creationId xmlns:a16="http://schemas.microsoft.com/office/drawing/2014/main" id="{682F1A8A-C5AB-3ABC-D4C8-13AD5D6827D0}"/>
                  </a:ext>
                </a:extLst>
              </p:cNvPr>
              <p:cNvSpPr>
                <a:spLocks noChangeArrowheads="1"/>
              </p:cNvSpPr>
              <p:nvPr/>
            </p:nvSpPr>
            <p:spPr bwMode="auto">
              <a:xfrm>
                <a:off x="2731"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grpSp>
        <p:sp>
          <p:nvSpPr>
            <p:cNvPr id="49" name="Text Box 143">
              <a:extLst>
                <a:ext uri="{FF2B5EF4-FFF2-40B4-BE49-F238E27FC236}">
                  <a16:creationId xmlns:a16="http://schemas.microsoft.com/office/drawing/2014/main" id="{48F3D39F-23FD-AFDD-657D-41365E852889}"/>
                </a:ext>
              </a:extLst>
            </p:cNvPr>
            <p:cNvSpPr txBox="1">
              <a:spLocks noChangeArrowheads="1"/>
            </p:cNvSpPr>
            <p:nvPr/>
          </p:nvSpPr>
          <p:spPr bwMode="auto">
            <a:xfrm>
              <a:off x="3199" y="2528"/>
              <a:ext cx="124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pPr>
                <a:spcBef>
                  <a:spcPct val="50000"/>
                </a:spcBef>
              </a:pPr>
              <a:r>
                <a:rPr lang="en-US" altLang="zh-CN" sz="1800" dirty="0">
                  <a:latin typeface="Times New Roman" panose="02020603050405020304" pitchFamily="18" charset="0"/>
                </a:rPr>
                <a:t>I-Type</a:t>
              </a:r>
              <a:r>
                <a:rPr lang="zh-CN" altLang="en-US" sz="1800" dirty="0">
                  <a:latin typeface="Times New Roman" panose="02020603050405020304" pitchFamily="18" charset="0"/>
                </a:rPr>
                <a:t>指令</a:t>
              </a:r>
            </a:p>
          </p:txBody>
        </p:sp>
      </p:grpSp>
      <p:pic>
        <p:nvPicPr>
          <p:cNvPr id="73" name="图片 72">
            <a:extLst>
              <a:ext uri="{FF2B5EF4-FFF2-40B4-BE49-F238E27FC236}">
                <a16:creationId xmlns:a16="http://schemas.microsoft.com/office/drawing/2014/main" id="{12740C2A-E1C9-5E43-4302-DA348DFE96C6}"/>
              </a:ext>
            </a:extLst>
          </p:cNvPr>
          <p:cNvPicPr>
            <a:picLocks noChangeAspect="1"/>
          </p:cNvPicPr>
          <p:nvPr/>
        </p:nvPicPr>
        <p:blipFill>
          <a:blip r:embed="rId5"/>
          <a:stretch>
            <a:fillRect/>
          </a:stretch>
        </p:blipFill>
        <p:spPr>
          <a:xfrm>
            <a:off x="4213161" y="3114076"/>
            <a:ext cx="7772400" cy="3602105"/>
          </a:xfrm>
          <a:prstGeom prst="rect">
            <a:avLst/>
          </a:prstGeom>
        </p:spPr>
      </p:pic>
      <p:sp>
        <p:nvSpPr>
          <p:cNvPr id="74" name="矩形 73">
            <a:extLst>
              <a:ext uri="{FF2B5EF4-FFF2-40B4-BE49-F238E27FC236}">
                <a16:creationId xmlns:a16="http://schemas.microsoft.com/office/drawing/2014/main" id="{C1553387-0C9B-E3FA-9AEC-E776C45EE609}"/>
              </a:ext>
            </a:extLst>
          </p:cNvPr>
          <p:cNvSpPr/>
          <p:nvPr/>
        </p:nvSpPr>
        <p:spPr>
          <a:xfrm>
            <a:off x="4242391" y="3795823"/>
            <a:ext cx="7743170" cy="37214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Tree>
    <p:custDataLst>
      <p:tags r:id="rId1"/>
    </p:custDataLst>
    <p:extLst>
      <p:ext uri="{BB962C8B-B14F-4D97-AF65-F5344CB8AC3E}">
        <p14:creationId xmlns:p14="http://schemas.microsoft.com/office/powerpoint/2010/main" val="73163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6"/>
            <a:ext cx="10731636" cy="4559197"/>
            <a:chOff x="1887176" y="1780605"/>
            <a:chExt cx="2583743" cy="199414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555123" cy="1651571"/>
            </a:xfrm>
            <a:prstGeom prst="rect">
              <a:avLst/>
            </a:prstGeom>
            <a:noFill/>
          </p:spPr>
          <p:txBody>
            <a:bodyPr wrap="square" rtlCol="0">
              <a:spAutoFit/>
            </a:bodyPr>
            <a:lstStyle/>
            <a:p>
              <a:pPr marL="285750" indent="-285750">
                <a:lnSpc>
                  <a:spcPct val="150000"/>
                </a:lnSpc>
                <a:buFont typeface="Wingdings" pitchFamily="2" charset="2"/>
                <a:buChar char="Ø"/>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IA-32</a:t>
              </a:r>
            </a:p>
            <a:p>
              <a:pPr marL="742950" lvl="1" indent="-285750">
                <a:lnSpc>
                  <a:spcPct val="120000"/>
                </a:lnSpc>
                <a:buFont typeface="Arial" panose="020B0604020202020204" pitchFamily="34" charset="0"/>
                <a:buChar char="•"/>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1985</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年，</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Intel</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公司设计</a:t>
              </a:r>
            </a:p>
            <a:p>
              <a:pPr marL="742950" lvl="1" indent="-285750">
                <a:lnSpc>
                  <a:spcPct val="120000"/>
                </a:lnSpc>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一百多种操作，十几种数据类型和二十几种寻址模式</a:t>
              </a:r>
            </a:p>
            <a:p>
              <a:pPr marL="285750" indent="-285750">
                <a:lnSpc>
                  <a:spcPct val="150000"/>
                </a:lnSpc>
                <a:buFont typeface="Wingdings" pitchFamily="2" charset="2"/>
                <a:buChar char="Ø"/>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MIPS</a:t>
              </a:r>
            </a:p>
            <a:p>
              <a:pPr marL="742950" lvl="1" indent="-285750">
                <a:lnSpc>
                  <a:spcPct val="120000"/>
                </a:lnSpc>
                <a:buFont typeface="Arial" panose="020B0604020202020204" pitchFamily="34" charset="0"/>
                <a:buChar char="•"/>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1986</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年，斯坦福大学</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Hennessy</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教授</a:t>
              </a:r>
            </a:p>
            <a:p>
              <a:pPr marL="742950" lvl="1" indent="-285750">
                <a:lnSpc>
                  <a:spcPct val="120000"/>
                </a:lnSpc>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操作、数据类型和寻址模式要少得多</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RISC-V</a:t>
              </a:r>
            </a:p>
            <a:p>
              <a:pPr marL="742950" lvl="1" indent="-285750">
                <a:lnSpc>
                  <a:spcPct val="120000"/>
                </a:lnSpc>
                <a:buFont typeface="Arial" panose="020B0604020202020204" pitchFamily="34" charset="0"/>
                <a:buChar char="•"/>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2010</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年，加州大学伯克利分校</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David A. Patterson</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教授</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742950" lvl="1" indent="-285750">
                <a:lnSpc>
                  <a:spcPct val="120000"/>
                </a:lnSpc>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其中</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RV32I</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，基础整数指令集，即</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32</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位整数指令集</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742950" lvl="1" indent="-285750">
                <a:lnSpc>
                  <a:spcPct val="120000"/>
                </a:lnSpc>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开源指令集</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48"/>
            </a:xfrm>
            <a:prstGeom prst="rect">
              <a:avLst/>
            </a:prstGeom>
            <a:noFill/>
          </p:spPr>
          <p:txBody>
            <a:bodyPr wrap="square" rtlCol="0">
              <a:spAutoFit/>
            </a:bodyPr>
            <a:lstStyle/>
            <a:p>
              <a:pPr lvl="0">
                <a:lnSpc>
                  <a:spcPct val="125000"/>
                </a:lnSpc>
              </a:pPr>
              <a:r>
                <a:rPr lang="zh-CN" altLang="en-US" sz="2800" dirty="0">
                  <a:solidFill>
                    <a:schemeClr val="tx1">
                      <a:lumMod val="85000"/>
                      <a:lumOff val="15000"/>
                    </a:schemeClr>
                  </a:solidFill>
                </a:rPr>
                <a:t>指令集体系（</a:t>
              </a:r>
              <a:r>
                <a:rPr lang="en-US" altLang="zh-CN" sz="2800" dirty="0">
                  <a:solidFill>
                    <a:schemeClr val="tx1">
                      <a:lumMod val="85000"/>
                      <a:lumOff val="15000"/>
                    </a:schemeClr>
                  </a:solidFill>
                </a:rPr>
                <a:t>ISA</a:t>
              </a:r>
              <a:r>
                <a:rPr lang="zh-CN" altLang="en-US" sz="2800" dirty="0">
                  <a:solidFill>
                    <a:schemeClr val="tx1">
                      <a:lumMod val="85000"/>
                      <a:lumOff val="15000"/>
                    </a:schemeClr>
                  </a:solidFill>
                </a:rPr>
                <a:t>）示例</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指令集体系概述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29458889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指令集</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40157" y="2195240"/>
            <a:ext cx="10290219" cy="4192366"/>
          </a:xfrm>
          <a:prstGeom prst="rect">
            <a:avLst/>
          </a:prstGeom>
          <a:noFill/>
        </p:spPr>
        <p:txBody>
          <a:bodyPr wrap="square">
            <a:spAutoFit/>
          </a:bodyPr>
          <a:lstStyle/>
          <a:p>
            <a:pPr marL="285750" indent="-285750">
              <a:lnSpc>
                <a:spcPct val="150000"/>
              </a:lnSpc>
              <a:buFont typeface="Wingdings" pitchFamily="2" charset="2"/>
              <a:buChar char="Ø"/>
              <a:defRP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I</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类型：</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ADDI</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指令的</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OP</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码为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8</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10</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源操作数两个，一个来源于寄存器</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另一个为指令中的立即数</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书写格式：</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ADDI rt, </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rs</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immediate</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含义描述：</a:t>
            </a:r>
            <a:r>
              <a:rPr lang="en" altLang="zh-CN" sz="2000" dirty="0"/>
              <a:t> GPR[rt]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&lt;-</a:t>
            </a:r>
            <a:r>
              <a:rPr lang="en" altLang="zh-CN" sz="2000" dirty="0"/>
              <a:t> GPR[</a:t>
            </a:r>
            <a:r>
              <a:rPr lang="en" altLang="zh-CN" sz="2000" dirty="0" err="1"/>
              <a:t>rs</a:t>
            </a:r>
            <a:r>
              <a:rPr lang="en" altLang="zh-CN" sz="2000" dirty="0"/>
              <a:t>] + immediate</a:t>
            </a:r>
          </a:p>
          <a:p>
            <a:pPr marL="285750" indent="-285750">
              <a:lnSpc>
                <a:spcPct val="150000"/>
              </a:lnSpc>
              <a:buFont typeface="Wingdings" pitchFamily="2" charset="2"/>
              <a:buChar char="Ø"/>
              <a:defRPr/>
            </a:pPr>
            <a:r>
              <a:rPr lang="en" altLang="zh-CN" sz="2000" dirty="0"/>
              <a:t>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16</a:t>
            </a:r>
            <a:r>
              <a:rPr lang="zh-CN" altLang="en" sz="2000" dirty="0">
                <a:solidFill>
                  <a:schemeClr val="tx1">
                    <a:lumMod val="85000"/>
                    <a:lumOff val="15000"/>
                  </a:schemeClr>
                </a:solidFill>
                <a:latin typeface="微软雅黑" panose="020B0503020204020204" pitchFamily="34" charset="-122"/>
                <a:ea typeface="微软雅黑" panose="020B0503020204020204" pitchFamily="34" charset="-122"/>
              </a:rPr>
              <a:t>位</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立即数为有符号数</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当结果的二进制补码发生溢出时，</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rt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不会被修改，结果被丢弃</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 sz="2000" dirty="0"/>
              <a:t>因为</a:t>
            </a:r>
            <a:r>
              <a:rPr lang="en-US" altLang="zh-CN" sz="2000" dirty="0"/>
              <a:t>ADDIU</a:t>
            </a:r>
            <a:r>
              <a:rPr lang="zh-CN" altLang="en-US" sz="2000" dirty="0"/>
              <a:t>和</a:t>
            </a:r>
            <a:r>
              <a:rPr lang="en-US" altLang="zh-CN" sz="2000" dirty="0"/>
              <a:t>ADDI</a:t>
            </a:r>
            <a:r>
              <a:rPr lang="zh-CN" altLang="en-US" sz="2000" dirty="0"/>
              <a:t>在不溢出时行为相同，所以</a:t>
            </a:r>
            <a:r>
              <a:rPr lang="en-US" altLang="zh-CN" sz="2000" dirty="0"/>
              <a:t>v6</a:t>
            </a:r>
            <a:r>
              <a:rPr lang="zh-CN" altLang="en-US" sz="2000" dirty="0"/>
              <a:t>中舍弃了</a:t>
            </a:r>
            <a:r>
              <a:rPr lang="en-US" altLang="zh-CN" sz="2000" dirty="0"/>
              <a:t>ADDI</a:t>
            </a:r>
            <a:endParaRPr lang="en" altLang="zh-CN" sz="2000" dirty="0"/>
          </a:p>
        </p:txBody>
      </p:sp>
      <p:graphicFrame>
        <p:nvGraphicFramePr>
          <p:cNvPr id="50" name="表格 49">
            <a:extLst>
              <a:ext uri="{FF2B5EF4-FFF2-40B4-BE49-F238E27FC236}">
                <a16:creationId xmlns:a16="http://schemas.microsoft.com/office/drawing/2014/main" id="{4E748DA1-FF2F-B40A-6FE0-F3D16D90ECB3}"/>
              </a:ext>
            </a:extLst>
          </p:cNvPr>
          <p:cNvGraphicFramePr>
            <a:graphicFrameLocks noGrp="1"/>
          </p:cNvGraphicFramePr>
          <p:nvPr>
            <p:extLst>
              <p:ext uri="{D42A27DB-BD31-4B8C-83A1-F6EECF244321}">
                <p14:modId xmlns:p14="http://schemas.microsoft.com/office/powerpoint/2010/main" val="360600343"/>
              </p:ext>
            </p:extLst>
          </p:nvPr>
        </p:nvGraphicFramePr>
        <p:xfrm>
          <a:off x="6158642" y="2784440"/>
          <a:ext cx="5719764" cy="866205"/>
        </p:xfrm>
        <a:graphic>
          <a:graphicData uri="http://schemas.openxmlformats.org/drawingml/2006/table">
            <a:tbl>
              <a:tblPr firstRow="1" bandRow="1"/>
              <a:tblGrid>
                <a:gridCol w="975565">
                  <a:extLst>
                    <a:ext uri="{9D8B030D-6E8A-4147-A177-3AD203B41FA5}">
                      <a16:colId xmlns:a16="http://schemas.microsoft.com/office/drawing/2014/main" val="786761984"/>
                    </a:ext>
                  </a:extLst>
                </a:gridCol>
                <a:gridCol w="954124">
                  <a:extLst>
                    <a:ext uri="{9D8B030D-6E8A-4147-A177-3AD203B41FA5}">
                      <a16:colId xmlns:a16="http://schemas.microsoft.com/office/drawing/2014/main" val="3291144237"/>
                    </a:ext>
                  </a:extLst>
                </a:gridCol>
                <a:gridCol w="932682">
                  <a:extLst>
                    <a:ext uri="{9D8B030D-6E8A-4147-A177-3AD203B41FA5}">
                      <a16:colId xmlns:a16="http://schemas.microsoft.com/office/drawing/2014/main" val="2181874070"/>
                    </a:ext>
                  </a:extLst>
                </a:gridCol>
                <a:gridCol w="932683">
                  <a:extLst>
                    <a:ext uri="{9D8B030D-6E8A-4147-A177-3AD203B41FA5}">
                      <a16:colId xmlns:a16="http://schemas.microsoft.com/office/drawing/2014/main" val="3055983894"/>
                    </a:ext>
                  </a:extLst>
                </a:gridCol>
                <a:gridCol w="961828">
                  <a:extLst>
                    <a:ext uri="{9D8B030D-6E8A-4147-A177-3AD203B41FA5}">
                      <a16:colId xmlns:a16="http://schemas.microsoft.com/office/drawing/2014/main" val="1725049587"/>
                    </a:ext>
                  </a:extLst>
                </a:gridCol>
                <a:gridCol w="962882">
                  <a:extLst>
                    <a:ext uri="{9D8B030D-6E8A-4147-A177-3AD203B41FA5}">
                      <a16:colId xmlns:a16="http://schemas.microsoft.com/office/drawing/2014/main" val="37174518"/>
                    </a:ext>
                  </a:extLst>
                </a:gridCol>
              </a:tblGrid>
              <a:tr h="494254">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a:solidFill>
                            <a:schemeClr val="bg1">
                              <a:lumMod val="95000"/>
                            </a:schemeClr>
                          </a:solidFill>
                        </a:rPr>
                        <a:t>OP</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rs</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rgbClr val="0000FF"/>
                          </a:solidFill>
                        </a:rPr>
                        <a:t>rt</a:t>
                      </a:r>
                      <a:endParaRPr lang="zh-CN" altLang="en-US" sz="1600" dirty="0">
                        <a:solidFill>
                          <a:srgbClr val="0000FF"/>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b="1" kern="1200" dirty="0" err="1">
                          <a:solidFill>
                            <a:schemeClr val="bg1">
                              <a:lumMod val="95000"/>
                            </a:schemeClr>
                          </a:solidFill>
                          <a:latin typeface="微软雅黑"/>
                          <a:ea typeface="微软雅黑"/>
                          <a:cs typeface="+mn-cs"/>
                        </a:rPr>
                        <a:t>rd</a:t>
                      </a:r>
                      <a:endParaRPr lang="zh-CN" altLang="en-US" sz="1600" dirty="0">
                        <a:solidFill>
                          <a:srgbClr val="0000FF"/>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r>
                        <a:rPr lang="en-US" altLang="zh-CN" sz="1600" b="1" kern="1200" dirty="0" err="1">
                          <a:solidFill>
                            <a:schemeClr val="bg1">
                              <a:lumMod val="95000"/>
                            </a:schemeClr>
                          </a:solidFill>
                          <a:latin typeface="微软雅黑"/>
                          <a:ea typeface="微软雅黑"/>
                          <a:cs typeface="+mn-cs"/>
                        </a:rPr>
                        <a:t>sa</a:t>
                      </a:r>
                      <a:endParaRPr lang="zh-CN" altLang="en-US" sz="1600" b="1" kern="1200" dirty="0">
                        <a:solidFill>
                          <a:schemeClr val="bg1">
                            <a:lumMod val="95000"/>
                          </a:schemeClr>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func</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336909343"/>
                  </a:ext>
                </a:extLst>
              </a:tr>
              <a:tr h="371951">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8</a:t>
                      </a:r>
                      <a:r>
                        <a:rPr lang="en-US" altLang="zh-CN" sz="1600" baseline="-25000" dirty="0">
                          <a:solidFill>
                            <a:schemeClr val="tx1">
                              <a:lumMod val="85000"/>
                              <a:lumOff val="15000"/>
                            </a:schemeClr>
                          </a:solidFill>
                          <a:latin typeface="微软雅黑" panose="020B0503020204020204" pitchFamily="34" charset="-122"/>
                          <a:ea typeface="微软雅黑" panose="020B0503020204020204" pitchFamily="34" charset="-122"/>
                        </a:rPr>
                        <a:t>10</a:t>
                      </a:r>
                      <a:endParaRPr lang="zh-CN" altLang="en-US" sz="1600" b="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US" altLang="zh-CN" sz="1600" b="0" kern="1200" dirty="0" err="1">
                          <a:solidFill>
                            <a:schemeClr val="tx1"/>
                          </a:solidFill>
                          <a:latin typeface="微软雅黑"/>
                          <a:ea typeface="微软雅黑"/>
                          <a:cs typeface="+mn-cs"/>
                        </a:rPr>
                        <a:t>Reg</a:t>
                      </a:r>
                      <a:endParaRPr lang="zh-CN" altLang="en-US" sz="1600" b="0" kern="1200" dirty="0">
                        <a:solidFill>
                          <a:schemeClr val="tx1"/>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US" altLang="zh-CN" sz="1600" b="0" kern="1200" dirty="0">
                          <a:solidFill>
                            <a:schemeClr val="tx1"/>
                          </a:solidFill>
                          <a:latin typeface="微软雅黑"/>
                          <a:ea typeface="微软雅黑"/>
                          <a:cs typeface="+mn-cs"/>
                        </a:rPr>
                        <a:t>Reg</a:t>
                      </a:r>
                      <a:endParaRPr lang="zh-CN" altLang="en-US" sz="1600" b="0" kern="1200" dirty="0">
                        <a:solidFill>
                          <a:schemeClr val="tx1"/>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gridSpan="3">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 altLang="zh-CN" sz="1600" b="0" kern="1200" dirty="0">
                          <a:solidFill>
                            <a:srgbClr val="002060"/>
                          </a:solidFill>
                          <a:latin typeface="微软雅黑"/>
                          <a:ea typeface="微软雅黑"/>
                          <a:cs typeface="+mn-cs"/>
                        </a:rPr>
                        <a:t>16bits </a:t>
                      </a:r>
                      <a:r>
                        <a:rPr lang="zh-CN" altLang="en-US" sz="1600" b="0" kern="1200" dirty="0">
                          <a:solidFill>
                            <a:srgbClr val="002060"/>
                          </a:solidFill>
                          <a:latin typeface="微软雅黑"/>
                          <a:ea typeface="微软雅黑"/>
                          <a:cs typeface="+mn-cs"/>
                        </a:rPr>
                        <a:t>立即数</a:t>
                      </a: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hMerge="1">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endParaRPr lang="zh-CN" altLang="en-US" sz="1600" b="0" kern="1200" dirty="0">
                        <a:solidFill>
                          <a:srgbClr val="002060"/>
                        </a:solidFill>
                        <a:latin typeface="微软雅黑"/>
                        <a:ea typeface="微软雅黑"/>
                        <a:cs typeface="+mn-cs"/>
                      </a:endParaRPr>
                    </a:p>
                  </a:txBody>
                  <a:tcPr marL="103852" marR="103852" marT="51893" marB="51893"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hMerge="1">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endParaRPr lang="zh-CN" altLang="en-US" sz="1600" b="0" kern="1200" baseline="-25000" dirty="0">
                        <a:solidFill>
                          <a:srgbClr val="002060"/>
                        </a:solidFill>
                        <a:latin typeface="微软雅黑"/>
                        <a:ea typeface="微软雅黑"/>
                        <a:cs typeface="+mn-cs"/>
                      </a:endParaRPr>
                    </a:p>
                  </a:txBody>
                  <a:tcPr marL="103852" marR="103852" marT="51893" marB="51893"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extLst>
                  <a:ext uri="{0D108BD9-81ED-4DB2-BD59-A6C34878D82A}">
                    <a16:rowId xmlns:a16="http://schemas.microsoft.com/office/drawing/2014/main" val="3969790114"/>
                  </a:ext>
                </a:extLst>
              </a:tr>
            </a:tbl>
          </a:graphicData>
        </a:graphic>
      </p:graphicFrame>
      <p:grpSp>
        <p:nvGrpSpPr>
          <p:cNvPr id="47" name="Group 120">
            <a:extLst>
              <a:ext uri="{FF2B5EF4-FFF2-40B4-BE49-F238E27FC236}">
                <a16:creationId xmlns:a16="http://schemas.microsoft.com/office/drawing/2014/main" id="{32A0CE53-E694-5CD0-EA05-835F57D74A51}"/>
              </a:ext>
            </a:extLst>
          </p:cNvPr>
          <p:cNvGrpSpPr>
            <a:grpSpLocks/>
          </p:cNvGrpSpPr>
          <p:nvPr/>
        </p:nvGrpSpPr>
        <p:grpSpPr bwMode="auto">
          <a:xfrm>
            <a:off x="6065773" y="1320861"/>
            <a:ext cx="5962650" cy="1273175"/>
            <a:chOff x="1889" y="2528"/>
            <a:chExt cx="3756" cy="802"/>
          </a:xfrm>
        </p:grpSpPr>
        <p:grpSp>
          <p:nvGrpSpPr>
            <p:cNvPr id="48" name="Group 121">
              <a:extLst>
                <a:ext uri="{FF2B5EF4-FFF2-40B4-BE49-F238E27FC236}">
                  <a16:creationId xmlns:a16="http://schemas.microsoft.com/office/drawing/2014/main" id="{E3EE4812-B595-1A3B-F1A3-452EE3DCB7DD}"/>
                </a:ext>
              </a:extLst>
            </p:cNvPr>
            <p:cNvGrpSpPr>
              <a:grpSpLocks/>
            </p:cNvGrpSpPr>
            <p:nvPr/>
          </p:nvGrpSpPr>
          <p:grpSpPr bwMode="auto">
            <a:xfrm>
              <a:off x="1889" y="2717"/>
              <a:ext cx="3756" cy="613"/>
              <a:chOff x="1918" y="1392"/>
              <a:chExt cx="3756" cy="613"/>
            </a:xfrm>
          </p:grpSpPr>
          <p:sp>
            <p:nvSpPr>
              <p:cNvPr id="51" name="Rectangle 122">
                <a:extLst>
                  <a:ext uri="{FF2B5EF4-FFF2-40B4-BE49-F238E27FC236}">
                    <a16:creationId xmlns:a16="http://schemas.microsoft.com/office/drawing/2014/main" id="{4E315B92-3ED7-2512-657B-9A8EBE7A1C32}"/>
                  </a:ext>
                </a:extLst>
              </p:cNvPr>
              <p:cNvSpPr>
                <a:spLocks noChangeArrowheads="1"/>
              </p:cNvSpPr>
              <p:nvPr/>
            </p:nvSpPr>
            <p:spPr bwMode="auto">
              <a:xfrm>
                <a:off x="1983" y="1592"/>
                <a:ext cx="3599"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grpSp>
            <p:nvGrpSpPr>
              <p:cNvPr id="52" name="Group 123">
                <a:extLst>
                  <a:ext uri="{FF2B5EF4-FFF2-40B4-BE49-F238E27FC236}">
                    <a16:creationId xmlns:a16="http://schemas.microsoft.com/office/drawing/2014/main" id="{D1A8D831-DB11-5545-261A-05CED9D311B1}"/>
                  </a:ext>
                </a:extLst>
              </p:cNvPr>
              <p:cNvGrpSpPr>
                <a:grpSpLocks/>
              </p:cNvGrpSpPr>
              <p:nvPr/>
            </p:nvGrpSpPr>
            <p:grpSpPr bwMode="auto">
              <a:xfrm>
                <a:off x="1979" y="1556"/>
                <a:ext cx="624" cy="229"/>
                <a:chOff x="1979" y="1556"/>
                <a:chExt cx="624" cy="229"/>
              </a:xfrm>
            </p:grpSpPr>
            <p:sp>
              <p:nvSpPr>
                <p:cNvPr id="70" name="Rectangle 124">
                  <a:extLst>
                    <a:ext uri="{FF2B5EF4-FFF2-40B4-BE49-F238E27FC236}">
                      <a16:creationId xmlns:a16="http://schemas.microsoft.com/office/drawing/2014/main" id="{52A1F75E-C864-DF08-DFA4-8B3E0821CD6E}"/>
                    </a:ext>
                  </a:extLst>
                </p:cNvPr>
                <p:cNvSpPr>
                  <a:spLocks noChangeArrowheads="1"/>
                </p:cNvSpPr>
                <p:nvPr/>
              </p:nvSpPr>
              <p:spPr bwMode="auto">
                <a:xfrm>
                  <a:off x="1979" y="1588"/>
                  <a:ext cx="62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71" name="Rectangle 125">
                  <a:extLst>
                    <a:ext uri="{FF2B5EF4-FFF2-40B4-BE49-F238E27FC236}">
                      <a16:creationId xmlns:a16="http://schemas.microsoft.com/office/drawing/2014/main" id="{B25D7EE4-427A-6797-4DEF-E7E0049F6A47}"/>
                    </a:ext>
                  </a:extLst>
                </p:cNvPr>
                <p:cNvSpPr>
                  <a:spLocks noChangeArrowheads="1"/>
                </p:cNvSpPr>
                <p:nvPr/>
              </p:nvSpPr>
              <p:spPr bwMode="auto">
                <a:xfrm>
                  <a:off x="2180" y="1556"/>
                  <a:ext cx="26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op</a:t>
                  </a:r>
                </a:p>
              </p:txBody>
            </p:sp>
          </p:grpSp>
          <p:grpSp>
            <p:nvGrpSpPr>
              <p:cNvPr id="53" name="Group 126">
                <a:extLst>
                  <a:ext uri="{FF2B5EF4-FFF2-40B4-BE49-F238E27FC236}">
                    <a16:creationId xmlns:a16="http://schemas.microsoft.com/office/drawing/2014/main" id="{90AEDFCC-2A52-5B8F-56D7-D4A0A214E680}"/>
                  </a:ext>
                </a:extLst>
              </p:cNvPr>
              <p:cNvGrpSpPr>
                <a:grpSpLocks/>
              </p:cNvGrpSpPr>
              <p:nvPr/>
            </p:nvGrpSpPr>
            <p:grpSpPr bwMode="auto">
              <a:xfrm>
                <a:off x="2611" y="1556"/>
                <a:ext cx="580" cy="229"/>
                <a:chOff x="2611" y="1556"/>
                <a:chExt cx="580" cy="229"/>
              </a:xfrm>
            </p:grpSpPr>
            <p:sp>
              <p:nvSpPr>
                <p:cNvPr id="68" name="Rectangle 127">
                  <a:extLst>
                    <a:ext uri="{FF2B5EF4-FFF2-40B4-BE49-F238E27FC236}">
                      <a16:creationId xmlns:a16="http://schemas.microsoft.com/office/drawing/2014/main" id="{F4FA1C88-A872-9752-E9DD-32D356F7086D}"/>
                    </a:ext>
                  </a:extLst>
                </p:cNvPr>
                <p:cNvSpPr>
                  <a:spLocks noChangeArrowheads="1"/>
                </p:cNvSpPr>
                <p:nvPr/>
              </p:nvSpPr>
              <p:spPr bwMode="auto">
                <a:xfrm>
                  <a:off x="2611" y="1588"/>
                  <a:ext cx="58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69" name="Rectangle 128">
                  <a:extLst>
                    <a:ext uri="{FF2B5EF4-FFF2-40B4-BE49-F238E27FC236}">
                      <a16:creationId xmlns:a16="http://schemas.microsoft.com/office/drawing/2014/main" id="{7A691014-CCB2-D0DD-3A51-1E9B95CEE780}"/>
                    </a:ext>
                  </a:extLst>
                </p:cNvPr>
                <p:cNvSpPr>
                  <a:spLocks noChangeArrowheads="1"/>
                </p:cNvSpPr>
                <p:nvPr/>
              </p:nvSpPr>
              <p:spPr bwMode="auto">
                <a:xfrm>
                  <a:off x="2795" y="1556"/>
                  <a:ext cx="23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rs</a:t>
                  </a:r>
                </a:p>
              </p:txBody>
            </p:sp>
          </p:grpSp>
          <p:grpSp>
            <p:nvGrpSpPr>
              <p:cNvPr id="54" name="Group 129">
                <a:extLst>
                  <a:ext uri="{FF2B5EF4-FFF2-40B4-BE49-F238E27FC236}">
                    <a16:creationId xmlns:a16="http://schemas.microsoft.com/office/drawing/2014/main" id="{B9249F46-9BFD-3D42-2ED7-BBE87F7B0A0F}"/>
                  </a:ext>
                </a:extLst>
              </p:cNvPr>
              <p:cNvGrpSpPr>
                <a:grpSpLocks/>
              </p:cNvGrpSpPr>
              <p:nvPr/>
            </p:nvGrpSpPr>
            <p:grpSpPr bwMode="auto">
              <a:xfrm>
                <a:off x="3199" y="1556"/>
                <a:ext cx="579" cy="229"/>
                <a:chOff x="3199" y="1556"/>
                <a:chExt cx="579" cy="229"/>
              </a:xfrm>
            </p:grpSpPr>
            <p:sp>
              <p:nvSpPr>
                <p:cNvPr id="66" name="Rectangle 130">
                  <a:extLst>
                    <a:ext uri="{FF2B5EF4-FFF2-40B4-BE49-F238E27FC236}">
                      <a16:creationId xmlns:a16="http://schemas.microsoft.com/office/drawing/2014/main" id="{721DBEC1-4C1A-1DF6-3E56-7A805C8BBF85}"/>
                    </a:ext>
                  </a:extLst>
                </p:cNvPr>
                <p:cNvSpPr>
                  <a:spLocks noChangeArrowheads="1"/>
                </p:cNvSpPr>
                <p:nvPr/>
              </p:nvSpPr>
              <p:spPr bwMode="auto">
                <a:xfrm>
                  <a:off x="3199" y="1588"/>
                  <a:ext cx="579"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67" name="Rectangle 131">
                  <a:extLst>
                    <a:ext uri="{FF2B5EF4-FFF2-40B4-BE49-F238E27FC236}">
                      <a16:creationId xmlns:a16="http://schemas.microsoft.com/office/drawing/2014/main" id="{25EA0170-BE8C-31A2-7EB8-DA09F7B785B4}"/>
                    </a:ext>
                  </a:extLst>
                </p:cNvPr>
                <p:cNvSpPr>
                  <a:spLocks noChangeArrowheads="1"/>
                </p:cNvSpPr>
                <p:nvPr/>
              </p:nvSpPr>
              <p:spPr bwMode="auto">
                <a:xfrm>
                  <a:off x="3382" y="1556"/>
                  <a:ext cx="22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rt</a:t>
                  </a:r>
                </a:p>
              </p:txBody>
            </p:sp>
          </p:grpSp>
          <p:sp>
            <p:nvSpPr>
              <p:cNvPr id="55" name="Rectangle 132">
                <a:extLst>
                  <a:ext uri="{FF2B5EF4-FFF2-40B4-BE49-F238E27FC236}">
                    <a16:creationId xmlns:a16="http://schemas.microsoft.com/office/drawing/2014/main" id="{9EC64D07-07DB-2CB0-BE35-175B9F1B1EE9}"/>
                  </a:ext>
                </a:extLst>
              </p:cNvPr>
              <p:cNvSpPr>
                <a:spLocks noChangeArrowheads="1"/>
              </p:cNvSpPr>
              <p:nvPr/>
            </p:nvSpPr>
            <p:spPr bwMode="auto">
              <a:xfrm>
                <a:off x="3786" y="1588"/>
                <a:ext cx="180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56" name="Rectangle 133">
                <a:extLst>
                  <a:ext uri="{FF2B5EF4-FFF2-40B4-BE49-F238E27FC236}">
                    <a16:creationId xmlns:a16="http://schemas.microsoft.com/office/drawing/2014/main" id="{FA17FACE-0129-27CA-059A-6EA6BE87D7D2}"/>
                  </a:ext>
                </a:extLst>
              </p:cNvPr>
              <p:cNvSpPr>
                <a:spLocks noChangeArrowheads="1"/>
              </p:cNvSpPr>
              <p:nvPr/>
            </p:nvSpPr>
            <p:spPr bwMode="auto">
              <a:xfrm>
                <a:off x="4308" y="1556"/>
                <a:ext cx="76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immediate</a:t>
                </a:r>
              </a:p>
            </p:txBody>
          </p:sp>
          <p:sp>
            <p:nvSpPr>
              <p:cNvPr id="57" name="Rectangle 134">
                <a:extLst>
                  <a:ext uri="{FF2B5EF4-FFF2-40B4-BE49-F238E27FC236}">
                    <a16:creationId xmlns:a16="http://schemas.microsoft.com/office/drawing/2014/main" id="{D1778275-E6FE-CA8F-09CC-E97EDD005265}"/>
                  </a:ext>
                </a:extLst>
              </p:cNvPr>
              <p:cNvSpPr>
                <a:spLocks noChangeArrowheads="1"/>
              </p:cNvSpPr>
              <p:nvPr/>
            </p:nvSpPr>
            <p:spPr bwMode="auto">
              <a:xfrm>
                <a:off x="5488" y="1392"/>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0</a:t>
                </a:r>
              </a:p>
            </p:txBody>
          </p:sp>
          <p:sp>
            <p:nvSpPr>
              <p:cNvPr id="58" name="Rectangle 135">
                <a:extLst>
                  <a:ext uri="{FF2B5EF4-FFF2-40B4-BE49-F238E27FC236}">
                    <a16:creationId xmlns:a16="http://schemas.microsoft.com/office/drawing/2014/main" id="{AB3EB6CF-CBF6-7281-AA49-B0C503E17221}"/>
                  </a:ext>
                </a:extLst>
              </p:cNvPr>
              <p:cNvSpPr>
                <a:spLocks noChangeArrowheads="1"/>
              </p:cNvSpPr>
              <p:nvPr/>
            </p:nvSpPr>
            <p:spPr bwMode="auto">
              <a:xfrm>
                <a:off x="3590"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a:t>
                </a:r>
              </a:p>
            </p:txBody>
          </p:sp>
          <p:sp>
            <p:nvSpPr>
              <p:cNvPr id="59" name="Rectangle 136">
                <a:extLst>
                  <a:ext uri="{FF2B5EF4-FFF2-40B4-BE49-F238E27FC236}">
                    <a16:creationId xmlns:a16="http://schemas.microsoft.com/office/drawing/2014/main" id="{C061A9ED-EB26-7CDE-84FF-5E2EC48C6393}"/>
                  </a:ext>
                </a:extLst>
              </p:cNvPr>
              <p:cNvSpPr>
                <a:spLocks noChangeArrowheads="1"/>
              </p:cNvSpPr>
              <p:nvPr/>
            </p:nvSpPr>
            <p:spPr bwMode="auto">
              <a:xfrm>
                <a:off x="3002"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21</a:t>
                </a:r>
              </a:p>
            </p:txBody>
          </p:sp>
          <p:sp>
            <p:nvSpPr>
              <p:cNvPr id="60" name="Rectangle 137">
                <a:extLst>
                  <a:ext uri="{FF2B5EF4-FFF2-40B4-BE49-F238E27FC236}">
                    <a16:creationId xmlns:a16="http://schemas.microsoft.com/office/drawing/2014/main" id="{49B7025C-4E6D-3F93-4CC4-DBA3F7492543}"/>
                  </a:ext>
                </a:extLst>
              </p:cNvPr>
              <p:cNvSpPr>
                <a:spLocks noChangeArrowheads="1"/>
              </p:cNvSpPr>
              <p:nvPr/>
            </p:nvSpPr>
            <p:spPr bwMode="auto">
              <a:xfrm>
                <a:off x="2414"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26</a:t>
                </a:r>
              </a:p>
            </p:txBody>
          </p:sp>
          <p:sp>
            <p:nvSpPr>
              <p:cNvPr id="61" name="Rectangle 138">
                <a:extLst>
                  <a:ext uri="{FF2B5EF4-FFF2-40B4-BE49-F238E27FC236}">
                    <a16:creationId xmlns:a16="http://schemas.microsoft.com/office/drawing/2014/main" id="{96521158-375F-D839-4B07-0AA244DDD024}"/>
                  </a:ext>
                </a:extLst>
              </p:cNvPr>
              <p:cNvSpPr>
                <a:spLocks noChangeArrowheads="1"/>
              </p:cNvSpPr>
              <p:nvPr/>
            </p:nvSpPr>
            <p:spPr bwMode="auto">
              <a:xfrm>
                <a:off x="1918"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31</a:t>
                </a:r>
              </a:p>
            </p:txBody>
          </p:sp>
          <p:sp>
            <p:nvSpPr>
              <p:cNvPr id="62" name="Rectangle 139">
                <a:extLst>
                  <a:ext uri="{FF2B5EF4-FFF2-40B4-BE49-F238E27FC236}">
                    <a16:creationId xmlns:a16="http://schemas.microsoft.com/office/drawing/2014/main" id="{32C804D7-D43C-B9F9-C4A3-BC95664832E6}"/>
                  </a:ext>
                </a:extLst>
              </p:cNvPr>
              <p:cNvSpPr>
                <a:spLocks noChangeArrowheads="1"/>
              </p:cNvSpPr>
              <p:nvPr/>
            </p:nvSpPr>
            <p:spPr bwMode="auto">
              <a:xfrm>
                <a:off x="2143"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63" name="Rectangle 140">
                <a:extLst>
                  <a:ext uri="{FF2B5EF4-FFF2-40B4-BE49-F238E27FC236}">
                    <a16:creationId xmlns:a16="http://schemas.microsoft.com/office/drawing/2014/main" id="{D9FB7E76-1E33-B1D1-CF24-9870F45E9EAE}"/>
                  </a:ext>
                </a:extLst>
              </p:cNvPr>
              <p:cNvSpPr>
                <a:spLocks noChangeArrowheads="1"/>
              </p:cNvSpPr>
              <p:nvPr/>
            </p:nvSpPr>
            <p:spPr bwMode="auto">
              <a:xfrm>
                <a:off x="4448" y="1776"/>
                <a:ext cx="51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 </a:t>
                </a:r>
                <a:r>
                  <a:rPr lang="en-US" altLang="zh-CN" sz="1800">
                    <a:solidFill>
                      <a:schemeClr val="tx1"/>
                    </a:solidFill>
                    <a:latin typeface="Times New Roman" panose="02020603050405020304" pitchFamily="18" charset="0"/>
                  </a:rPr>
                  <a:t>bits</a:t>
                </a:r>
              </a:p>
            </p:txBody>
          </p:sp>
          <p:sp>
            <p:nvSpPr>
              <p:cNvPr id="64" name="Rectangle 141">
                <a:extLst>
                  <a:ext uri="{FF2B5EF4-FFF2-40B4-BE49-F238E27FC236}">
                    <a16:creationId xmlns:a16="http://schemas.microsoft.com/office/drawing/2014/main" id="{FDB5154E-9FFB-48D0-86A5-18C948A12EAF}"/>
                  </a:ext>
                </a:extLst>
              </p:cNvPr>
              <p:cNvSpPr>
                <a:spLocks noChangeArrowheads="1"/>
              </p:cNvSpPr>
              <p:nvPr/>
            </p:nvSpPr>
            <p:spPr bwMode="auto">
              <a:xfrm>
                <a:off x="3318"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sp>
            <p:nvSpPr>
              <p:cNvPr id="65" name="Rectangle 142">
                <a:extLst>
                  <a:ext uri="{FF2B5EF4-FFF2-40B4-BE49-F238E27FC236}">
                    <a16:creationId xmlns:a16="http://schemas.microsoft.com/office/drawing/2014/main" id="{F4FCBEFC-89F1-CD58-E5FC-D6ACBF13425C}"/>
                  </a:ext>
                </a:extLst>
              </p:cNvPr>
              <p:cNvSpPr>
                <a:spLocks noChangeArrowheads="1"/>
              </p:cNvSpPr>
              <p:nvPr/>
            </p:nvSpPr>
            <p:spPr bwMode="auto">
              <a:xfrm>
                <a:off x="2731"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grpSp>
        <p:sp>
          <p:nvSpPr>
            <p:cNvPr id="49" name="Text Box 143">
              <a:extLst>
                <a:ext uri="{FF2B5EF4-FFF2-40B4-BE49-F238E27FC236}">
                  <a16:creationId xmlns:a16="http://schemas.microsoft.com/office/drawing/2014/main" id="{DC348C77-A9A8-DABF-A45E-EC56E2B5D4A3}"/>
                </a:ext>
              </a:extLst>
            </p:cNvPr>
            <p:cNvSpPr txBox="1">
              <a:spLocks noChangeArrowheads="1"/>
            </p:cNvSpPr>
            <p:nvPr/>
          </p:nvSpPr>
          <p:spPr bwMode="auto">
            <a:xfrm>
              <a:off x="3199" y="2528"/>
              <a:ext cx="124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pPr>
                <a:spcBef>
                  <a:spcPct val="50000"/>
                </a:spcBef>
              </a:pPr>
              <a:r>
                <a:rPr lang="en-US" altLang="zh-CN" sz="1800" dirty="0">
                  <a:latin typeface="Times New Roman" panose="02020603050405020304" pitchFamily="18" charset="0"/>
                </a:rPr>
                <a:t>I-Type</a:t>
              </a:r>
              <a:r>
                <a:rPr lang="zh-CN" altLang="en-US" sz="1800" dirty="0">
                  <a:latin typeface="Times New Roman" panose="02020603050405020304" pitchFamily="18" charset="0"/>
                </a:rPr>
                <a:t>指令</a:t>
              </a:r>
            </a:p>
          </p:txBody>
        </p:sp>
      </p:grpSp>
    </p:spTree>
    <p:custDataLst>
      <p:tags r:id="rId1"/>
    </p:custDataLst>
    <p:extLst>
      <p:ext uri="{BB962C8B-B14F-4D97-AF65-F5344CB8AC3E}">
        <p14:creationId xmlns:p14="http://schemas.microsoft.com/office/powerpoint/2010/main" val="16534037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指令集</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40157" y="2195240"/>
            <a:ext cx="10290219" cy="3266920"/>
          </a:xfrm>
          <a:prstGeom prst="rect">
            <a:avLst/>
          </a:prstGeom>
          <a:noFill/>
        </p:spPr>
        <p:txBody>
          <a:bodyPr wrap="square">
            <a:spAutoFit/>
          </a:bodyPr>
          <a:lstStyle/>
          <a:p>
            <a:pPr marL="285750" indent="-285750">
              <a:lnSpc>
                <a:spcPct val="150000"/>
              </a:lnSpc>
              <a:buFont typeface="Wingdings" pitchFamily="2" charset="2"/>
              <a:buChar char="Ø"/>
              <a:defRP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I</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类型：</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ANDI</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指令的</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OP</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码为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12</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10</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源操作数两个，一个来源于寄存器</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另一个为指令中的立即数</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书写格式：</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ANDI rt, </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rs</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immediate</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含义描述：</a:t>
            </a:r>
            <a:r>
              <a:rPr lang="en" altLang="zh-CN" sz="2000" dirty="0"/>
              <a:t> GPR[rt]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&lt;-</a:t>
            </a:r>
            <a:r>
              <a:rPr lang="en" altLang="zh-CN" sz="2000" dirty="0"/>
              <a:t> GPR[</a:t>
            </a:r>
            <a:r>
              <a:rPr lang="en" altLang="zh-CN" sz="2000" dirty="0" err="1"/>
              <a:t>rs</a:t>
            </a:r>
            <a:r>
              <a:rPr lang="en" altLang="zh-CN" sz="2000" dirty="0"/>
              <a:t>] and </a:t>
            </a:r>
            <a:r>
              <a:rPr lang="en" altLang="zh-CN" sz="2000" dirty="0" err="1"/>
              <a:t>zero_extend</a:t>
            </a:r>
            <a:r>
              <a:rPr lang="en" altLang="zh-CN" sz="2000" dirty="0"/>
              <a:t>(immediate)</a:t>
            </a:r>
          </a:p>
          <a:p>
            <a:pPr marL="285750" indent="-285750">
              <a:lnSpc>
                <a:spcPct val="150000"/>
              </a:lnSpc>
              <a:buFont typeface="Wingdings" pitchFamily="2" charset="2"/>
              <a:buChar char="Ø"/>
              <a:defRPr/>
            </a:pPr>
            <a:r>
              <a:rPr lang="en" altLang="zh-CN" sz="2000" dirty="0" err="1"/>
              <a:t>zero_extend</a:t>
            </a:r>
            <a:r>
              <a:rPr lang="zh-CN" altLang="en-US" sz="2000" dirty="0"/>
              <a:t>：零扩展，在立即数高</a:t>
            </a:r>
            <a:r>
              <a:rPr lang="en-US" altLang="zh-CN" sz="2000" dirty="0"/>
              <a:t>16</a:t>
            </a:r>
            <a:r>
              <a:rPr lang="zh-CN" altLang="en-US" sz="2000" dirty="0"/>
              <a:t>位上补</a:t>
            </a:r>
            <a:r>
              <a:rPr lang="en-US" altLang="zh-CN" sz="2000" dirty="0"/>
              <a:t>0</a:t>
            </a:r>
            <a:endParaRPr lang="en" altLang="zh-CN" sz="2000" dirty="0"/>
          </a:p>
        </p:txBody>
      </p:sp>
      <p:graphicFrame>
        <p:nvGraphicFramePr>
          <p:cNvPr id="50" name="表格 49">
            <a:extLst>
              <a:ext uri="{FF2B5EF4-FFF2-40B4-BE49-F238E27FC236}">
                <a16:creationId xmlns:a16="http://schemas.microsoft.com/office/drawing/2014/main" id="{4E748DA1-FF2F-B40A-6FE0-F3D16D90ECB3}"/>
              </a:ext>
            </a:extLst>
          </p:cNvPr>
          <p:cNvGraphicFramePr>
            <a:graphicFrameLocks noGrp="1"/>
          </p:cNvGraphicFramePr>
          <p:nvPr>
            <p:extLst>
              <p:ext uri="{D42A27DB-BD31-4B8C-83A1-F6EECF244321}">
                <p14:modId xmlns:p14="http://schemas.microsoft.com/office/powerpoint/2010/main" val="4222069479"/>
              </p:ext>
            </p:extLst>
          </p:nvPr>
        </p:nvGraphicFramePr>
        <p:xfrm>
          <a:off x="6158642" y="2784440"/>
          <a:ext cx="5719764" cy="866205"/>
        </p:xfrm>
        <a:graphic>
          <a:graphicData uri="http://schemas.openxmlformats.org/drawingml/2006/table">
            <a:tbl>
              <a:tblPr firstRow="1" bandRow="1"/>
              <a:tblGrid>
                <a:gridCol w="975565">
                  <a:extLst>
                    <a:ext uri="{9D8B030D-6E8A-4147-A177-3AD203B41FA5}">
                      <a16:colId xmlns:a16="http://schemas.microsoft.com/office/drawing/2014/main" val="786761984"/>
                    </a:ext>
                  </a:extLst>
                </a:gridCol>
                <a:gridCol w="954124">
                  <a:extLst>
                    <a:ext uri="{9D8B030D-6E8A-4147-A177-3AD203B41FA5}">
                      <a16:colId xmlns:a16="http://schemas.microsoft.com/office/drawing/2014/main" val="3291144237"/>
                    </a:ext>
                  </a:extLst>
                </a:gridCol>
                <a:gridCol w="932682">
                  <a:extLst>
                    <a:ext uri="{9D8B030D-6E8A-4147-A177-3AD203B41FA5}">
                      <a16:colId xmlns:a16="http://schemas.microsoft.com/office/drawing/2014/main" val="2181874070"/>
                    </a:ext>
                  </a:extLst>
                </a:gridCol>
                <a:gridCol w="932683">
                  <a:extLst>
                    <a:ext uri="{9D8B030D-6E8A-4147-A177-3AD203B41FA5}">
                      <a16:colId xmlns:a16="http://schemas.microsoft.com/office/drawing/2014/main" val="3055983894"/>
                    </a:ext>
                  </a:extLst>
                </a:gridCol>
                <a:gridCol w="961828">
                  <a:extLst>
                    <a:ext uri="{9D8B030D-6E8A-4147-A177-3AD203B41FA5}">
                      <a16:colId xmlns:a16="http://schemas.microsoft.com/office/drawing/2014/main" val="1725049587"/>
                    </a:ext>
                  </a:extLst>
                </a:gridCol>
                <a:gridCol w="962882">
                  <a:extLst>
                    <a:ext uri="{9D8B030D-6E8A-4147-A177-3AD203B41FA5}">
                      <a16:colId xmlns:a16="http://schemas.microsoft.com/office/drawing/2014/main" val="37174518"/>
                    </a:ext>
                  </a:extLst>
                </a:gridCol>
              </a:tblGrid>
              <a:tr h="494254">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a:solidFill>
                            <a:schemeClr val="bg1">
                              <a:lumMod val="95000"/>
                            </a:schemeClr>
                          </a:solidFill>
                        </a:rPr>
                        <a:t>OP</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rs</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rgbClr val="0000FF"/>
                          </a:solidFill>
                        </a:rPr>
                        <a:t>rt</a:t>
                      </a:r>
                      <a:endParaRPr lang="zh-CN" altLang="en-US" sz="1600" dirty="0">
                        <a:solidFill>
                          <a:srgbClr val="0000FF"/>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b="1" kern="1200" dirty="0" err="1">
                          <a:solidFill>
                            <a:schemeClr val="bg1">
                              <a:lumMod val="95000"/>
                            </a:schemeClr>
                          </a:solidFill>
                          <a:latin typeface="微软雅黑"/>
                          <a:ea typeface="微软雅黑"/>
                          <a:cs typeface="+mn-cs"/>
                        </a:rPr>
                        <a:t>rd</a:t>
                      </a:r>
                      <a:endParaRPr lang="zh-CN" altLang="en-US" sz="1600" dirty="0">
                        <a:solidFill>
                          <a:srgbClr val="0000FF"/>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r>
                        <a:rPr lang="en-US" altLang="zh-CN" sz="1600" b="1" kern="1200" dirty="0" err="1">
                          <a:solidFill>
                            <a:schemeClr val="bg1">
                              <a:lumMod val="95000"/>
                            </a:schemeClr>
                          </a:solidFill>
                          <a:latin typeface="微软雅黑"/>
                          <a:ea typeface="微软雅黑"/>
                          <a:cs typeface="+mn-cs"/>
                        </a:rPr>
                        <a:t>sa</a:t>
                      </a:r>
                      <a:endParaRPr lang="zh-CN" altLang="en-US" sz="1600" b="1" kern="1200" dirty="0">
                        <a:solidFill>
                          <a:schemeClr val="bg1">
                            <a:lumMod val="95000"/>
                          </a:schemeClr>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func</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336909343"/>
                  </a:ext>
                </a:extLst>
              </a:tr>
              <a:tr h="371951">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12</a:t>
                      </a:r>
                      <a:r>
                        <a:rPr lang="en-US" altLang="zh-CN" sz="1600" baseline="-25000" dirty="0">
                          <a:solidFill>
                            <a:schemeClr val="tx1">
                              <a:lumMod val="85000"/>
                              <a:lumOff val="15000"/>
                            </a:schemeClr>
                          </a:solidFill>
                          <a:latin typeface="微软雅黑" panose="020B0503020204020204" pitchFamily="34" charset="-122"/>
                          <a:ea typeface="微软雅黑" panose="020B0503020204020204" pitchFamily="34" charset="-122"/>
                        </a:rPr>
                        <a:t>10</a:t>
                      </a:r>
                      <a:endParaRPr lang="zh-CN" altLang="en-US" sz="1600" b="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US" altLang="zh-CN" sz="1600" b="0" kern="1200" dirty="0" err="1">
                          <a:solidFill>
                            <a:schemeClr val="tx1"/>
                          </a:solidFill>
                          <a:latin typeface="微软雅黑"/>
                          <a:ea typeface="微软雅黑"/>
                          <a:cs typeface="+mn-cs"/>
                        </a:rPr>
                        <a:t>Reg</a:t>
                      </a:r>
                      <a:endParaRPr lang="zh-CN" altLang="en-US" sz="1600" b="0" kern="1200" dirty="0">
                        <a:solidFill>
                          <a:schemeClr val="tx1"/>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US" altLang="zh-CN" sz="1600" b="0" kern="1200" dirty="0">
                          <a:solidFill>
                            <a:schemeClr val="tx1"/>
                          </a:solidFill>
                          <a:latin typeface="微软雅黑"/>
                          <a:ea typeface="微软雅黑"/>
                          <a:cs typeface="+mn-cs"/>
                        </a:rPr>
                        <a:t>Reg</a:t>
                      </a:r>
                      <a:endParaRPr lang="zh-CN" altLang="en-US" sz="1600" b="0" kern="1200" dirty="0">
                        <a:solidFill>
                          <a:schemeClr val="tx1"/>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gridSpan="3">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 altLang="zh-CN" sz="1600" b="0" kern="1200" dirty="0">
                          <a:solidFill>
                            <a:srgbClr val="002060"/>
                          </a:solidFill>
                          <a:latin typeface="微软雅黑"/>
                          <a:ea typeface="微软雅黑"/>
                          <a:cs typeface="+mn-cs"/>
                        </a:rPr>
                        <a:t>16bits </a:t>
                      </a:r>
                      <a:r>
                        <a:rPr lang="zh-CN" altLang="en-US" sz="1600" b="0" kern="1200" dirty="0">
                          <a:solidFill>
                            <a:srgbClr val="002060"/>
                          </a:solidFill>
                          <a:latin typeface="微软雅黑"/>
                          <a:ea typeface="微软雅黑"/>
                          <a:cs typeface="+mn-cs"/>
                        </a:rPr>
                        <a:t>立即数</a:t>
                      </a: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hMerge="1">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endParaRPr lang="zh-CN" altLang="en-US" sz="1600" b="0" kern="1200" dirty="0">
                        <a:solidFill>
                          <a:srgbClr val="002060"/>
                        </a:solidFill>
                        <a:latin typeface="微软雅黑"/>
                        <a:ea typeface="微软雅黑"/>
                        <a:cs typeface="+mn-cs"/>
                      </a:endParaRPr>
                    </a:p>
                  </a:txBody>
                  <a:tcPr marL="103852" marR="103852" marT="51893" marB="51893"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hMerge="1">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endParaRPr lang="zh-CN" altLang="en-US" sz="1600" b="0" kern="1200" baseline="-25000" dirty="0">
                        <a:solidFill>
                          <a:srgbClr val="002060"/>
                        </a:solidFill>
                        <a:latin typeface="微软雅黑"/>
                        <a:ea typeface="微软雅黑"/>
                        <a:cs typeface="+mn-cs"/>
                      </a:endParaRPr>
                    </a:p>
                  </a:txBody>
                  <a:tcPr marL="103852" marR="103852" marT="51893" marB="51893"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extLst>
                  <a:ext uri="{0D108BD9-81ED-4DB2-BD59-A6C34878D82A}">
                    <a16:rowId xmlns:a16="http://schemas.microsoft.com/office/drawing/2014/main" val="3969790114"/>
                  </a:ext>
                </a:extLst>
              </a:tr>
            </a:tbl>
          </a:graphicData>
        </a:graphic>
      </p:graphicFrame>
      <p:grpSp>
        <p:nvGrpSpPr>
          <p:cNvPr id="47" name="Group 120">
            <a:extLst>
              <a:ext uri="{FF2B5EF4-FFF2-40B4-BE49-F238E27FC236}">
                <a16:creationId xmlns:a16="http://schemas.microsoft.com/office/drawing/2014/main" id="{32A0CE53-E694-5CD0-EA05-835F57D74A51}"/>
              </a:ext>
            </a:extLst>
          </p:cNvPr>
          <p:cNvGrpSpPr>
            <a:grpSpLocks/>
          </p:cNvGrpSpPr>
          <p:nvPr/>
        </p:nvGrpSpPr>
        <p:grpSpPr bwMode="auto">
          <a:xfrm>
            <a:off x="6065773" y="1320861"/>
            <a:ext cx="5962650" cy="1273175"/>
            <a:chOff x="1889" y="2528"/>
            <a:chExt cx="3756" cy="802"/>
          </a:xfrm>
        </p:grpSpPr>
        <p:grpSp>
          <p:nvGrpSpPr>
            <p:cNvPr id="48" name="Group 121">
              <a:extLst>
                <a:ext uri="{FF2B5EF4-FFF2-40B4-BE49-F238E27FC236}">
                  <a16:creationId xmlns:a16="http://schemas.microsoft.com/office/drawing/2014/main" id="{E3EE4812-B595-1A3B-F1A3-452EE3DCB7DD}"/>
                </a:ext>
              </a:extLst>
            </p:cNvPr>
            <p:cNvGrpSpPr>
              <a:grpSpLocks/>
            </p:cNvGrpSpPr>
            <p:nvPr/>
          </p:nvGrpSpPr>
          <p:grpSpPr bwMode="auto">
            <a:xfrm>
              <a:off x="1889" y="2717"/>
              <a:ext cx="3756" cy="613"/>
              <a:chOff x="1918" y="1392"/>
              <a:chExt cx="3756" cy="613"/>
            </a:xfrm>
          </p:grpSpPr>
          <p:sp>
            <p:nvSpPr>
              <p:cNvPr id="51" name="Rectangle 122">
                <a:extLst>
                  <a:ext uri="{FF2B5EF4-FFF2-40B4-BE49-F238E27FC236}">
                    <a16:creationId xmlns:a16="http://schemas.microsoft.com/office/drawing/2014/main" id="{4E315B92-3ED7-2512-657B-9A8EBE7A1C32}"/>
                  </a:ext>
                </a:extLst>
              </p:cNvPr>
              <p:cNvSpPr>
                <a:spLocks noChangeArrowheads="1"/>
              </p:cNvSpPr>
              <p:nvPr/>
            </p:nvSpPr>
            <p:spPr bwMode="auto">
              <a:xfrm>
                <a:off x="1983" y="1592"/>
                <a:ext cx="3599"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grpSp>
            <p:nvGrpSpPr>
              <p:cNvPr id="52" name="Group 123">
                <a:extLst>
                  <a:ext uri="{FF2B5EF4-FFF2-40B4-BE49-F238E27FC236}">
                    <a16:creationId xmlns:a16="http://schemas.microsoft.com/office/drawing/2014/main" id="{D1A8D831-DB11-5545-261A-05CED9D311B1}"/>
                  </a:ext>
                </a:extLst>
              </p:cNvPr>
              <p:cNvGrpSpPr>
                <a:grpSpLocks/>
              </p:cNvGrpSpPr>
              <p:nvPr/>
            </p:nvGrpSpPr>
            <p:grpSpPr bwMode="auto">
              <a:xfrm>
                <a:off x="1979" y="1556"/>
                <a:ext cx="624" cy="229"/>
                <a:chOff x="1979" y="1556"/>
                <a:chExt cx="624" cy="229"/>
              </a:xfrm>
            </p:grpSpPr>
            <p:sp>
              <p:nvSpPr>
                <p:cNvPr id="70" name="Rectangle 124">
                  <a:extLst>
                    <a:ext uri="{FF2B5EF4-FFF2-40B4-BE49-F238E27FC236}">
                      <a16:creationId xmlns:a16="http://schemas.microsoft.com/office/drawing/2014/main" id="{52A1F75E-C864-DF08-DFA4-8B3E0821CD6E}"/>
                    </a:ext>
                  </a:extLst>
                </p:cNvPr>
                <p:cNvSpPr>
                  <a:spLocks noChangeArrowheads="1"/>
                </p:cNvSpPr>
                <p:nvPr/>
              </p:nvSpPr>
              <p:spPr bwMode="auto">
                <a:xfrm>
                  <a:off x="1979" y="1588"/>
                  <a:ext cx="62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71" name="Rectangle 125">
                  <a:extLst>
                    <a:ext uri="{FF2B5EF4-FFF2-40B4-BE49-F238E27FC236}">
                      <a16:creationId xmlns:a16="http://schemas.microsoft.com/office/drawing/2014/main" id="{B25D7EE4-427A-6797-4DEF-E7E0049F6A47}"/>
                    </a:ext>
                  </a:extLst>
                </p:cNvPr>
                <p:cNvSpPr>
                  <a:spLocks noChangeArrowheads="1"/>
                </p:cNvSpPr>
                <p:nvPr/>
              </p:nvSpPr>
              <p:spPr bwMode="auto">
                <a:xfrm>
                  <a:off x="2180" y="1556"/>
                  <a:ext cx="26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op</a:t>
                  </a:r>
                </a:p>
              </p:txBody>
            </p:sp>
          </p:grpSp>
          <p:grpSp>
            <p:nvGrpSpPr>
              <p:cNvPr id="53" name="Group 126">
                <a:extLst>
                  <a:ext uri="{FF2B5EF4-FFF2-40B4-BE49-F238E27FC236}">
                    <a16:creationId xmlns:a16="http://schemas.microsoft.com/office/drawing/2014/main" id="{90AEDFCC-2A52-5B8F-56D7-D4A0A214E680}"/>
                  </a:ext>
                </a:extLst>
              </p:cNvPr>
              <p:cNvGrpSpPr>
                <a:grpSpLocks/>
              </p:cNvGrpSpPr>
              <p:nvPr/>
            </p:nvGrpSpPr>
            <p:grpSpPr bwMode="auto">
              <a:xfrm>
                <a:off x="2611" y="1556"/>
                <a:ext cx="580" cy="229"/>
                <a:chOff x="2611" y="1556"/>
                <a:chExt cx="580" cy="229"/>
              </a:xfrm>
            </p:grpSpPr>
            <p:sp>
              <p:nvSpPr>
                <p:cNvPr id="68" name="Rectangle 127">
                  <a:extLst>
                    <a:ext uri="{FF2B5EF4-FFF2-40B4-BE49-F238E27FC236}">
                      <a16:creationId xmlns:a16="http://schemas.microsoft.com/office/drawing/2014/main" id="{F4FA1C88-A872-9752-E9DD-32D356F7086D}"/>
                    </a:ext>
                  </a:extLst>
                </p:cNvPr>
                <p:cNvSpPr>
                  <a:spLocks noChangeArrowheads="1"/>
                </p:cNvSpPr>
                <p:nvPr/>
              </p:nvSpPr>
              <p:spPr bwMode="auto">
                <a:xfrm>
                  <a:off x="2611" y="1588"/>
                  <a:ext cx="58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69" name="Rectangle 128">
                  <a:extLst>
                    <a:ext uri="{FF2B5EF4-FFF2-40B4-BE49-F238E27FC236}">
                      <a16:creationId xmlns:a16="http://schemas.microsoft.com/office/drawing/2014/main" id="{7A691014-CCB2-D0DD-3A51-1E9B95CEE780}"/>
                    </a:ext>
                  </a:extLst>
                </p:cNvPr>
                <p:cNvSpPr>
                  <a:spLocks noChangeArrowheads="1"/>
                </p:cNvSpPr>
                <p:nvPr/>
              </p:nvSpPr>
              <p:spPr bwMode="auto">
                <a:xfrm>
                  <a:off x="2795" y="1556"/>
                  <a:ext cx="23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rs</a:t>
                  </a:r>
                </a:p>
              </p:txBody>
            </p:sp>
          </p:grpSp>
          <p:grpSp>
            <p:nvGrpSpPr>
              <p:cNvPr id="54" name="Group 129">
                <a:extLst>
                  <a:ext uri="{FF2B5EF4-FFF2-40B4-BE49-F238E27FC236}">
                    <a16:creationId xmlns:a16="http://schemas.microsoft.com/office/drawing/2014/main" id="{B9249F46-9BFD-3D42-2ED7-BBE87F7B0A0F}"/>
                  </a:ext>
                </a:extLst>
              </p:cNvPr>
              <p:cNvGrpSpPr>
                <a:grpSpLocks/>
              </p:cNvGrpSpPr>
              <p:nvPr/>
            </p:nvGrpSpPr>
            <p:grpSpPr bwMode="auto">
              <a:xfrm>
                <a:off x="3199" y="1556"/>
                <a:ext cx="579" cy="229"/>
                <a:chOff x="3199" y="1556"/>
                <a:chExt cx="579" cy="229"/>
              </a:xfrm>
            </p:grpSpPr>
            <p:sp>
              <p:nvSpPr>
                <p:cNvPr id="66" name="Rectangle 130">
                  <a:extLst>
                    <a:ext uri="{FF2B5EF4-FFF2-40B4-BE49-F238E27FC236}">
                      <a16:creationId xmlns:a16="http://schemas.microsoft.com/office/drawing/2014/main" id="{721DBEC1-4C1A-1DF6-3E56-7A805C8BBF85}"/>
                    </a:ext>
                  </a:extLst>
                </p:cNvPr>
                <p:cNvSpPr>
                  <a:spLocks noChangeArrowheads="1"/>
                </p:cNvSpPr>
                <p:nvPr/>
              </p:nvSpPr>
              <p:spPr bwMode="auto">
                <a:xfrm>
                  <a:off x="3199" y="1588"/>
                  <a:ext cx="579"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67" name="Rectangle 131">
                  <a:extLst>
                    <a:ext uri="{FF2B5EF4-FFF2-40B4-BE49-F238E27FC236}">
                      <a16:creationId xmlns:a16="http://schemas.microsoft.com/office/drawing/2014/main" id="{25EA0170-BE8C-31A2-7EB8-DA09F7B785B4}"/>
                    </a:ext>
                  </a:extLst>
                </p:cNvPr>
                <p:cNvSpPr>
                  <a:spLocks noChangeArrowheads="1"/>
                </p:cNvSpPr>
                <p:nvPr/>
              </p:nvSpPr>
              <p:spPr bwMode="auto">
                <a:xfrm>
                  <a:off x="3382" y="1556"/>
                  <a:ext cx="22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rt</a:t>
                  </a:r>
                </a:p>
              </p:txBody>
            </p:sp>
          </p:grpSp>
          <p:sp>
            <p:nvSpPr>
              <p:cNvPr id="55" name="Rectangle 132">
                <a:extLst>
                  <a:ext uri="{FF2B5EF4-FFF2-40B4-BE49-F238E27FC236}">
                    <a16:creationId xmlns:a16="http://schemas.microsoft.com/office/drawing/2014/main" id="{9EC64D07-07DB-2CB0-BE35-175B9F1B1EE9}"/>
                  </a:ext>
                </a:extLst>
              </p:cNvPr>
              <p:cNvSpPr>
                <a:spLocks noChangeArrowheads="1"/>
              </p:cNvSpPr>
              <p:nvPr/>
            </p:nvSpPr>
            <p:spPr bwMode="auto">
              <a:xfrm>
                <a:off x="3786" y="1588"/>
                <a:ext cx="180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56" name="Rectangle 133">
                <a:extLst>
                  <a:ext uri="{FF2B5EF4-FFF2-40B4-BE49-F238E27FC236}">
                    <a16:creationId xmlns:a16="http://schemas.microsoft.com/office/drawing/2014/main" id="{FA17FACE-0129-27CA-059A-6EA6BE87D7D2}"/>
                  </a:ext>
                </a:extLst>
              </p:cNvPr>
              <p:cNvSpPr>
                <a:spLocks noChangeArrowheads="1"/>
              </p:cNvSpPr>
              <p:nvPr/>
            </p:nvSpPr>
            <p:spPr bwMode="auto">
              <a:xfrm>
                <a:off x="4308" y="1556"/>
                <a:ext cx="76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immediate</a:t>
                </a:r>
              </a:p>
            </p:txBody>
          </p:sp>
          <p:sp>
            <p:nvSpPr>
              <p:cNvPr id="57" name="Rectangle 134">
                <a:extLst>
                  <a:ext uri="{FF2B5EF4-FFF2-40B4-BE49-F238E27FC236}">
                    <a16:creationId xmlns:a16="http://schemas.microsoft.com/office/drawing/2014/main" id="{D1778275-E6FE-CA8F-09CC-E97EDD005265}"/>
                  </a:ext>
                </a:extLst>
              </p:cNvPr>
              <p:cNvSpPr>
                <a:spLocks noChangeArrowheads="1"/>
              </p:cNvSpPr>
              <p:nvPr/>
            </p:nvSpPr>
            <p:spPr bwMode="auto">
              <a:xfrm>
                <a:off x="5488" y="1392"/>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0</a:t>
                </a:r>
              </a:p>
            </p:txBody>
          </p:sp>
          <p:sp>
            <p:nvSpPr>
              <p:cNvPr id="58" name="Rectangle 135">
                <a:extLst>
                  <a:ext uri="{FF2B5EF4-FFF2-40B4-BE49-F238E27FC236}">
                    <a16:creationId xmlns:a16="http://schemas.microsoft.com/office/drawing/2014/main" id="{AB3EB6CF-CBF6-7281-AA49-B0C503E17221}"/>
                  </a:ext>
                </a:extLst>
              </p:cNvPr>
              <p:cNvSpPr>
                <a:spLocks noChangeArrowheads="1"/>
              </p:cNvSpPr>
              <p:nvPr/>
            </p:nvSpPr>
            <p:spPr bwMode="auto">
              <a:xfrm>
                <a:off x="3590"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a:t>
                </a:r>
              </a:p>
            </p:txBody>
          </p:sp>
          <p:sp>
            <p:nvSpPr>
              <p:cNvPr id="59" name="Rectangle 136">
                <a:extLst>
                  <a:ext uri="{FF2B5EF4-FFF2-40B4-BE49-F238E27FC236}">
                    <a16:creationId xmlns:a16="http://schemas.microsoft.com/office/drawing/2014/main" id="{C061A9ED-EB26-7CDE-84FF-5E2EC48C6393}"/>
                  </a:ext>
                </a:extLst>
              </p:cNvPr>
              <p:cNvSpPr>
                <a:spLocks noChangeArrowheads="1"/>
              </p:cNvSpPr>
              <p:nvPr/>
            </p:nvSpPr>
            <p:spPr bwMode="auto">
              <a:xfrm>
                <a:off x="3002"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21</a:t>
                </a:r>
              </a:p>
            </p:txBody>
          </p:sp>
          <p:sp>
            <p:nvSpPr>
              <p:cNvPr id="60" name="Rectangle 137">
                <a:extLst>
                  <a:ext uri="{FF2B5EF4-FFF2-40B4-BE49-F238E27FC236}">
                    <a16:creationId xmlns:a16="http://schemas.microsoft.com/office/drawing/2014/main" id="{49B7025C-4E6D-3F93-4CC4-DBA3F7492543}"/>
                  </a:ext>
                </a:extLst>
              </p:cNvPr>
              <p:cNvSpPr>
                <a:spLocks noChangeArrowheads="1"/>
              </p:cNvSpPr>
              <p:nvPr/>
            </p:nvSpPr>
            <p:spPr bwMode="auto">
              <a:xfrm>
                <a:off x="2414"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26</a:t>
                </a:r>
              </a:p>
            </p:txBody>
          </p:sp>
          <p:sp>
            <p:nvSpPr>
              <p:cNvPr id="61" name="Rectangle 138">
                <a:extLst>
                  <a:ext uri="{FF2B5EF4-FFF2-40B4-BE49-F238E27FC236}">
                    <a16:creationId xmlns:a16="http://schemas.microsoft.com/office/drawing/2014/main" id="{96521158-375F-D839-4B07-0AA244DDD024}"/>
                  </a:ext>
                </a:extLst>
              </p:cNvPr>
              <p:cNvSpPr>
                <a:spLocks noChangeArrowheads="1"/>
              </p:cNvSpPr>
              <p:nvPr/>
            </p:nvSpPr>
            <p:spPr bwMode="auto">
              <a:xfrm>
                <a:off x="1918"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31</a:t>
                </a:r>
              </a:p>
            </p:txBody>
          </p:sp>
          <p:sp>
            <p:nvSpPr>
              <p:cNvPr id="62" name="Rectangle 139">
                <a:extLst>
                  <a:ext uri="{FF2B5EF4-FFF2-40B4-BE49-F238E27FC236}">
                    <a16:creationId xmlns:a16="http://schemas.microsoft.com/office/drawing/2014/main" id="{32C804D7-D43C-B9F9-C4A3-BC95664832E6}"/>
                  </a:ext>
                </a:extLst>
              </p:cNvPr>
              <p:cNvSpPr>
                <a:spLocks noChangeArrowheads="1"/>
              </p:cNvSpPr>
              <p:nvPr/>
            </p:nvSpPr>
            <p:spPr bwMode="auto">
              <a:xfrm>
                <a:off x="2143"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63" name="Rectangle 140">
                <a:extLst>
                  <a:ext uri="{FF2B5EF4-FFF2-40B4-BE49-F238E27FC236}">
                    <a16:creationId xmlns:a16="http://schemas.microsoft.com/office/drawing/2014/main" id="{D9FB7E76-1E33-B1D1-CF24-9870F45E9EAE}"/>
                  </a:ext>
                </a:extLst>
              </p:cNvPr>
              <p:cNvSpPr>
                <a:spLocks noChangeArrowheads="1"/>
              </p:cNvSpPr>
              <p:nvPr/>
            </p:nvSpPr>
            <p:spPr bwMode="auto">
              <a:xfrm>
                <a:off x="4448" y="1776"/>
                <a:ext cx="51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 </a:t>
                </a:r>
                <a:r>
                  <a:rPr lang="en-US" altLang="zh-CN" sz="1800">
                    <a:solidFill>
                      <a:schemeClr val="tx1"/>
                    </a:solidFill>
                    <a:latin typeface="Times New Roman" panose="02020603050405020304" pitchFamily="18" charset="0"/>
                  </a:rPr>
                  <a:t>bits</a:t>
                </a:r>
              </a:p>
            </p:txBody>
          </p:sp>
          <p:sp>
            <p:nvSpPr>
              <p:cNvPr id="64" name="Rectangle 141">
                <a:extLst>
                  <a:ext uri="{FF2B5EF4-FFF2-40B4-BE49-F238E27FC236}">
                    <a16:creationId xmlns:a16="http://schemas.microsoft.com/office/drawing/2014/main" id="{FDB5154E-9FFB-48D0-86A5-18C948A12EAF}"/>
                  </a:ext>
                </a:extLst>
              </p:cNvPr>
              <p:cNvSpPr>
                <a:spLocks noChangeArrowheads="1"/>
              </p:cNvSpPr>
              <p:nvPr/>
            </p:nvSpPr>
            <p:spPr bwMode="auto">
              <a:xfrm>
                <a:off x="3318"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sp>
            <p:nvSpPr>
              <p:cNvPr id="65" name="Rectangle 142">
                <a:extLst>
                  <a:ext uri="{FF2B5EF4-FFF2-40B4-BE49-F238E27FC236}">
                    <a16:creationId xmlns:a16="http://schemas.microsoft.com/office/drawing/2014/main" id="{F4FCBEFC-89F1-CD58-E5FC-D6ACBF13425C}"/>
                  </a:ext>
                </a:extLst>
              </p:cNvPr>
              <p:cNvSpPr>
                <a:spLocks noChangeArrowheads="1"/>
              </p:cNvSpPr>
              <p:nvPr/>
            </p:nvSpPr>
            <p:spPr bwMode="auto">
              <a:xfrm>
                <a:off x="2731"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grpSp>
        <p:sp>
          <p:nvSpPr>
            <p:cNvPr id="49" name="Text Box 143">
              <a:extLst>
                <a:ext uri="{FF2B5EF4-FFF2-40B4-BE49-F238E27FC236}">
                  <a16:creationId xmlns:a16="http://schemas.microsoft.com/office/drawing/2014/main" id="{DC348C77-A9A8-DABF-A45E-EC56E2B5D4A3}"/>
                </a:ext>
              </a:extLst>
            </p:cNvPr>
            <p:cNvSpPr txBox="1">
              <a:spLocks noChangeArrowheads="1"/>
            </p:cNvSpPr>
            <p:nvPr/>
          </p:nvSpPr>
          <p:spPr bwMode="auto">
            <a:xfrm>
              <a:off x="3199" y="2528"/>
              <a:ext cx="124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pPr>
                <a:spcBef>
                  <a:spcPct val="50000"/>
                </a:spcBef>
              </a:pPr>
              <a:r>
                <a:rPr lang="en-US" altLang="zh-CN" sz="1800" dirty="0">
                  <a:latin typeface="Times New Roman" panose="02020603050405020304" pitchFamily="18" charset="0"/>
                </a:rPr>
                <a:t>I-Type</a:t>
              </a:r>
              <a:r>
                <a:rPr lang="zh-CN" altLang="en-US" sz="1800" dirty="0">
                  <a:latin typeface="Times New Roman" panose="02020603050405020304" pitchFamily="18" charset="0"/>
                </a:rPr>
                <a:t>指令</a:t>
              </a:r>
            </a:p>
          </p:txBody>
        </p:sp>
      </p:grpSp>
    </p:spTree>
    <p:custDataLst>
      <p:tags r:id="rId1"/>
    </p:custDataLst>
    <p:extLst>
      <p:ext uri="{BB962C8B-B14F-4D97-AF65-F5344CB8AC3E}">
        <p14:creationId xmlns:p14="http://schemas.microsoft.com/office/powerpoint/2010/main" val="27251328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指令集</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40157" y="2195240"/>
            <a:ext cx="10290219" cy="4192366"/>
          </a:xfrm>
          <a:prstGeom prst="rect">
            <a:avLst/>
          </a:prstGeom>
          <a:noFill/>
        </p:spPr>
        <p:txBody>
          <a:bodyPr wrap="square">
            <a:spAutoFit/>
          </a:bodyPr>
          <a:lstStyle/>
          <a:p>
            <a:pPr marL="285750" indent="-285750">
              <a:lnSpc>
                <a:spcPct val="150000"/>
              </a:lnSpc>
              <a:buFont typeface="Wingdings" pitchFamily="2" charset="2"/>
              <a:buChar char="Ø"/>
              <a:defRP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I</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类型：</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SLTI</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 altLang="zh-CN" sz="1600" dirty="0">
                <a:solidFill>
                  <a:schemeClr val="tx1">
                    <a:lumMod val="85000"/>
                    <a:lumOff val="15000"/>
                  </a:schemeClr>
                </a:solidFill>
                <a:latin typeface="微软雅黑" panose="020B0503020204020204" pitchFamily="34" charset="-122"/>
                <a:ea typeface="微软雅黑" panose="020B0503020204020204" pitchFamily="34" charset="-122"/>
              </a:rPr>
              <a:t>Set on Less Than Immediate</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指令的</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OP</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码为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10</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10</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源操作数两个，一个来源于寄存器</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另一个为指令中的立即数</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书写格式：</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SLTI rt, </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rs</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immediate</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含义描述：</a:t>
            </a:r>
            <a:r>
              <a:rPr lang="en" altLang="zh-CN" sz="2000" dirty="0"/>
              <a:t> GPR[rt]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&lt;-</a:t>
            </a:r>
            <a:r>
              <a:rPr lang="en" altLang="zh-CN" sz="2000" dirty="0"/>
              <a:t> (GPR[</a:t>
            </a:r>
            <a:r>
              <a:rPr lang="en" altLang="zh-CN" sz="2000" dirty="0" err="1"/>
              <a:t>rs</a:t>
            </a:r>
            <a:r>
              <a:rPr lang="en" altLang="zh-CN" sz="2000" dirty="0"/>
              <a:t>] &lt; </a:t>
            </a:r>
            <a:r>
              <a:rPr lang="en" altLang="zh-CN" sz="2000" dirty="0" err="1"/>
              <a:t>sign_extend</a:t>
            </a:r>
            <a:r>
              <a:rPr lang="en" altLang="zh-CN" sz="2000" dirty="0"/>
              <a:t>(immediate) ) </a:t>
            </a:r>
          </a:p>
          <a:p>
            <a:pPr marL="285750" indent="-285750">
              <a:lnSpc>
                <a:spcPct val="150000"/>
              </a:lnSpc>
              <a:buFont typeface="Wingdings" pitchFamily="2" charset="2"/>
              <a:buChar char="Ø"/>
              <a:defRPr/>
            </a:pPr>
            <a:r>
              <a:rPr lang="en" altLang="zh-CN" sz="2000" dirty="0" err="1"/>
              <a:t>sign_extend</a:t>
            </a:r>
            <a:r>
              <a:rPr lang="zh-CN" altLang="en-US" sz="2000" dirty="0"/>
              <a:t>：符号扩展，在立即数高</a:t>
            </a:r>
            <a:r>
              <a:rPr lang="en-US" altLang="zh-CN" sz="2000" dirty="0"/>
              <a:t>16</a:t>
            </a:r>
            <a:r>
              <a:rPr lang="zh-CN" altLang="en-US" sz="2000" dirty="0"/>
              <a:t>位上补符号位</a:t>
            </a:r>
            <a:endParaRPr lang="en-US" altLang="zh-CN" sz="2000" dirty="0"/>
          </a:p>
          <a:p>
            <a:pPr marL="285750" indent="-285750">
              <a:lnSpc>
                <a:spcPct val="150000"/>
              </a:lnSpc>
              <a:buFont typeface="Wingdings" pitchFamily="2" charset="2"/>
              <a:buChar char="Ø"/>
              <a:defRPr/>
            </a:pPr>
            <a:r>
              <a:rPr lang="zh-CN" altLang="en-US" sz="2000" dirty="0"/>
              <a:t>比较寄存器</a:t>
            </a:r>
            <a:r>
              <a:rPr lang="en" altLang="zh-CN" sz="2000" dirty="0" err="1"/>
              <a:t>rs</a:t>
            </a:r>
            <a:r>
              <a:rPr lang="zh-CN" altLang="en-US" sz="2000" dirty="0"/>
              <a:t>和立即数的值，如果寄存器</a:t>
            </a:r>
            <a:r>
              <a:rPr lang="en" altLang="zh-CN" sz="2000" dirty="0" err="1"/>
              <a:t>rs</a:t>
            </a:r>
            <a:r>
              <a:rPr lang="zh-CN" altLang="en-US" sz="2000" dirty="0"/>
              <a:t>的值小于（按有符号整数）立即数的值，则将寄存器</a:t>
            </a:r>
            <a:r>
              <a:rPr lang="en" altLang="zh-CN" sz="2000" dirty="0" err="1"/>
              <a:t>rd</a:t>
            </a:r>
            <a:r>
              <a:rPr lang="zh-CN" altLang="en-US" sz="2000" dirty="0"/>
              <a:t>中的值修改为</a:t>
            </a:r>
            <a:r>
              <a:rPr lang="en-US" altLang="zh-CN" sz="2000" dirty="0"/>
              <a:t>1</a:t>
            </a:r>
            <a:r>
              <a:rPr lang="zh-CN" altLang="en-US" sz="2000" dirty="0"/>
              <a:t>，否则修改为</a:t>
            </a:r>
            <a:r>
              <a:rPr lang="en-US" altLang="zh-CN" sz="2000" dirty="0"/>
              <a:t>0</a:t>
            </a:r>
          </a:p>
        </p:txBody>
      </p:sp>
      <p:graphicFrame>
        <p:nvGraphicFramePr>
          <p:cNvPr id="50" name="表格 49">
            <a:extLst>
              <a:ext uri="{FF2B5EF4-FFF2-40B4-BE49-F238E27FC236}">
                <a16:creationId xmlns:a16="http://schemas.microsoft.com/office/drawing/2014/main" id="{4E748DA1-FF2F-B40A-6FE0-F3D16D90ECB3}"/>
              </a:ext>
            </a:extLst>
          </p:cNvPr>
          <p:cNvGraphicFramePr>
            <a:graphicFrameLocks noGrp="1"/>
          </p:cNvGraphicFramePr>
          <p:nvPr>
            <p:extLst>
              <p:ext uri="{D42A27DB-BD31-4B8C-83A1-F6EECF244321}">
                <p14:modId xmlns:p14="http://schemas.microsoft.com/office/powerpoint/2010/main" val="310866139"/>
              </p:ext>
            </p:extLst>
          </p:nvPr>
        </p:nvGraphicFramePr>
        <p:xfrm>
          <a:off x="6158642" y="2784440"/>
          <a:ext cx="5719764" cy="866205"/>
        </p:xfrm>
        <a:graphic>
          <a:graphicData uri="http://schemas.openxmlformats.org/drawingml/2006/table">
            <a:tbl>
              <a:tblPr firstRow="1" bandRow="1"/>
              <a:tblGrid>
                <a:gridCol w="975565">
                  <a:extLst>
                    <a:ext uri="{9D8B030D-6E8A-4147-A177-3AD203B41FA5}">
                      <a16:colId xmlns:a16="http://schemas.microsoft.com/office/drawing/2014/main" val="786761984"/>
                    </a:ext>
                  </a:extLst>
                </a:gridCol>
                <a:gridCol w="954124">
                  <a:extLst>
                    <a:ext uri="{9D8B030D-6E8A-4147-A177-3AD203B41FA5}">
                      <a16:colId xmlns:a16="http://schemas.microsoft.com/office/drawing/2014/main" val="3291144237"/>
                    </a:ext>
                  </a:extLst>
                </a:gridCol>
                <a:gridCol w="932682">
                  <a:extLst>
                    <a:ext uri="{9D8B030D-6E8A-4147-A177-3AD203B41FA5}">
                      <a16:colId xmlns:a16="http://schemas.microsoft.com/office/drawing/2014/main" val="2181874070"/>
                    </a:ext>
                  </a:extLst>
                </a:gridCol>
                <a:gridCol w="932683">
                  <a:extLst>
                    <a:ext uri="{9D8B030D-6E8A-4147-A177-3AD203B41FA5}">
                      <a16:colId xmlns:a16="http://schemas.microsoft.com/office/drawing/2014/main" val="3055983894"/>
                    </a:ext>
                  </a:extLst>
                </a:gridCol>
                <a:gridCol w="961828">
                  <a:extLst>
                    <a:ext uri="{9D8B030D-6E8A-4147-A177-3AD203B41FA5}">
                      <a16:colId xmlns:a16="http://schemas.microsoft.com/office/drawing/2014/main" val="1725049587"/>
                    </a:ext>
                  </a:extLst>
                </a:gridCol>
                <a:gridCol w="962882">
                  <a:extLst>
                    <a:ext uri="{9D8B030D-6E8A-4147-A177-3AD203B41FA5}">
                      <a16:colId xmlns:a16="http://schemas.microsoft.com/office/drawing/2014/main" val="37174518"/>
                    </a:ext>
                  </a:extLst>
                </a:gridCol>
              </a:tblGrid>
              <a:tr h="494254">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a:solidFill>
                            <a:schemeClr val="bg1">
                              <a:lumMod val="95000"/>
                            </a:schemeClr>
                          </a:solidFill>
                        </a:rPr>
                        <a:t>OP</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rs</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rgbClr val="0000FF"/>
                          </a:solidFill>
                        </a:rPr>
                        <a:t>rt</a:t>
                      </a:r>
                      <a:endParaRPr lang="zh-CN" altLang="en-US" sz="1600" dirty="0">
                        <a:solidFill>
                          <a:srgbClr val="0000FF"/>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b="1" kern="1200" dirty="0" err="1">
                          <a:solidFill>
                            <a:schemeClr val="bg1">
                              <a:lumMod val="95000"/>
                            </a:schemeClr>
                          </a:solidFill>
                          <a:latin typeface="微软雅黑"/>
                          <a:ea typeface="微软雅黑"/>
                          <a:cs typeface="+mn-cs"/>
                        </a:rPr>
                        <a:t>rd</a:t>
                      </a:r>
                      <a:endParaRPr lang="zh-CN" altLang="en-US" sz="1600" dirty="0">
                        <a:solidFill>
                          <a:srgbClr val="0000FF"/>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r>
                        <a:rPr lang="en-US" altLang="zh-CN" sz="1600" b="1" kern="1200" dirty="0" err="1">
                          <a:solidFill>
                            <a:schemeClr val="bg1">
                              <a:lumMod val="95000"/>
                            </a:schemeClr>
                          </a:solidFill>
                          <a:latin typeface="微软雅黑"/>
                          <a:ea typeface="微软雅黑"/>
                          <a:cs typeface="+mn-cs"/>
                        </a:rPr>
                        <a:t>sa</a:t>
                      </a:r>
                      <a:endParaRPr lang="zh-CN" altLang="en-US" sz="1600" b="1" kern="1200" dirty="0">
                        <a:solidFill>
                          <a:schemeClr val="bg1">
                            <a:lumMod val="95000"/>
                          </a:schemeClr>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func</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336909343"/>
                  </a:ext>
                </a:extLst>
              </a:tr>
              <a:tr h="371951">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10</a:t>
                      </a:r>
                      <a:r>
                        <a:rPr lang="en-US" altLang="zh-CN" sz="1600" baseline="-25000" dirty="0">
                          <a:solidFill>
                            <a:schemeClr val="tx1">
                              <a:lumMod val="85000"/>
                              <a:lumOff val="15000"/>
                            </a:schemeClr>
                          </a:solidFill>
                          <a:latin typeface="微软雅黑" panose="020B0503020204020204" pitchFamily="34" charset="-122"/>
                          <a:ea typeface="微软雅黑" panose="020B0503020204020204" pitchFamily="34" charset="-122"/>
                        </a:rPr>
                        <a:t>10</a:t>
                      </a:r>
                      <a:endParaRPr lang="zh-CN" altLang="en-US" sz="1600" b="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US" altLang="zh-CN" sz="1600" b="0" kern="1200" dirty="0" err="1">
                          <a:solidFill>
                            <a:schemeClr val="tx1"/>
                          </a:solidFill>
                          <a:latin typeface="微软雅黑"/>
                          <a:ea typeface="微软雅黑"/>
                          <a:cs typeface="+mn-cs"/>
                        </a:rPr>
                        <a:t>Reg</a:t>
                      </a:r>
                      <a:endParaRPr lang="zh-CN" altLang="en-US" sz="1600" b="0" kern="1200" dirty="0">
                        <a:solidFill>
                          <a:schemeClr val="tx1"/>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US" altLang="zh-CN" sz="1600" b="0" kern="1200" dirty="0">
                          <a:solidFill>
                            <a:schemeClr val="tx1"/>
                          </a:solidFill>
                          <a:latin typeface="微软雅黑"/>
                          <a:ea typeface="微软雅黑"/>
                          <a:cs typeface="+mn-cs"/>
                        </a:rPr>
                        <a:t>Reg</a:t>
                      </a:r>
                      <a:endParaRPr lang="zh-CN" altLang="en-US" sz="1600" b="0" kern="1200" dirty="0">
                        <a:solidFill>
                          <a:schemeClr val="tx1"/>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gridSpan="3">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 altLang="zh-CN" sz="1600" b="0" kern="1200" dirty="0">
                          <a:solidFill>
                            <a:srgbClr val="002060"/>
                          </a:solidFill>
                          <a:latin typeface="微软雅黑"/>
                          <a:ea typeface="微软雅黑"/>
                          <a:cs typeface="+mn-cs"/>
                        </a:rPr>
                        <a:t>16bits </a:t>
                      </a:r>
                      <a:r>
                        <a:rPr lang="zh-CN" altLang="en-US" sz="1600" b="0" kern="1200" dirty="0">
                          <a:solidFill>
                            <a:srgbClr val="002060"/>
                          </a:solidFill>
                          <a:latin typeface="微软雅黑"/>
                          <a:ea typeface="微软雅黑"/>
                          <a:cs typeface="+mn-cs"/>
                        </a:rPr>
                        <a:t>立即数</a:t>
                      </a: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hMerge="1">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endParaRPr lang="zh-CN" altLang="en-US" sz="1600" b="0" kern="1200" dirty="0">
                        <a:solidFill>
                          <a:srgbClr val="002060"/>
                        </a:solidFill>
                        <a:latin typeface="微软雅黑"/>
                        <a:ea typeface="微软雅黑"/>
                        <a:cs typeface="+mn-cs"/>
                      </a:endParaRPr>
                    </a:p>
                  </a:txBody>
                  <a:tcPr marL="103852" marR="103852" marT="51893" marB="51893"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hMerge="1">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endParaRPr lang="zh-CN" altLang="en-US" sz="1600" b="0" kern="1200" baseline="-25000" dirty="0">
                        <a:solidFill>
                          <a:srgbClr val="002060"/>
                        </a:solidFill>
                        <a:latin typeface="微软雅黑"/>
                        <a:ea typeface="微软雅黑"/>
                        <a:cs typeface="+mn-cs"/>
                      </a:endParaRPr>
                    </a:p>
                  </a:txBody>
                  <a:tcPr marL="103852" marR="103852" marT="51893" marB="51893"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extLst>
                  <a:ext uri="{0D108BD9-81ED-4DB2-BD59-A6C34878D82A}">
                    <a16:rowId xmlns:a16="http://schemas.microsoft.com/office/drawing/2014/main" val="3969790114"/>
                  </a:ext>
                </a:extLst>
              </a:tr>
            </a:tbl>
          </a:graphicData>
        </a:graphic>
      </p:graphicFrame>
      <p:grpSp>
        <p:nvGrpSpPr>
          <p:cNvPr id="47" name="Group 120">
            <a:extLst>
              <a:ext uri="{FF2B5EF4-FFF2-40B4-BE49-F238E27FC236}">
                <a16:creationId xmlns:a16="http://schemas.microsoft.com/office/drawing/2014/main" id="{32A0CE53-E694-5CD0-EA05-835F57D74A51}"/>
              </a:ext>
            </a:extLst>
          </p:cNvPr>
          <p:cNvGrpSpPr>
            <a:grpSpLocks/>
          </p:cNvGrpSpPr>
          <p:nvPr/>
        </p:nvGrpSpPr>
        <p:grpSpPr bwMode="auto">
          <a:xfrm>
            <a:off x="6065773" y="1320861"/>
            <a:ext cx="5962650" cy="1273175"/>
            <a:chOff x="1889" y="2528"/>
            <a:chExt cx="3756" cy="802"/>
          </a:xfrm>
        </p:grpSpPr>
        <p:grpSp>
          <p:nvGrpSpPr>
            <p:cNvPr id="48" name="Group 121">
              <a:extLst>
                <a:ext uri="{FF2B5EF4-FFF2-40B4-BE49-F238E27FC236}">
                  <a16:creationId xmlns:a16="http://schemas.microsoft.com/office/drawing/2014/main" id="{E3EE4812-B595-1A3B-F1A3-452EE3DCB7DD}"/>
                </a:ext>
              </a:extLst>
            </p:cNvPr>
            <p:cNvGrpSpPr>
              <a:grpSpLocks/>
            </p:cNvGrpSpPr>
            <p:nvPr/>
          </p:nvGrpSpPr>
          <p:grpSpPr bwMode="auto">
            <a:xfrm>
              <a:off x="1889" y="2717"/>
              <a:ext cx="3756" cy="613"/>
              <a:chOff x="1918" y="1392"/>
              <a:chExt cx="3756" cy="613"/>
            </a:xfrm>
          </p:grpSpPr>
          <p:sp>
            <p:nvSpPr>
              <p:cNvPr id="51" name="Rectangle 122">
                <a:extLst>
                  <a:ext uri="{FF2B5EF4-FFF2-40B4-BE49-F238E27FC236}">
                    <a16:creationId xmlns:a16="http://schemas.microsoft.com/office/drawing/2014/main" id="{4E315B92-3ED7-2512-657B-9A8EBE7A1C32}"/>
                  </a:ext>
                </a:extLst>
              </p:cNvPr>
              <p:cNvSpPr>
                <a:spLocks noChangeArrowheads="1"/>
              </p:cNvSpPr>
              <p:nvPr/>
            </p:nvSpPr>
            <p:spPr bwMode="auto">
              <a:xfrm>
                <a:off x="1983" y="1592"/>
                <a:ext cx="3599"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grpSp>
            <p:nvGrpSpPr>
              <p:cNvPr id="52" name="Group 123">
                <a:extLst>
                  <a:ext uri="{FF2B5EF4-FFF2-40B4-BE49-F238E27FC236}">
                    <a16:creationId xmlns:a16="http://schemas.microsoft.com/office/drawing/2014/main" id="{D1A8D831-DB11-5545-261A-05CED9D311B1}"/>
                  </a:ext>
                </a:extLst>
              </p:cNvPr>
              <p:cNvGrpSpPr>
                <a:grpSpLocks/>
              </p:cNvGrpSpPr>
              <p:nvPr/>
            </p:nvGrpSpPr>
            <p:grpSpPr bwMode="auto">
              <a:xfrm>
                <a:off x="1979" y="1556"/>
                <a:ext cx="624" cy="229"/>
                <a:chOff x="1979" y="1556"/>
                <a:chExt cx="624" cy="229"/>
              </a:xfrm>
            </p:grpSpPr>
            <p:sp>
              <p:nvSpPr>
                <p:cNvPr id="70" name="Rectangle 124">
                  <a:extLst>
                    <a:ext uri="{FF2B5EF4-FFF2-40B4-BE49-F238E27FC236}">
                      <a16:creationId xmlns:a16="http://schemas.microsoft.com/office/drawing/2014/main" id="{52A1F75E-C864-DF08-DFA4-8B3E0821CD6E}"/>
                    </a:ext>
                  </a:extLst>
                </p:cNvPr>
                <p:cNvSpPr>
                  <a:spLocks noChangeArrowheads="1"/>
                </p:cNvSpPr>
                <p:nvPr/>
              </p:nvSpPr>
              <p:spPr bwMode="auto">
                <a:xfrm>
                  <a:off x="1979" y="1588"/>
                  <a:ext cx="62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71" name="Rectangle 125">
                  <a:extLst>
                    <a:ext uri="{FF2B5EF4-FFF2-40B4-BE49-F238E27FC236}">
                      <a16:creationId xmlns:a16="http://schemas.microsoft.com/office/drawing/2014/main" id="{B25D7EE4-427A-6797-4DEF-E7E0049F6A47}"/>
                    </a:ext>
                  </a:extLst>
                </p:cNvPr>
                <p:cNvSpPr>
                  <a:spLocks noChangeArrowheads="1"/>
                </p:cNvSpPr>
                <p:nvPr/>
              </p:nvSpPr>
              <p:spPr bwMode="auto">
                <a:xfrm>
                  <a:off x="2180" y="1556"/>
                  <a:ext cx="26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op</a:t>
                  </a:r>
                </a:p>
              </p:txBody>
            </p:sp>
          </p:grpSp>
          <p:grpSp>
            <p:nvGrpSpPr>
              <p:cNvPr id="53" name="Group 126">
                <a:extLst>
                  <a:ext uri="{FF2B5EF4-FFF2-40B4-BE49-F238E27FC236}">
                    <a16:creationId xmlns:a16="http://schemas.microsoft.com/office/drawing/2014/main" id="{90AEDFCC-2A52-5B8F-56D7-D4A0A214E680}"/>
                  </a:ext>
                </a:extLst>
              </p:cNvPr>
              <p:cNvGrpSpPr>
                <a:grpSpLocks/>
              </p:cNvGrpSpPr>
              <p:nvPr/>
            </p:nvGrpSpPr>
            <p:grpSpPr bwMode="auto">
              <a:xfrm>
                <a:off x="2611" y="1556"/>
                <a:ext cx="580" cy="229"/>
                <a:chOff x="2611" y="1556"/>
                <a:chExt cx="580" cy="229"/>
              </a:xfrm>
            </p:grpSpPr>
            <p:sp>
              <p:nvSpPr>
                <p:cNvPr id="68" name="Rectangle 127">
                  <a:extLst>
                    <a:ext uri="{FF2B5EF4-FFF2-40B4-BE49-F238E27FC236}">
                      <a16:creationId xmlns:a16="http://schemas.microsoft.com/office/drawing/2014/main" id="{F4FA1C88-A872-9752-E9DD-32D356F7086D}"/>
                    </a:ext>
                  </a:extLst>
                </p:cNvPr>
                <p:cNvSpPr>
                  <a:spLocks noChangeArrowheads="1"/>
                </p:cNvSpPr>
                <p:nvPr/>
              </p:nvSpPr>
              <p:spPr bwMode="auto">
                <a:xfrm>
                  <a:off x="2611" y="1588"/>
                  <a:ext cx="58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69" name="Rectangle 128">
                  <a:extLst>
                    <a:ext uri="{FF2B5EF4-FFF2-40B4-BE49-F238E27FC236}">
                      <a16:creationId xmlns:a16="http://schemas.microsoft.com/office/drawing/2014/main" id="{7A691014-CCB2-D0DD-3A51-1E9B95CEE780}"/>
                    </a:ext>
                  </a:extLst>
                </p:cNvPr>
                <p:cNvSpPr>
                  <a:spLocks noChangeArrowheads="1"/>
                </p:cNvSpPr>
                <p:nvPr/>
              </p:nvSpPr>
              <p:spPr bwMode="auto">
                <a:xfrm>
                  <a:off x="2795" y="1556"/>
                  <a:ext cx="23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rs</a:t>
                  </a:r>
                </a:p>
              </p:txBody>
            </p:sp>
          </p:grpSp>
          <p:grpSp>
            <p:nvGrpSpPr>
              <p:cNvPr id="54" name="Group 129">
                <a:extLst>
                  <a:ext uri="{FF2B5EF4-FFF2-40B4-BE49-F238E27FC236}">
                    <a16:creationId xmlns:a16="http://schemas.microsoft.com/office/drawing/2014/main" id="{B9249F46-9BFD-3D42-2ED7-BBE87F7B0A0F}"/>
                  </a:ext>
                </a:extLst>
              </p:cNvPr>
              <p:cNvGrpSpPr>
                <a:grpSpLocks/>
              </p:cNvGrpSpPr>
              <p:nvPr/>
            </p:nvGrpSpPr>
            <p:grpSpPr bwMode="auto">
              <a:xfrm>
                <a:off x="3199" y="1556"/>
                <a:ext cx="579" cy="229"/>
                <a:chOff x="3199" y="1556"/>
                <a:chExt cx="579" cy="229"/>
              </a:xfrm>
            </p:grpSpPr>
            <p:sp>
              <p:nvSpPr>
                <p:cNvPr id="66" name="Rectangle 130">
                  <a:extLst>
                    <a:ext uri="{FF2B5EF4-FFF2-40B4-BE49-F238E27FC236}">
                      <a16:creationId xmlns:a16="http://schemas.microsoft.com/office/drawing/2014/main" id="{721DBEC1-4C1A-1DF6-3E56-7A805C8BBF85}"/>
                    </a:ext>
                  </a:extLst>
                </p:cNvPr>
                <p:cNvSpPr>
                  <a:spLocks noChangeArrowheads="1"/>
                </p:cNvSpPr>
                <p:nvPr/>
              </p:nvSpPr>
              <p:spPr bwMode="auto">
                <a:xfrm>
                  <a:off x="3199" y="1588"/>
                  <a:ext cx="579"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67" name="Rectangle 131">
                  <a:extLst>
                    <a:ext uri="{FF2B5EF4-FFF2-40B4-BE49-F238E27FC236}">
                      <a16:creationId xmlns:a16="http://schemas.microsoft.com/office/drawing/2014/main" id="{25EA0170-BE8C-31A2-7EB8-DA09F7B785B4}"/>
                    </a:ext>
                  </a:extLst>
                </p:cNvPr>
                <p:cNvSpPr>
                  <a:spLocks noChangeArrowheads="1"/>
                </p:cNvSpPr>
                <p:nvPr/>
              </p:nvSpPr>
              <p:spPr bwMode="auto">
                <a:xfrm>
                  <a:off x="3382" y="1556"/>
                  <a:ext cx="22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rt</a:t>
                  </a:r>
                </a:p>
              </p:txBody>
            </p:sp>
          </p:grpSp>
          <p:sp>
            <p:nvSpPr>
              <p:cNvPr id="55" name="Rectangle 132">
                <a:extLst>
                  <a:ext uri="{FF2B5EF4-FFF2-40B4-BE49-F238E27FC236}">
                    <a16:creationId xmlns:a16="http://schemas.microsoft.com/office/drawing/2014/main" id="{9EC64D07-07DB-2CB0-BE35-175B9F1B1EE9}"/>
                  </a:ext>
                </a:extLst>
              </p:cNvPr>
              <p:cNvSpPr>
                <a:spLocks noChangeArrowheads="1"/>
              </p:cNvSpPr>
              <p:nvPr/>
            </p:nvSpPr>
            <p:spPr bwMode="auto">
              <a:xfrm>
                <a:off x="3786" y="1588"/>
                <a:ext cx="180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56" name="Rectangle 133">
                <a:extLst>
                  <a:ext uri="{FF2B5EF4-FFF2-40B4-BE49-F238E27FC236}">
                    <a16:creationId xmlns:a16="http://schemas.microsoft.com/office/drawing/2014/main" id="{FA17FACE-0129-27CA-059A-6EA6BE87D7D2}"/>
                  </a:ext>
                </a:extLst>
              </p:cNvPr>
              <p:cNvSpPr>
                <a:spLocks noChangeArrowheads="1"/>
              </p:cNvSpPr>
              <p:nvPr/>
            </p:nvSpPr>
            <p:spPr bwMode="auto">
              <a:xfrm>
                <a:off x="4308" y="1556"/>
                <a:ext cx="76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immediate</a:t>
                </a:r>
              </a:p>
            </p:txBody>
          </p:sp>
          <p:sp>
            <p:nvSpPr>
              <p:cNvPr id="57" name="Rectangle 134">
                <a:extLst>
                  <a:ext uri="{FF2B5EF4-FFF2-40B4-BE49-F238E27FC236}">
                    <a16:creationId xmlns:a16="http://schemas.microsoft.com/office/drawing/2014/main" id="{D1778275-E6FE-CA8F-09CC-E97EDD005265}"/>
                  </a:ext>
                </a:extLst>
              </p:cNvPr>
              <p:cNvSpPr>
                <a:spLocks noChangeArrowheads="1"/>
              </p:cNvSpPr>
              <p:nvPr/>
            </p:nvSpPr>
            <p:spPr bwMode="auto">
              <a:xfrm>
                <a:off x="5488" y="1392"/>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0</a:t>
                </a:r>
              </a:p>
            </p:txBody>
          </p:sp>
          <p:sp>
            <p:nvSpPr>
              <p:cNvPr id="58" name="Rectangle 135">
                <a:extLst>
                  <a:ext uri="{FF2B5EF4-FFF2-40B4-BE49-F238E27FC236}">
                    <a16:creationId xmlns:a16="http://schemas.microsoft.com/office/drawing/2014/main" id="{AB3EB6CF-CBF6-7281-AA49-B0C503E17221}"/>
                  </a:ext>
                </a:extLst>
              </p:cNvPr>
              <p:cNvSpPr>
                <a:spLocks noChangeArrowheads="1"/>
              </p:cNvSpPr>
              <p:nvPr/>
            </p:nvSpPr>
            <p:spPr bwMode="auto">
              <a:xfrm>
                <a:off x="3590"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a:t>
                </a:r>
              </a:p>
            </p:txBody>
          </p:sp>
          <p:sp>
            <p:nvSpPr>
              <p:cNvPr id="59" name="Rectangle 136">
                <a:extLst>
                  <a:ext uri="{FF2B5EF4-FFF2-40B4-BE49-F238E27FC236}">
                    <a16:creationId xmlns:a16="http://schemas.microsoft.com/office/drawing/2014/main" id="{C061A9ED-EB26-7CDE-84FF-5E2EC48C6393}"/>
                  </a:ext>
                </a:extLst>
              </p:cNvPr>
              <p:cNvSpPr>
                <a:spLocks noChangeArrowheads="1"/>
              </p:cNvSpPr>
              <p:nvPr/>
            </p:nvSpPr>
            <p:spPr bwMode="auto">
              <a:xfrm>
                <a:off x="3002"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21</a:t>
                </a:r>
              </a:p>
            </p:txBody>
          </p:sp>
          <p:sp>
            <p:nvSpPr>
              <p:cNvPr id="60" name="Rectangle 137">
                <a:extLst>
                  <a:ext uri="{FF2B5EF4-FFF2-40B4-BE49-F238E27FC236}">
                    <a16:creationId xmlns:a16="http://schemas.microsoft.com/office/drawing/2014/main" id="{49B7025C-4E6D-3F93-4CC4-DBA3F7492543}"/>
                  </a:ext>
                </a:extLst>
              </p:cNvPr>
              <p:cNvSpPr>
                <a:spLocks noChangeArrowheads="1"/>
              </p:cNvSpPr>
              <p:nvPr/>
            </p:nvSpPr>
            <p:spPr bwMode="auto">
              <a:xfrm>
                <a:off x="2414"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26</a:t>
                </a:r>
              </a:p>
            </p:txBody>
          </p:sp>
          <p:sp>
            <p:nvSpPr>
              <p:cNvPr id="61" name="Rectangle 138">
                <a:extLst>
                  <a:ext uri="{FF2B5EF4-FFF2-40B4-BE49-F238E27FC236}">
                    <a16:creationId xmlns:a16="http://schemas.microsoft.com/office/drawing/2014/main" id="{96521158-375F-D839-4B07-0AA244DDD024}"/>
                  </a:ext>
                </a:extLst>
              </p:cNvPr>
              <p:cNvSpPr>
                <a:spLocks noChangeArrowheads="1"/>
              </p:cNvSpPr>
              <p:nvPr/>
            </p:nvSpPr>
            <p:spPr bwMode="auto">
              <a:xfrm>
                <a:off x="1918"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31</a:t>
                </a:r>
              </a:p>
            </p:txBody>
          </p:sp>
          <p:sp>
            <p:nvSpPr>
              <p:cNvPr id="62" name="Rectangle 139">
                <a:extLst>
                  <a:ext uri="{FF2B5EF4-FFF2-40B4-BE49-F238E27FC236}">
                    <a16:creationId xmlns:a16="http://schemas.microsoft.com/office/drawing/2014/main" id="{32C804D7-D43C-B9F9-C4A3-BC95664832E6}"/>
                  </a:ext>
                </a:extLst>
              </p:cNvPr>
              <p:cNvSpPr>
                <a:spLocks noChangeArrowheads="1"/>
              </p:cNvSpPr>
              <p:nvPr/>
            </p:nvSpPr>
            <p:spPr bwMode="auto">
              <a:xfrm>
                <a:off x="2143"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63" name="Rectangle 140">
                <a:extLst>
                  <a:ext uri="{FF2B5EF4-FFF2-40B4-BE49-F238E27FC236}">
                    <a16:creationId xmlns:a16="http://schemas.microsoft.com/office/drawing/2014/main" id="{D9FB7E76-1E33-B1D1-CF24-9870F45E9EAE}"/>
                  </a:ext>
                </a:extLst>
              </p:cNvPr>
              <p:cNvSpPr>
                <a:spLocks noChangeArrowheads="1"/>
              </p:cNvSpPr>
              <p:nvPr/>
            </p:nvSpPr>
            <p:spPr bwMode="auto">
              <a:xfrm>
                <a:off x="4448" y="1776"/>
                <a:ext cx="51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 </a:t>
                </a:r>
                <a:r>
                  <a:rPr lang="en-US" altLang="zh-CN" sz="1800">
                    <a:solidFill>
                      <a:schemeClr val="tx1"/>
                    </a:solidFill>
                    <a:latin typeface="Times New Roman" panose="02020603050405020304" pitchFamily="18" charset="0"/>
                  </a:rPr>
                  <a:t>bits</a:t>
                </a:r>
              </a:p>
            </p:txBody>
          </p:sp>
          <p:sp>
            <p:nvSpPr>
              <p:cNvPr id="64" name="Rectangle 141">
                <a:extLst>
                  <a:ext uri="{FF2B5EF4-FFF2-40B4-BE49-F238E27FC236}">
                    <a16:creationId xmlns:a16="http://schemas.microsoft.com/office/drawing/2014/main" id="{FDB5154E-9FFB-48D0-86A5-18C948A12EAF}"/>
                  </a:ext>
                </a:extLst>
              </p:cNvPr>
              <p:cNvSpPr>
                <a:spLocks noChangeArrowheads="1"/>
              </p:cNvSpPr>
              <p:nvPr/>
            </p:nvSpPr>
            <p:spPr bwMode="auto">
              <a:xfrm>
                <a:off x="3318"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sp>
            <p:nvSpPr>
              <p:cNvPr id="65" name="Rectangle 142">
                <a:extLst>
                  <a:ext uri="{FF2B5EF4-FFF2-40B4-BE49-F238E27FC236}">
                    <a16:creationId xmlns:a16="http://schemas.microsoft.com/office/drawing/2014/main" id="{F4FCBEFC-89F1-CD58-E5FC-D6ACBF13425C}"/>
                  </a:ext>
                </a:extLst>
              </p:cNvPr>
              <p:cNvSpPr>
                <a:spLocks noChangeArrowheads="1"/>
              </p:cNvSpPr>
              <p:nvPr/>
            </p:nvSpPr>
            <p:spPr bwMode="auto">
              <a:xfrm>
                <a:off x="2731"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grpSp>
        <p:sp>
          <p:nvSpPr>
            <p:cNvPr id="49" name="Text Box 143">
              <a:extLst>
                <a:ext uri="{FF2B5EF4-FFF2-40B4-BE49-F238E27FC236}">
                  <a16:creationId xmlns:a16="http://schemas.microsoft.com/office/drawing/2014/main" id="{DC348C77-A9A8-DABF-A45E-EC56E2B5D4A3}"/>
                </a:ext>
              </a:extLst>
            </p:cNvPr>
            <p:cNvSpPr txBox="1">
              <a:spLocks noChangeArrowheads="1"/>
            </p:cNvSpPr>
            <p:nvPr/>
          </p:nvSpPr>
          <p:spPr bwMode="auto">
            <a:xfrm>
              <a:off x="3199" y="2528"/>
              <a:ext cx="124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pPr>
                <a:spcBef>
                  <a:spcPct val="50000"/>
                </a:spcBef>
              </a:pPr>
              <a:r>
                <a:rPr lang="en-US" altLang="zh-CN" sz="1800" dirty="0">
                  <a:latin typeface="Times New Roman" panose="02020603050405020304" pitchFamily="18" charset="0"/>
                </a:rPr>
                <a:t>I-Type</a:t>
              </a:r>
              <a:r>
                <a:rPr lang="zh-CN" altLang="en-US" sz="1800" dirty="0">
                  <a:latin typeface="Times New Roman" panose="02020603050405020304" pitchFamily="18" charset="0"/>
                </a:rPr>
                <a:t>指令</a:t>
              </a:r>
            </a:p>
          </p:txBody>
        </p:sp>
      </p:grpSp>
    </p:spTree>
    <p:custDataLst>
      <p:tags r:id="rId1"/>
    </p:custDataLst>
    <p:extLst>
      <p:ext uri="{BB962C8B-B14F-4D97-AF65-F5344CB8AC3E}">
        <p14:creationId xmlns:p14="http://schemas.microsoft.com/office/powerpoint/2010/main" val="35591253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指令集</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50890" y="2407339"/>
            <a:ext cx="10290219" cy="3269036"/>
          </a:xfrm>
          <a:prstGeom prst="rect">
            <a:avLst/>
          </a:prstGeom>
          <a:noFill/>
        </p:spPr>
        <p:txBody>
          <a:bodyPr wrap="square">
            <a:spAutoFit/>
          </a:bodyPr>
          <a:lstStyle/>
          <a:p>
            <a:pPr marL="285750" indent="-285750">
              <a:lnSpc>
                <a:spcPct val="150000"/>
              </a:lnSpc>
              <a:buFont typeface="Wingdings" pitchFamily="2" charset="2"/>
              <a:buChar char="Ø"/>
              <a:defRP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I</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类型：</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LW</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Load</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Word</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指令的</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OP</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码为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35</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10</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书写格式：</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LW rt, immediate(</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rs</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含义描述：</a:t>
            </a:r>
            <a:r>
              <a:rPr lang="en" altLang="zh-CN" sz="2000" dirty="0"/>
              <a:t> GPR[rt]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&lt;-</a:t>
            </a:r>
            <a:r>
              <a:rPr lang="en" altLang="zh-CN" sz="2000" dirty="0"/>
              <a:t> memory[GPR[</a:t>
            </a:r>
            <a:r>
              <a:rPr lang="en" altLang="zh-CN" sz="2000" dirty="0" err="1"/>
              <a:t>rs</a:t>
            </a:r>
            <a:r>
              <a:rPr lang="en" altLang="zh-CN" sz="2000" dirty="0"/>
              <a:t>] +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immediate</a:t>
            </a:r>
            <a:r>
              <a:rPr lang="en" altLang="zh-CN" sz="2000" dirty="0"/>
              <a:t>]</a:t>
            </a:r>
          </a:p>
          <a:p>
            <a:pPr marL="285750" indent="-285750">
              <a:lnSpc>
                <a:spcPct val="150000"/>
              </a:lnSpc>
              <a:buFont typeface="Wingdings" pitchFamily="2" charset="2"/>
              <a:buChar char="Ø"/>
              <a:defRPr/>
            </a:pPr>
            <a:r>
              <a:rPr lang="zh-CN" altLang="en" sz="2000" dirty="0"/>
              <a:t>将</a:t>
            </a:r>
            <a:r>
              <a:rPr lang="zh-CN" altLang="en-US" sz="2000" dirty="0"/>
              <a:t>主存（</a:t>
            </a:r>
            <a:r>
              <a:rPr lang="en-US" altLang="zh-CN" sz="2000" dirty="0"/>
              <a:t>memory</a:t>
            </a:r>
            <a:r>
              <a:rPr lang="zh-CN" altLang="en-US" sz="2000" dirty="0"/>
              <a:t>）中</a:t>
            </a:r>
            <a:r>
              <a:rPr lang="en-US" altLang="zh-CN" sz="2000" dirty="0"/>
              <a:t>32</a:t>
            </a:r>
            <a:r>
              <a:rPr lang="zh-CN" altLang="en-US" sz="2000" dirty="0"/>
              <a:t>位的字</a:t>
            </a:r>
            <a:r>
              <a:rPr lang="zh-CN" altLang="en" sz="2000" dirty="0"/>
              <a:t>取到</a:t>
            </a:r>
            <a:r>
              <a:rPr lang="zh-CN" altLang="en-US" sz="2000" dirty="0"/>
              <a:t>寄存器</a:t>
            </a:r>
            <a:r>
              <a:rPr lang="en-US" altLang="zh-CN" sz="2000" dirty="0"/>
              <a:t>rt</a:t>
            </a:r>
            <a:r>
              <a:rPr lang="zh-CN" altLang="en-US" sz="2000" dirty="0"/>
              <a:t>中，如需要可做符号扩展</a:t>
            </a:r>
            <a:endParaRPr lang="en-US" altLang="zh-CN" sz="2000" dirty="0"/>
          </a:p>
          <a:p>
            <a:pPr marL="285750" indent="-285750">
              <a:lnSpc>
                <a:spcPct val="150000"/>
              </a:lnSpc>
              <a:buFont typeface="Wingdings" pitchFamily="2" charset="2"/>
              <a:buChar char="Ø"/>
              <a:defRPr/>
            </a:pPr>
            <a:r>
              <a:rPr lang="zh-CN" altLang="en-US" sz="2000" dirty="0"/>
              <a:t>该字在主存中的地址由</a:t>
            </a:r>
            <a:r>
              <a:rPr lang="en" altLang="zh-CN" sz="2000" dirty="0"/>
              <a:t>GPR[</a:t>
            </a:r>
            <a:r>
              <a:rPr lang="en" altLang="zh-CN" sz="2000" dirty="0" err="1"/>
              <a:t>rs</a:t>
            </a:r>
            <a:r>
              <a:rPr lang="en" altLang="zh-CN" sz="2000" dirty="0"/>
              <a:t>] + offset</a:t>
            </a:r>
            <a:r>
              <a:rPr lang="zh-CN" altLang="en" sz="2000" dirty="0"/>
              <a:t>确定</a:t>
            </a:r>
            <a:r>
              <a:rPr lang="zh-CN" altLang="en-US" sz="2000" dirty="0"/>
              <a:t>，</a:t>
            </a:r>
            <a:r>
              <a:rPr lang="en-US" altLang="zh-CN" sz="2000" dirty="0" err="1"/>
              <a:t>rs</a:t>
            </a:r>
            <a:r>
              <a:rPr lang="zh-CN" altLang="en-US" sz="2000" dirty="0"/>
              <a:t>寄存器中的值为基址，</a:t>
            </a:r>
            <a:r>
              <a:rPr lang="en-US" altLang="zh-CN" sz="2000" dirty="0"/>
              <a:t>16</a:t>
            </a:r>
            <a:r>
              <a:rPr lang="zh-CN" altLang="en-US" sz="2000" dirty="0"/>
              <a:t>位立即数为有符号的偏移量（</a:t>
            </a:r>
            <a:r>
              <a:rPr lang="en-US" altLang="zh-CN" sz="2000" dirty="0"/>
              <a:t>offset</a:t>
            </a:r>
            <a:r>
              <a:rPr lang="zh-CN" altLang="en-US" sz="2000" dirty="0"/>
              <a:t>），相加后给出有效地址</a:t>
            </a:r>
            <a:endParaRPr lang="en" altLang="zh-CN" sz="2000" dirty="0"/>
          </a:p>
        </p:txBody>
      </p:sp>
      <p:graphicFrame>
        <p:nvGraphicFramePr>
          <p:cNvPr id="50" name="表格 49">
            <a:extLst>
              <a:ext uri="{FF2B5EF4-FFF2-40B4-BE49-F238E27FC236}">
                <a16:creationId xmlns:a16="http://schemas.microsoft.com/office/drawing/2014/main" id="{4E748DA1-FF2F-B40A-6FE0-F3D16D90ECB3}"/>
              </a:ext>
            </a:extLst>
          </p:cNvPr>
          <p:cNvGraphicFramePr>
            <a:graphicFrameLocks noGrp="1"/>
          </p:cNvGraphicFramePr>
          <p:nvPr>
            <p:extLst>
              <p:ext uri="{D42A27DB-BD31-4B8C-83A1-F6EECF244321}">
                <p14:modId xmlns:p14="http://schemas.microsoft.com/office/powerpoint/2010/main" val="576852375"/>
              </p:ext>
            </p:extLst>
          </p:nvPr>
        </p:nvGraphicFramePr>
        <p:xfrm>
          <a:off x="6158642" y="2784440"/>
          <a:ext cx="5719764" cy="866205"/>
        </p:xfrm>
        <a:graphic>
          <a:graphicData uri="http://schemas.openxmlformats.org/drawingml/2006/table">
            <a:tbl>
              <a:tblPr firstRow="1" bandRow="1"/>
              <a:tblGrid>
                <a:gridCol w="975565">
                  <a:extLst>
                    <a:ext uri="{9D8B030D-6E8A-4147-A177-3AD203B41FA5}">
                      <a16:colId xmlns:a16="http://schemas.microsoft.com/office/drawing/2014/main" val="786761984"/>
                    </a:ext>
                  </a:extLst>
                </a:gridCol>
                <a:gridCol w="954124">
                  <a:extLst>
                    <a:ext uri="{9D8B030D-6E8A-4147-A177-3AD203B41FA5}">
                      <a16:colId xmlns:a16="http://schemas.microsoft.com/office/drawing/2014/main" val="3291144237"/>
                    </a:ext>
                  </a:extLst>
                </a:gridCol>
                <a:gridCol w="932682">
                  <a:extLst>
                    <a:ext uri="{9D8B030D-6E8A-4147-A177-3AD203B41FA5}">
                      <a16:colId xmlns:a16="http://schemas.microsoft.com/office/drawing/2014/main" val="2181874070"/>
                    </a:ext>
                  </a:extLst>
                </a:gridCol>
                <a:gridCol w="932683">
                  <a:extLst>
                    <a:ext uri="{9D8B030D-6E8A-4147-A177-3AD203B41FA5}">
                      <a16:colId xmlns:a16="http://schemas.microsoft.com/office/drawing/2014/main" val="3055983894"/>
                    </a:ext>
                  </a:extLst>
                </a:gridCol>
                <a:gridCol w="961828">
                  <a:extLst>
                    <a:ext uri="{9D8B030D-6E8A-4147-A177-3AD203B41FA5}">
                      <a16:colId xmlns:a16="http://schemas.microsoft.com/office/drawing/2014/main" val="1725049587"/>
                    </a:ext>
                  </a:extLst>
                </a:gridCol>
                <a:gridCol w="962882">
                  <a:extLst>
                    <a:ext uri="{9D8B030D-6E8A-4147-A177-3AD203B41FA5}">
                      <a16:colId xmlns:a16="http://schemas.microsoft.com/office/drawing/2014/main" val="37174518"/>
                    </a:ext>
                  </a:extLst>
                </a:gridCol>
              </a:tblGrid>
              <a:tr h="494254">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a:solidFill>
                            <a:schemeClr val="bg1">
                              <a:lumMod val="95000"/>
                            </a:schemeClr>
                          </a:solidFill>
                        </a:rPr>
                        <a:t>OP</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rs</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rgbClr val="0000FF"/>
                          </a:solidFill>
                        </a:rPr>
                        <a:t>rt</a:t>
                      </a:r>
                      <a:endParaRPr lang="zh-CN" altLang="en-US" sz="1600" dirty="0">
                        <a:solidFill>
                          <a:srgbClr val="0000FF"/>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b="1" kern="1200" dirty="0" err="1">
                          <a:solidFill>
                            <a:schemeClr val="bg1">
                              <a:lumMod val="95000"/>
                            </a:schemeClr>
                          </a:solidFill>
                          <a:latin typeface="微软雅黑"/>
                          <a:ea typeface="微软雅黑"/>
                          <a:cs typeface="+mn-cs"/>
                        </a:rPr>
                        <a:t>rd</a:t>
                      </a:r>
                      <a:endParaRPr lang="zh-CN" altLang="en-US" sz="1600" dirty="0">
                        <a:solidFill>
                          <a:srgbClr val="0000FF"/>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r>
                        <a:rPr lang="en-US" altLang="zh-CN" sz="1600" b="1" kern="1200" dirty="0" err="1">
                          <a:solidFill>
                            <a:schemeClr val="bg1">
                              <a:lumMod val="95000"/>
                            </a:schemeClr>
                          </a:solidFill>
                          <a:latin typeface="微软雅黑"/>
                          <a:ea typeface="微软雅黑"/>
                          <a:cs typeface="+mn-cs"/>
                        </a:rPr>
                        <a:t>sa</a:t>
                      </a:r>
                      <a:endParaRPr lang="zh-CN" altLang="en-US" sz="1600" b="1" kern="1200" dirty="0">
                        <a:solidFill>
                          <a:schemeClr val="bg1">
                            <a:lumMod val="95000"/>
                          </a:schemeClr>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func</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336909343"/>
                  </a:ext>
                </a:extLst>
              </a:tr>
              <a:tr h="371951">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35</a:t>
                      </a:r>
                      <a:r>
                        <a:rPr lang="en-US" altLang="zh-CN" sz="1600" baseline="-25000" dirty="0">
                          <a:solidFill>
                            <a:schemeClr val="tx1">
                              <a:lumMod val="85000"/>
                              <a:lumOff val="15000"/>
                            </a:schemeClr>
                          </a:solidFill>
                          <a:latin typeface="微软雅黑" panose="020B0503020204020204" pitchFamily="34" charset="-122"/>
                          <a:ea typeface="微软雅黑" panose="020B0503020204020204" pitchFamily="34" charset="-122"/>
                        </a:rPr>
                        <a:t>10</a:t>
                      </a:r>
                      <a:endParaRPr lang="zh-CN" altLang="en-US" sz="1600" b="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US" altLang="zh-CN" sz="1600" b="0" kern="1200" dirty="0" err="1">
                          <a:solidFill>
                            <a:schemeClr val="tx1"/>
                          </a:solidFill>
                          <a:latin typeface="微软雅黑"/>
                          <a:ea typeface="微软雅黑"/>
                          <a:cs typeface="+mn-cs"/>
                        </a:rPr>
                        <a:t>Reg</a:t>
                      </a:r>
                      <a:endParaRPr lang="zh-CN" altLang="en-US" sz="1600" b="0" kern="1200" dirty="0">
                        <a:solidFill>
                          <a:schemeClr val="tx1"/>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US" altLang="zh-CN" sz="1600" b="0" kern="1200" dirty="0">
                          <a:solidFill>
                            <a:schemeClr val="tx1"/>
                          </a:solidFill>
                          <a:latin typeface="微软雅黑"/>
                          <a:ea typeface="微软雅黑"/>
                          <a:cs typeface="+mn-cs"/>
                        </a:rPr>
                        <a:t>Reg</a:t>
                      </a:r>
                      <a:endParaRPr lang="zh-CN" altLang="en-US" sz="1600" b="0" kern="1200" dirty="0">
                        <a:solidFill>
                          <a:schemeClr val="tx1"/>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gridSpan="3">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 altLang="zh-CN" sz="1600" b="0" kern="1200" dirty="0">
                          <a:solidFill>
                            <a:srgbClr val="002060"/>
                          </a:solidFill>
                          <a:latin typeface="微软雅黑"/>
                          <a:ea typeface="微软雅黑"/>
                          <a:cs typeface="+mn-cs"/>
                        </a:rPr>
                        <a:t>16bits </a:t>
                      </a:r>
                      <a:r>
                        <a:rPr lang="zh-CN" altLang="en-US" sz="1600" b="0" kern="1200" dirty="0">
                          <a:solidFill>
                            <a:srgbClr val="002060"/>
                          </a:solidFill>
                          <a:latin typeface="微软雅黑"/>
                          <a:ea typeface="微软雅黑"/>
                          <a:cs typeface="+mn-cs"/>
                        </a:rPr>
                        <a:t>立即数</a:t>
                      </a: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hMerge="1">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endParaRPr lang="zh-CN" altLang="en-US" sz="1600" b="0" kern="1200" dirty="0">
                        <a:solidFill>
                          <a:srgbClr val="002060"/>
                        </a:solidFill>
                        <a:latin typeface="微软雅黑"/>
                        <a:ea typeface="微软雅黑"/>
                        <a:cs typeface="+mn-cs"/>
                      </a:endParaRPr>
                    </a:p>
                  </a:txBody>
                  <a:tcPr marL="103852" marR="103852" marT="51893" marB="51893"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hMerge="1">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endParaRPr lang="zh-CN" altLang="en-US" sz="1600" b="0" kern="1200" baseline="-25000" dirty="0">
                        <a:solidFill>
                          <a:srgbClr val="002060"/>
                        </a:solidFill>
                        <a:latin typeface="微软雅黑"/>
                        <a:ea typeface="微软雅黑"/>
                        <a:cs typeface="+mn-cs"/>
                      </a:endParaRPr>
                    </a:p>
                  </a:txBody>
                  <a:tcPr marL="103852" marR="103852" marT="51893" marB="51893"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extLst>
                  <a:ext uri="{0D108BD9-81ED-4DB2-BD59-A6C34878D82A}">
                    <a16:rowId xmlns:a16="http://schemas.microsoft.com/office/drawing/2014/main" val="3969790114"/>
                  </a:ext>
                </a:extLst>
              </a:tr>
            </a:tbl>
          </a:graphicData>
        </a:graphic>
      </p:graphicFrame>
      <p:grpSp>
        <p:nvGrpSpPr>
          <p:cNvPr id="47" name="Group 120">
            <a:extLst>
              <a:ext uri="{FF2B5EF4-FFF2-40B4-BE49-F238E27FC236}">
                <a16:creationId xmlns:a16="http://schemas.microsoft.com/office/drawing/2014/main" id="{32A0CE53-E694-5CD0-EA05-835F57D74A51}"/>
              </a:ext>
            </a:extLst>
          </p:cNvPr>
          <p:cNvGrpSpPr>
            <a:grpSpLocks/>
          </p:cNvGrpSpPr>
          <p:nvPr/>
        </p:nvGrpSpPr>
        <p:grpSpPr bwMode="auto">
          <a:xfrm>
            <a:off x="6065773" y="1320861"/>
            <a:ext cx="5962650" cy="1273175"/>
            <a:chOff x="1889" y="2528"/>
            <a:chExt cx="3756" cy="802"/>
          </a:xfrm>
        </p:grpSpPr>
        <p:grpSp>
          <p:nvGrpSpPr>
            <p:cNvPr id="48" name="Group 121">
              <a:extLst>
                <a:ext uri="{FF2B5EF4-FFF2-40B4-BE49-F238E27FC236}">
                  <a16:creationId xmlns:a16="http://schemas.microsoft.com/office/drawing/2014/main" id="{E3EE4812-B595-1A3B-F1A3-452EE3DCB7DD}"/>
                </a:ext>
              </a:extLst>
            </p:cNvPr>
            <p:cNvGrpSpPr>
              <a:grpSpLocks/>
            </p:cNvGrpSpPr>
            <p:nvPr/>
          </p:nvGrpSpPr>
          <p:grpSpPr bwMode="auto">
            <a:xfrm>
              <a:off x="1889" y="2717"/>
              <a:ext cx="3756" cy="613"/>
              <a:chOff x="1918" y="1392"/>
              <a:chExt cx="3756" cy="613"/>
            </a:xfrm>
          </p:grpSpPr>
          <p:sp>
            <p:nvSpPr>
              <p:cNvPr id="51" name="Rectangle 122">
                <a:extLst>
                  <a:ext uri="{FF2B5EF4-FFF2-40B4-BE49-F238E27FC236}">
                    <a16:creationId xmlns:a16="http://schemas.microsoft.com/office/drawing/2014/main" id="{4E315B92-3ED7-2512-657B-9A8EBE7A1C32}"/>
                  </a:ext>
                </a:extLst>
              </p:cNvPr>
              <p:cNvSpPr>
                <a:spLocks noChangeArrowheads="1"/>
              </p:cNvSpPr>
              <p:nvPr/>
            </p:nvSpPr>
            <p:spPr bwMode="auto">
              <a:xfrm>
                <a:off x="1983" y="1592"/>
                <a:ext cx="3599"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grpSp>
            <p:nvGrpSpPr>
              <p:cNvPr id="52" name="Group 123">
                <a:extLst>
                  <a:ext uri="{FF2B5EF4-FFF2-40B4-BE49-F238E27FC236}">
                    <a16:creationId xmlns:a16="http://schemas.microsoft.com/office/drawing/2014/main" id="{D1A8D831-DB11-5545-261A-05CED9D311B1}"/>
                  </a:ext>
                </a:extLst>
              </p:cNvPr>
              <p:cNvGrpSpPr>
                <a:grpSpLocks/>
              </p:cNvGrpSpPr>
              <p:nvPr/>
            </p:nvGrpSpPr>
            <p:grpSpPr bwMode="auto">
              <a:xfrm>
                <a:off x="1979" y="1556"/>
                <a:ext cx="624" cy="229"/>
                <a:chOff x="1979" y="1556"/>
                <a:chExt cx="624" cy="229"/>
              </a:xfrm>
            </p:grpSpPr>
            <p:sp>
              <p:nvSpPr>
                <p:cNvPr id="70" name="Rectangle 124">
                  <a:extLst>
                    <a:ext uri="{FF2B5EF4-FFF2-40B4-BE49-F238E27FC236}">
                      <a16:creationId xmlns:a16="http://schemas.microsoft.com/office/drawing/2014/main" id="{52A1F75E-C864-DF08-DFA4-8B3E0821CD6E}"/>
                    </a:ext>
                  </a:extLst>
                </p:cNvPr>
                <p:cNvSpPr>
                  <a:spLocks noChangeArrowheads="1"/>
                </p:cNvSpPr>
                <p:nvPr/>
              </p:nvSpPr>
              <p:spPr bwMode="auto">
                <a:xfrm>
                  <a:off x="1979" y="1588"/>
                  <a:ext cx="62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71" name="Rectangle 125">
                  <a:extLst>
                    <a:ext uri="{FF2B5EF4-FFF2-40B4-BE49-F238E27FC236}">
                      <a16:creationId xmlns:a16="http://schemas.microsoft.com/office/drawing/2014/main" id="{B25D7EE4-427A-6797-4DEF-E7E0049F6A47}"/>
                    </a:ext>
                  </a:extLst>
                </p:cNvPr>
                <p:cNvSpPr>
                  <a:spLocks noChangeArrowheads="1"/>
                </p:cNvSpPr>
                <p:nvPr/>
              </p:nvSpPr>
              <p:spPr bwMode="auto">
                <a:xfrm>
                  <a:off x="2180" y="1556"/>
                  <a:ext cx="26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op</a:t>
                  </a:r>
                </a:p>
              </p:txBody>
            </p:sp>
          </p:grpSp>
          <p:grpSp>
            <p:nvGrpSpPr>
              <p:cNvPr id="53" name="Group 126">
                <a:extLst>
                  <a:ext uri="{FF2B5EF4-FFF2-40B4-BE49-F238E27FC236}">
                    <a16:creationId xmlns:a16="http://schemas.microsoft.com/office/drawing/2014/main" id="{90AEDFCC-2A52-5B8F-56D7-D4A0A214E680}"/>
                  </a:ext>
                </a:extLst>
              </p:cNvPr>
              <p:cNvGrpSpPr>
                <a:grpSpLocks/>
              </p:cNvGrpSpPr>
              <p:nvPr/>
            </p:nvGrpSpPr>
            <p:grpSpPr bwMode="auto">
              <a:xfrm>
                <a:off x="2611" y="1556"/>
                <a:ext cx="580" cy="229"/>
                <a:chOff x="2611" y="1556"/>
                <a:chExt cx="580" cy="229"/>
              </a:xfrm>
            </p:grpSpPr>
            <p:sp>
              <p:nvSpPr>
                <p:cNvPr id="68" name="Rectangle 127">
                  <a:extLst>
                    <a:ext uri="{FF2B5EF4-FFF2-40B4-BE49-F238E27FC236}">
                      <a16:creationId xmlns:a16="http://schemas.microsoft.com/office/drawing/2014/main" id="{F4FA1C88-A872-9752-E9DD-32D356F7086D}"/>
                    </a:ext>
                  </a:extLst>
                </p:cNvPr>
                <p:cNvSpPr>
                  <a:spLocks noChangeArrowheads="1"/>
                </p:cNvSpPr>
                <p:nvPr/>
              </p:nvSpPr>
              <p:spPr bwMode="auto">
                <a:xfrm>
                  <a:off x="2611" y="1588"/>
                  <a:ext cx="58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69" name="Rectangle 128">
                  <a:extLst>
                    <a:ext uri="{FF2B5EF4-FFF2-40B4-BE49-F238E27FC236}">
                      <a16:creationId xmlns:a16="http://schemas.microsoft.com/office/drawing/2014/main" id="{7A691014-CCB2-D0DD-3A51-1E9B95CEE780}"/>
                    </a:ext>
                  </a:extLst>
                </p:cNvPr>
                <p:cNvSpPr>
                  <a:spLocks noChangeArrowheads="1"/>
                </p:cNvSpPr>
                <p:nvPr/>
              </p:nvSpPr>
              <p:spPr bwMode="auto">
                <a:xfrm>
                  <a:off x="2795" y="1556"/>
                  <a:ext cx="23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rs</a:t>
                  </a:r>
                </a:p>
              </p:txBody>
            </p:sp>
          </p:grpSp>
          <p:grpSp>
            <p:nvGrpSpPr>
              <p:cNvPr id="54" name="Group 129">
                <a:extLst>
                  <a:ext uri="{FF2B5EF4-FFF2-40B4-BE49-F238E27FC236}">
                    <a16:creationId xmlns:a16="http://schemas.microsoft.com/office/drawing/2014/main" id="{B9249F46-9BFD-3D42-2ED7-BBE87F7B0A0F}"/>
                  </a:ext>
                </a:extLst>
              </p:cNvPr>
              <p:cNvGrpSpPr>
                <a:grpSpLocks/>
              </p:cNvGrpSpPr>
              <p:nvPr/>
            </p:nvGrpSpPr>
            <p:grpSpPr bwMode="auto">
              <a:xfrm>
                <a:off x="3199" y="1556"/>
                <a:ext cx="579" cy="229"/>
                <a:chOff x="3199" y="1556"/>
                <a:chExt cx="579" cy="229"/>
              </a:xfrm>
            </p:grpSpPr>
            <p:sp>
              <p:nvSpPr>
                <p:cNvPr id="66" name="Rectangle 130">
                  <a:extLst>
                    <a:ext uri="{FF2B5EF4-FFF2-40B4-BE49-F238E27FC236}">
                      <a16:creationId xmlns:a16="http://schemas.microsoft.com/office/drawing/2014/main" id="{721DBEC1-4C1A-1DF6-3E56-7A805C8BBF85}"/>
                    </a:ext>
                  </a:extLst>
                </p:cNvPr>
                <p:cNvSpPr>
                  <a:spLocks noChangeArrowheads="1"/>
                </p:cNvSpPr>
                <p:nvPr/>
              </p:nvSpPr>
              <p:spPr bwMode="auto">
                <a:xfrm>
                  <a:off x="3199" y="1588"/>
                  <a:ext cx="579"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67" name="Rectangle 131">
                  <a:extLst>
                    <a:ext uri="{FF2B5EF4-FFF2-40B4-BE49-F238E27FC236}">
                      <a16:creationId xmlns:a16="http://schemas.microsoft.com/office/drawing/2014/main" id="{25EA0170-BE8C-31A2-7EB8-DA09F7B785B4}"/>
                    </a:ext>
                  </a:extLst>
                </p:cNvPr>
                <p:cNvSpPr>
                  <a:spLocks noChangeArrowheads="1"/>
                </p:cNvSpPr>
                <p:nvPr/>
              </p:nvSpPr>
              <p:spPr bwMode="auto">
                <a:xfrm>
                  <a:off x="3382" y="1556"/>
                  <a:ext cx="22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rt</a:t>
                  </a:r>
                </a:p>
              </p:txBody>
            </p:sp>
          </p:grpSp>
          <p:sp>
            <p:nvSpPr>
              <p:cNvPr id="55" name="Rectangle 132">
                <a:extLst>
                  <a:ext uri="{FF2B5EF4-FFF2-40B4-BE49-F238E27FC236}">
                    <a16:creationId xmlns:a16="http://schemas.microsoft.com/office/drawing/2014/main" id="{9EC64D07-07DB-2CB0-BE35-175B9F1B1EE9}"/>
                  </a:ext>
                </a:extLst>
              </p:cNvPr>
              <p:cNvSpPr>
                <a:spLocks noChangeArrowheads="1"/>
              </p:cNvSpPr>
              <p:nvPr/>
            </p:nvSpPr>
            <p:spPr bwMode="auto">
              <a:xfrm>
                <a:off x="3786" y="1588"/>
                <a:ext cx="180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56" name="Rectangle 133">
                <a:extLst>
                  <a:ext uri="{FF2B5EF4-FFF2-40B4-BE49-F238E27FC236}">
                    <a16:creationId xmlns:a16="http://schemas.microsoft.com/office/drawing/2014/main" id="{FA17FACE-0129-27CA-059A-6EA6BE87D7D2}"/>
                  </a:ext>
                </a:extLst>
              </p:cNvPr>
              <p:cNvSpPr>
                <a:spLocks noChangeArrowheads="1"/>
              </p:cNvSpPr>
              <p:nvPr/>
            </p:nvSpPr>
            <p:spPr bwMode="auto">
              <a:xfrm>
                <a:off x="4308" y="1556"/>
                <a:ext cx="76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immediate</a:t>
                </a:r>
              </a:p>
            </p:txBody>
          </p:sp>
          <p:sp>
            <p:nvSpPr>
              <p:cNvPr id="57" name="Rectangle 134">
                <a:extLst>
                  <a:ext uri="{FF2B5EF4-FFF2-40B4-BE49-F238E27FC236}">
                    <a16:creationId xmlns:a16="http://schemas.microsoft.com/office/drawing/2014/main" id="{D1778275-E6FE-CA8F-09CC-E97EDD005265}"/>
                  </a:ext>
                </a:extLst>
              </p:cNvPr>
              <p:cNvSpPr>
                <a:spLocks noChangeArrowheads="1"/>
              </p:cNvSpPr>
              <p:nvPr/>
            </p:nvSpPr>
            <p:spPr bwMode="auto">
              <a:xfrm>
                <a:off x="5488" y="1392"/>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0</a:t>
                </a:r>
              </a:p>
            </p:txBody>
          </p:sp>
          <p:sp>
            <p:nvSpPr>
              <p:cNvPr id="58" name="Rectangle 135">
                <a:extLst>
                  <a:ext uri="{FF2B5EF4-FFF2-40B4-BE49-F238E27FC236}">
                    <a16:creationId xmlns:a16="http://schemas.microsoft.com/office/drawing/2014/main" id="{AB3EB6CF-CBF6-7281-AA49-B0C503E17221}"/>
                  </a:ext>
                </a:extLst>
              </p:cNvPr>
              <p:cNvSpPr>
                <a:spLocks noChangeArrowheads="1"/>
              </p:cNvSpPr>
              <p:nvPr/>
            </p:nvSpPr>
            <p:spPr bwMode="auto">
              <a:xfrm>
                <a:off x="3590"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a:t>
                </a:r>
              </a:p>
            </p:txBody>
          </p:sp>
          <p:sp>
            <p:nvSpPr>
              <p:cNvPr id="59" name="Rectangle 136">
                <a:extLst>
                  <a:ext uri="{FF2B5EF4-FFF2-40B4-BE49-F238E27FC236}">
                    <a16:creationId xmlns:a16="http://schemas.microsoft.com/office/drawing/2014/main" id="{C061A9ED-EB26-7CDE-84FF-5E2EC48C6393}"/>
                  </a:ext>
                </a:extLst>
              </p:cNvPr>
              <p:cNvSpPr>
                <a:spLocks noChangeArrowheads="1"/>
              </p:cNvSpPr>
              <p:nvPr/>
            </p:nvSpPr>
            <p:spPr bwMode="auto">
              <a:xfrm>
                <a:off x="3002"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21</a:t>
                </a:r>
              </a:p>
            </p:txBody>
          </p:sp>
          <p:sp>
            <p:nvSpPr>
              <p:cNvPr id="60" name="Rectangle 137">
                <a:extLst>
                  <a:ext uri="{FF2B5EF4-FFF2-40B4-BE49-F238E27FC236}">
                    <a16:creationId xmlns:a16="http://schemas.microsoft.com/office/drawing/2014/main" id="{49B7025C-4E6D-3F93-4CC4-DBA3F7492543}"/>
                  </a:ext>
                </a:extLst>
              </p:cNvPr>
              <p:cNvSpPr>
                <a:spLocks noChangeArrowheads="1"/>
              </p:cNvSpPr>
              <p:nvPr/>
            </p:nvSpPr>
            <p:spPr bwMode="auto">
              <a:xfrm>
                <a:off x="2414"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26</a:t>
                </a:r>
              </a:p>
            </p:txBody>
          </p:sp>
          <p:sp>
            <p:nvSpPr>
              <p:cNvPr id="61" name="Rectangle 138">
                <a:extLst>
                  <a:ext uri="{FF2B5EF4-FFF2-40B4-BE49-F238E27FC236}">
                    <a16:creationId xmlns:a16="http://schemas.microsoft.com/office/drawing/2014/main" id="{96521158-375F-D839-4B07-0AA244DDD024}"/>
                  </a:ext>
                </a:extLst>
              </p:cNvPr>
              <p:cNvSpPr>
                <a:spLocks noChangeArrowheads="1"/>
              </p:cNvSpPr>
              <p:nvPr/>
            </p:nvSpPr>
            <p:spPr bwMode="auto">
              <a:xfrm>
                <a:off x="1918"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31</a:t>
                </a:r>
              </a:p>
            </p:txBody>
          </p:sp>
          <p:sp>
            <p:nvSpPr>
              <p:cNvPr id="62" name="Rectangle 139">
                <a:extLst>
                  <a:ext uri="{FF2B5EF4-FFF2-40B4-BE49-F238E27FC236}">
                    <a16:creationId xmlns:a16="http://schemas.microsoft.com/office/drawing/2014/main" id="{32C804D7-D43C-B9F9-C4A3-BC95664832E6}"/>
                  </a:ext>
                </a:extLst>
              </p:cNvPr>
              <p:cNvSpPr>
                <a:spLocks noChangeArrowheads="1"/>
              </p:cNvSpPr>
              <p:nvPr/>
            </p:nvSpPr>
            <p:spPr bwMode="auto">
              <a:xfrm>
                <a:off x="2143"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63" name="Rectangle 140">
                <a:extLst>
                  <a:ext uri="{FF2B5EF4-FFF2-40B4-BE49-F238E27FC236}">
                    <a16:creationId xmlns:a16="http://schemas.microsoft.com/office/drawing/2014/main" id="{D9FB7E76-1E33-B1D1-CF24-9870F45E9EAE}"/>
                  </a:ext>
                </a:extLst>
              </p:cNvPr>
              <p:cNvSpPr>
                <a:spLocks noChangeArrowheads="1"/>
              </p:cNvSpPr>
              <p:nvPr/>
            </p:nvSpPr>
            <p:spPr bwMode="auto">
              <a:xfrm>
                <a:off x="4448" y="1776"/>
                <a:ext cx="51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 </a:t>
                </a:r>
                <a:r>
                  <a:rPr lang="en-US" altLang="zh-CN" sz="1800">
                    <a:solidFill>
                      <a:schemeClr val="tx1"/>
                    </a:solidFill>
                    <a:latin typeface="Times New Roman" panose="02020603050405020304" pitchFamily="18" charset="0"/>
                  </a:rPr>
                  <a:t>bits</a:t>
                </a:r>
              </a:p>
            </p:txBody>
          </p:sp>
          <p:sp>
            <p:nvSpPr>
              <p:cNvPr id="64" name="Rectangle 141">
                <a:extLst>
                  <a:ext uri="{FF2B5EF4-FFF2-40B4-BE49-F238E27FC236}">
                    <a16:creationId xmlns:a16="http://schemas.microsoft.com/office/drawing/2014/main" id="{FDB5154E-9FFB-48D0-86A5-18C948A12EAF}"/>
                  </a:ext>
                </a:extLst>
              </p:cNvPr>
              <p:cNvSpPr>
                <a:spLocks noChangeArrowheads="1"/>
              </p:cNvSpPr>
              <p:nvPr/>
            </p:nvSpPr>
            <p:spPr bwMode="auto">
              <a:xfrm>
                <a:off x="3318"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sp>
            <p:nvSpPr>
              <p:cNvPr id="65" name="Rectangle 142">
                <a:extLst>
                  <a:ext uri="{FF2B5EF4-FFF2-40B4-BE49-F238E27FC236}">
                    <a16:creationId xmlns:a16="http://schemas.microsoft.com/office/drawing/2014/main" id="{F4FCBEFC-89F1-CD58-E5FC-D6ACBF13425C}"/>
                  </a:ext>
                </a:extLst>
              </p:cNvPr>
              <p:cNvSpPr>
                <a:spLocks noChangeArrowheads="1"/>
              </p:cNvSpPr>
              <p:nvPr/>
            </p:nvSpPr>
            <p:spPr bwMode="auto">
              <a:xfrm>
                <a:off x="2731"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grpSp>
        <p:sp>
          <p:nvSpPr>
            <p:cNvPr id="49" name="Text Box 143">
              <a:extLst>
                <a:ext uri="{FF2B5EF4-FFF2-40B4-BE49-F238E27FC236}">
                  <a16:creationId xmlns:a16="http://schemas.microsoft.com/office/drawing/2014/main" id="{DC348C77-A9A8-DABF-A45E-EC56E2B5D4A3}"/>
                </a:ext>
              </a:extLst>
            </p:cNvPr>
            <p:cNvSpPr txBox="1">
              <a:spLocks noChangeArrowheads="1"/>
            </p:cNvSpPr>
            <p:nvPr/>
          </p:nvSpPr>
          <p:spPr bwMode="auto">
            <a:xfrm>
              <a:off x="3199" y="2528"/>
              <a:ext cx="124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pPr>
                <a:spcBef>
                  <a:spcPct val="50000"/>
                </a:spcBef>
              </a:pPr>
              <a:r>
                <a:rPr lang="en-US" altLang="zh-CN" sz="1800" dirty="0">
                  <a:latin typeface="Times New Roman" panose="02020603050405020304" pitchFamily="18" charset="0"/>
                </a:rPr>
                <a:t>I-Type</a:t>
              </a:r>
              <a:r>
                <a:rPr lang="zh-CN" altLang="en-US" sz="1800" dirty="0">
                  <a:latin typeface="Times New Roman" panose="02020603050405020304" pitchFamily="18" charset="0"/>
                </a:rPr>
                <a:t>指令</a:t>
              </a:r>
            </a:p>
          </p:txBody>
        </p:sp>
      </p:grpSp>
    </p:spTree>
    <p:custDataLst>
      <p:tags r:id="rId1"/>
    </p:custDataLst>
    <p:extLst>
      <p:ext uri="{BB962C8B-B14F-4D97-AF65-F5344CB8AC3E}">
        <p14:creationId xmlns:p14="http://schemas.microsoft.com/office/powerpoint/2010/main" val="10543867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指令集</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50890" y="2407339"/>
            <a:ext cx="10290219" cy="3269036"/>
          </a:xfrm>
          <a:prstGeom prst="rect">
            <a:avLst/>
          </a:prstGeom>
          <a:noFill/>
        </p:spPr>
        <p:txBody>
          <a:bodyPr wrap="square">
            <a:spAutoFit/>
          </a:bodyPr>
          <a:lstStyle/>
          <a:p>
            <a:pPr marL="285750" indent="-285750">
              <a:lnSpc>
                <a:spcPct val="150000"/>
              </a:lnSpc>
              <a:buFont typeface="Wingdings" pitchFamily="2" charset="2"/>
              <a:buChar char="Ø"/>
              <a:defRP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I</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类型：</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LH</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Load</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Halfword</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指令的</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OP</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码为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33</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10</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书写格式：</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LH rt, immediate(</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rs</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含义描述：</a:t>
            </a:r>
            <a:r>
              <a:rPr lang="en" altLang="zh-CN" sz="2000" dirty="0"/>
              <a:t> GPR[rt]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&lt;-</a:t>
            </a:r>
            <a:r>
              <a:rPr lang="en" altLang="zh-CN" sz="2000" dirty="0"/>
              <a:t> memory[GPR[</a:t>
            </a:r>
            <a:r>
              <a:rPr lang="en" altLang="zh-CN" sz="2000" dirty="0" err="1"/>
              <a:t>rs</a:t>
            </a:r>
            <a:r>
              <a:rPr lang="en" altLang="zh-CN" sz="2000" dirty="0"/>
              <a:t>] +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immediate</a:t>
            </a:r>
            <a:r>
              <a:rPr lang="en" altLang="zh-CN" sz="2000" dirty="0"/>
              <a:t>] </a:t>
            </a:r>
          </a:p>
          <a:p>
            <a:pPr marL="285750" indent="-285750">
              <a:lnSpc>
                <a:spcPct val="150000"/>
              </a:lnSpc>
              <a:buFont typeface="Wingdings" pitchFamily="2" charset="2"/>
              <a:buChar char="Ø"/>
              <a:defRPr/>
            </a:pPr>
            <a:r>
              <a:rPr lang="zh-CN" altLang="en" sz="2000" dirty="0"/>
              <a:t>将</a:t>
            </a:r>
            <a:r>
              <a:rPr lang="zh-CN" altLang="en-US" sz="2000" dirty="0"/>
              <a:t>主存（</a:t>
            </a:r>
            <a:r>
              <a:rPr lang="en-US" altLang="zh-CN" sz="2000" dirty="0"/>
              <a:t>memory</a:t>
            </a:r>
            <a:r>
              <a:rPr lang="zh-CN" altLang="en-US" sz="2000" dirty="0"/>
              <a:t>）中</a:t>
            </a:r>
            <a:r>
              <a:rPr lang="en-US" altLang="zh-CN" sz="2000" dirty="0"/>
              <a:t>16</a:t>
            </a:r>
            <a:r>
              <a:rPr lang="zh-CN" altLang="en-US" sz="2000" dirty="0"/>
              <a:t>位的半字</a:t>
            </a:r>
            <a:r>
              <a:rPr lang="zh-CN" altLang="en" sz="2000" dirty="0"/>
              <a:t>取到</a:t>
            </a:r>
            <a:r>
              <a:rPr lang="zh-CN" altLang="en-US" sz="2000" dirty="0"/>
              <a:t>寄存器</a:t>
            </a:r>
            <a:r>
              <a:rPr lang="en-US" altLang="zh-CN" sz="2000" dirty="0"/>
              <a:t>rt</a:t>
            </a:r>
            <a:r>
              <a:rPr lang="zh-CN" altLang="en-US" sz="2000" dirty="0"/>
              <a:t>中</a:t>
            </a:r>
            <a:endParaRPr lang="en-US" altLang="zh-CN" sz="2000" dirty="0"/>
          </a:p>
          <a:p>
            <a:pPr marL="285750" indent="-285750">
              <a:lnSpc>
                <a:spcPct val="150000"/>
              </a:lnSpc>
              <a:buFont typeface="Wingdings" pitchFamily="2" charset="2"/>
              <a:buChar char="Ø"/>
              <a:defRPr/>
            </a:pPr>
            <a:r>
              <a:rPr lang="zh-CN" altLang="en-US" sz="2000" dirty="0"/>
              <a:t>该字在主存中的地址由</a:t>
            </a:r>
            <a:r>
              <a:rPr lang="en" altLang="zh-CN" sz="2000" dirty="0"/>
              <a:t>GPR[</a:t>
            </a:r>
            <a:r>
              <a:rPr lang="en" altLang="zh-CN" sz="2000" dirty="0" err="1"/>
              <a:t>rs</a:t>
            </a:r>
            <a:r>
              <a:rPr lang="en" altLang="zh-CN" sz="2000" dirty="0"/>
              <a:t>] + offset</a:t>
            </a:r>
            <a:r>
              <a:rPr lang="zh-CN" altLang="en" sz="2000" dirty="0"/>
              <a:t>确定</a:t>
            </a:r>
            <a:r>
              <a:rPr lang="zh-CN" altLang="en-US" sz="2000" dirty="0"/>
              <a:t>，</a:t>
            </a:r>
            <a:r>
              <a:rPr lang="en-US" altLang="zh-CN" sz="2000" dirty="0" err="1"/>
              <a:t>rs</a:t>
            </a:r>
            <a:r>
              <a:rPr lang="zh-CN" altLang="en-US" sz="2000" dirty="0"/>
              <a:t>寄存器中的值为基址，</a:t>
            </a:r>
            <a:r>
              <a:rPr lang="en-US" altLang="zh-CN" sz="2000" dirty="0"/>
              <a:t>16</a:t>
            </a:r>
            <a:r>
              <a:rPr lang="zh-CN" altLang="en-US" sz="2000" dirty="0"/>
              <a:t>位立即数为有符号的偏移量（</a:t>
            </a:r>
            <a:r>
              <a:rPr lang="en-US" altLang="zh-CN" sz="2000" dirty="0"/>
              <a:t>offset</a:t>
            </a:r>
            <a:r>
              <a:rPr lang="zh-CN" altLang="en-US" sz="2000" dirty="0"/>
              <a:t>），相加后给出有效地址</a:t>
            </a:r>
            <a:endParaRPr lang="en-US" altLang="zh-CN" sz="2000" dirty="0"/>
          </a:p>
        </p:txBody>
      </p:sp>
      <p:graphicFrame>
        <p:nvGraphicFramePr>
          <p:cNvPr id="50" name="表格 49">
            <a:extLst>
              <a:ext uri="{FF2B5EF4-FFF2-40B4-BE49-F238E27FC236}">
                <a16:creationId xmlns:a16="http://schemas.microsoft.com/office/drawing/2014/main" id="{4E748DA1-FF2F-B40A-6FE0-F3D16D90ECB3}"/>
              </a:ext>
            </a:extLst>
          </p:cNvPr>
          <p:cNvGraphicFramePr>
            <a:graphicFrameLocks noGrp="1"/>
          </p:cNvGraphicFramePr>
          <p:nvPr>
            <p:extLst>
              <p:ext uri="{D42A27DB-BD31-4B8C-83A1-F6EECF244321}">
                <p14:modId xmlns:p14="http://schemas.microsoft.com/office/powerpoint/2010/main" val="41897206"/>
              </p:ext>
            </p:extLst>
          </p:nvPr>
        </p:nvGraphicFramePr>
        <p:xfrm>
          <a:off x="6158642" y="2784440"/>
          <a:ext cx="5719764" cy="866205"/>
        </p:xfrm>
        <a:graphic>
          <a:graphicData uri="http://schemas.openxmlformats.org/drawingml/2006/table">
            <a:tbl>
              <a:tblPr firstRow="1" bandRow="1"/>
              <a:tblGrid>
                <a:gridCol w="975565">
                  <a:extLst>
                    <a:ext uri="{9D8B030D-6E8A-4147-A177-3AD203B41FA5}">
                      <a16:colId xmlns:a16="http://schemas.microsoft.com/office/drawing/2014/main" val="786761984"/>
                    </a:ext>
                  </a:extLst>
                </a:gridCol>
                <a:gridCol w="954124">
                  <a:extLst>
                    <a:ext uri="{9D8B030D-6E8A-4147-A177-3AD203B41FA5}">
                      <a16:colId xmlns:a16="http://schemas.microsoft.com/office/drawing/2014/main" val="3291144237"/>
                    </a:ext>
                  </a:extLst>
                </a:gridCol>
                <a:gridCol w="932682">
                  <a:extLst>
                    <a:ext uri="{9D8B030D-6E8A-4147-A177-3AD203B41FA5}">
                      <a16:colId xmlns:a16="http://schemas.microsoft.com/office/drawing/2014/main" val="2181874070"/>
                    </a:ext>
                  </a:extLst>
                </a:gridCol>
                <a:gridCol w="932683">
                  <a:extLst>
                    <a:ext uri="{9D8B030D-6E8A-4147-A177-3AD203B41FA5}">
                      <a16:colId xmlns:a16="http://schemas.microsoft.com/office/drawing/2014/main" val="3055983894"/>
                    </a:ext>
                  </a:extLst>
                </a:gridCol>
                <a:gridCol w="961828">
                  <a:extLst>
                    <a:ext uri="{9D8B030D-6E8A-4147-A177-3AD203B41FA5}">
                      <a16:colId xmlns:a16="http://schemas.microsoft.com/office/drawing/2014/main" val="1725049587"/>
                    </a:ext>
                  </a:extLst>
                </a:gridCol>
                <a:gridCol w="962882">
                  <a:extLst>
                    <a:ext uri="{9D8B030D-6E8A-4147-A177-3AD203B41FA5}">
                      <a16:colId xmlns:a16="http://schemas.microsoft.com/office/drawing/2014/main" val="37174518"/>
                    </a:ext>
                  </a:extLst>
                </a:gridCol>
              </a:tblGrid>
              <a:tr h="494254">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a:solidFill>
                            <a:schemeClr val="bg1">
                              <a:lumMod val="95000"/>
                            </a:schemeClr>
                          </a:solidFill>
                        </a:rPr>
                        <a:t>OP</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rs</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rgbClr val="0000FF"/>
                          </a:solidFill>
                        </a:rPr>
                        <a:t>rt</a:t>
                      </a:r>
                      <a:endParaRPr lang="zh-CN" altLang="en-US" sz="1600" dirty="0">
                        <a:solidFill>
                          <a:srgbClr val="0000FF"/>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b="1" kern="1200" dirty="0" err="1">
                          <a:solidFill>
                            <a:schemeClr val="bg1">
                              <a:lumMod val="95000"/>
                            </a:schemeClr>
                          </a:solidFill>
                          <a:latin typeface="微软雅黑"/>
                          <a:ea typeface="微软雅黑"/>
                          <a:cs typeface="+mn-cs"/>
                        </a:rPr>
                        <a:t>rd</a:t>
                      </a:r>
                      <a:endParaRPr lang="zh-CN" altLang="en-US" sz="1600" dirty="0">
                        <a:solidFill>
                          <a:srgbClr val="0000FF"/>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r>
                        <a:rPr lang="en-US" altLang="zh-CN" sz="1600" b="1" kern="1200" dirty="0" err="1">
                          <a:solidFill>
                            <a:schemeClr val="bg1">
                              <a:lumMod val="95000"/>
                            </a:schemeClr>
                          </a:solidFill>
                          <a:latin typeface="微软雅黑"/>
                          <a:ea typeface="微软雅黑"/>
                          <a:cs typeface="+mn-cs"/>
                        </a:rPr>
                        <a:t>sa</a:t>
                      </a:r>
                      <a:endParaRPr lang="zh-CN" altLang="en-US" sz="1600" b="1" kern="1200" dirty="0">
                        <a:solidFill>
                          <a:schemeClr val="bg1">
                            <a:lumMod val="95000"/>
                          </a:schemeClr>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func</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336909343"/>
                  </a:ext>
                </a:extLst>
              </a:tr>
              <a:tr h="371951">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33</a:t>
                      </a:r>
                      <a:r>
                        <a:rPr lang="en-US" altLang="zh-CN" sz="1600" baseline="-25000" dirty="0">
                          <a:solidFill>
                            <a:schemeClr val="tx1">
                              <a:lumMod val="85000"/>
                              <a:lumOff val="15000"/>
                            </a:schemeClr>
                          </a:solidFill>
                          <a:latin typeface="微软雅黑" panose="020B0503020204020204" pitchFamily="34" charset="-122"/>
                          <a:ea typeface="微软雅黑" panose="020B0503020204020204" pitchFamily="34" charset="-122"/>
                        </a:rPr>
                        <a:t>10</a:t>
                      </a:r>
                      <a:endParaRPr lang="zh-CN" altLang="en-US" sz="1600" b="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US" altLang="zh-CN" sz="1600" b="0" kern="1200" dirty="0" err="1">
                          <a:solidFill>
                            <a:schemeClr val="tx1"/>
                          </a:solidFill>
                          <a:latin typeface="微软雅黑"/>
                          <a:ea typeface="微软雅黑"/>
                          <a:cs typeface="+mn-cs"/>
                        </a:rPr>
                        <a:t>Reg</a:t>
                      </a:r>
                      <a:endParaRPr lang="zh-CN" altLang="en-US" sz="1600" b="0" kern="1200" dirty="0">
                        <a:solidFill>
                          <a:schemeClr val="tx1"/>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US" altLang="zh-CN" sz="1600" b="0" kern="1200" dirty="0">
                          <a:solidFill>
                            <a:schemeClr val="tx1"/>
                          </a:solidFill>
                          <a:latin typeface="微软雅黑"/>
                          <a:ea typeface="微软雅黑"/>
                          <a:cs typeface="+mn-cs"/>
                        </a:rPr>
                        <a:t>Reg</a:t>
                      </a:r>
                      <a:endParaRPr lang="zh-CN" altLang="en-US" sz="1600" b="0" kern="1200" dirty="0">
                        <a:solidFill>
                          <a:schemeClr val="tx1"/>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gridSpan="3">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 altLang="zh-CN" sz="1600" b="0" kern="1200" dirty="0">
                          <a:solidFill>
                            <a:srgbClr val="002060"/>
                          </a:solidFill>
                          <a:latin typeface="微软雅黑"/>
                          <a:ea typeface="微软雅黑"/>
                          <a:cs typeface="+mn-cs"/>
                        </a:rPr>
                        <a:t>16bits </a:t>
                      </a:r>
                      <a:r>
                        <a:rPr lang="zh-CN" altLang="en-US" sz="1600" b="0" kern="1200" dirty="0">
                          <a:solidFill>
                            <a:srgbClr val="002060"/>
                          </a:solidFill>
                          <a:latin typeface="微软雅黑"/>
                          <a:ea typeface="微软雅黑"/>
                          <a:cs typeface="+mn-cs"/>
                        </a:rPr>
                        <a:t>立即数</a:t>
                      </a: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hMerge="1">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endParaRPr lang="zh-CN" altLang="en-US" sz="1600" b="0" kern="1200" dirty="0">
                        <a:solidFill>
                          <a:srgbClr val="002060"/>
                        </a:solidFill>
                        <a:latin typeface="微软雅黑"/>
                        <a:ea typeface="微软雅黑"/>
                        <a:cs typeface="+mn-cs"/>
                      </a:endParaRPr>
                    </a:p>
                  </a:txBody>
                  <a:tcPr marL="103852" marR="103852" marT="51893" marB="51893"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hMerge="1">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endParaRPr lang="zh-CN" altLang="en-US" sz="1600" b="0" kern="1200" baseline="-25000" dirty="0">
                        <a:solidFill>
                          <a:srgbClr val="002060"/>
                        </a:solidFill>
                        <a:latin typeface="微软雅黑"/>
                        <a:ea typeface="微软雅黑"/>
                        <a:cs typeface="+mn-cs"/>
                      </a:endParaRPr>
                    </a:p>
                  </a:txBody>
                  <a:tcPr marL="103852" marR="103852" marT="51893" marB="51893"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extLst>
                  <a:ext uri="{0D108BD9-81ED-4DB2-BD59-A6C34878D82A}">
                    <a16:rowId xmlns:a16="http://schemas.microsoft.com/office/drawing/2014/main" val="3969790114"/>
                  </a:ext>
                </a:extLst>
              </a:tr>
            </a:tbl>
          </a:graphicData>
        </a:graphic>
      </p:graphicFrame>
      <p:grpSp>
        <p:nvGrpSpPr>
          <p:cNvPr id="47" name="Group 120">
            <a:extLst>
              <a:ext uri="{FF2B5EF4-FFF2-40B4-BE49-F238E27FC236}">
                <a16:creationId xmlns:a16="http://schemas.microsoft.com/office/drawing/2014/main" id="{32A0CE53-E694-5CD0-EA05-835F57D74A51}"/>
              </a:ext>
            </a:extLst>
          </p:cNvPr>
          <p:cNvGrpSpPr>
            <a:grpSpLocks/>
          </p:cNvGrpSpPr>
          <p:nvPr/>
        </p:nvGrpSpPr>
        <p:grpSpPr bwMode="auto">
          <a:xfrm>
            <a:off x="6065773" y="1320861"/>
            <a:ext cx="5962650" cy="1273175"/>
            <a:chOff x="1889" y="2528"/>
            <a:chExt cx="3756" cy="802"/>
          </a:xfrm>
        </p:grpSpPr>
        <p:grpSp>
          <p:nvGrpSpPr>
            <p:cNvPr id="48" name="Group 121">
              <a:extLst>
                <a:ext uri="{FF2B5EF4-FFF2-40B4-BE49-F238E27FC236}">
                  <a16:creationId xmlns:a16="http://schemas.microsoft.com/office/drawing/2014/main" id="{E3EE4812-B595-1A3B-F1A3-452EE3DCB7DD}"/>
                </a:ext>
              </a:extLst>
            </p:cNvPr>
            <p:cNvGrpSpPr>
              <a:grpSpLocks/>
            </p:cNvGrpSpPr>
            <p:nvPr/>
          </p:nvGrpSpPr>
          <p:grpSpPr bwMode="auto">
            <a:xfrm>
              <a:off x="1889" y="2717"/>
              <a:ext cx="3756" cy="613"/>
              <a:chOff x="1918" y="1392"/>
              <a:chExt cx="3756" cy="613"/>
            </a:xfrm>
          </p:grpSpPr>
          <p:sp>
            <p:nvSpPr>
              <p:cNvPr id="51" name="Rectangle 122">
                <a:extLst>
                  <a:ext uri="{FF2B5EF4-FFF2-40B4-BE49-F238E27FC236}">
                    <a16:creationId xmlns:a16="http://schemas.microsoft.com/office/drawing/2014/main" id="{4E315B92-3ED7-2512-657B-9A8EBE7A1C32}"/>
                  </a:ext>
                </a:extLst>
              </p:cNvPr>
              <p:cNvSpPr>
                <a:spLocks noChangeArrowheads="1"/>
              </p:cNvSpPr>
              <p:nvPr/>
            </p:nvSpPr>
            <p:spPr bwMode="auto">
              <a:xfrm>
                <a:off x="1983" y="1592"/>
                <a:ext cx="3599"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grpSp>
            <p:nvGrpSpPr>
              <p:cNvPr id="52" name="Group 123">
                <a:extLst>
                  <a:ext uri="{FF2B5EF4-FFF2-40B4-BE49-F238E27FC236}">
                    <a16:creationId xmlns:a16="http://schemas.microsoft.com/office/drawing/2014/main" id="{D1A8D831-DB11-5545-261A-05CED9D311B1}"/>
                  </a:ext>
                </a:extLst>
              </p:cNvPr>
              <p:cNvGrpSpPr>
                <a:grpSpLocks/>
              </p:cNvGrpSpPr>
              <p:nvPr/>
            </p:nvGrpSpPr>
            <p:grpSpPr bwMode="auto">
              <a:xfrm>
                <a:off x="1979" y="1556"/>
                <a:ext cx="624" cy="229"/>
                <a:chOff x="1979" y="1556"/>
                <a:chExt cx="624" cy="229"/>
              </a:xfrm>
            </p:grpSpPr>
            <p:sp>
              <p:nvSpPr>
                <p:cNvPr id="70" name="Rectangle 124">
                  <a:extLst>
                    <a:ext uri="{FF2B5EF4-FFF2-40B4-BE49-F238E27FC236}">
                      <a16:creationId xmlns:a16="http://schemas.microsoft.com/office/drawing/2014/main" id="{52A1F75E-C864-DF08-DFA4-8B3E0821CD6E}"/>
                    </a:ext>
                  </a:extLst>
                </p:cNvPr>
                <p:cNvSpPr>
                  <a:spLocks noChangeArrowheads="1"/>
                </p:cNvSpPr>
                <p:nvPr/>
              </p:nvSpPr>
              <p:spPr bwMode="auto">
                <a:xfrm>
                  <a:off x="1979" y="1588"/>
                  <a:ext cx="62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71" name="Rectangle 125">
                  <a:extLst>
                    <a:ext uri="{FF2B5EF4-FFF2-40B4-BE49-F238E27FC236}">
                      <a16:creationId xmlns:a16="http://schemas.microsoft.com/office/drawing/2014/main" id="{B25D7EE4-427A-6797-4DEF-E7E0049F6A47}"/>
                    </a:ext>
                  </a:extLst>
                </p:cNvPr>
                <p:cNvSpPr>
                  <a:spLocks noChangeArrowheads="1"/>
                </p:cNvSpPr>
                <p:nvPr/>
              </p:nvSpPr>
              <p:spPr bwMode="auto">
                <a:xfrm>
                  <a:off x="2180" y="1556"/>
                  <a:ext cx="26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op</a:t>
                  </a:r>
                </a:p>
              </p:txBody>
            </p:sp>
          </p:grpSp>
          <p:grpSp>
            <p:nvGrpSpPr>
              <p:cNvPr id="53" name="Group 126">
                <a:extLst>
                  <a:ext uri="{FF2B5EF4-FFF2-40B4-BE49-F238E27FC236}">
                    <a16:creationId xmlns:a16="http://schemas.microsoft.com/office/drawing/2014/main" id="{90AEDFCC-2A52-5B8F-56D7-D4A0A214E680}"/>
                  </a:ext>
                </a:extLst>
              </p:cNvPr>
              <p:cNvGrpSpPr>
                <a:grpSpLocks/>
              </p:cNvGrpSpPr>
              <p:nvPr/>
            </p:nvGrpSpPr>
            <p:grpSpPr bwMode="auto">
              <a:xfrm>
                <a:off x="2611" y="1556"/>
                <a:ext cx="580" cy="229"/>
                <a:chOff x="2611" y="1556"/>
                <a:chExt cx="580" cy="229"/>
              </a:xfrm>
            </p:grpSpPr>
            <p:sp>
              <p:nvSpPr>
                <p:cNvPr id="68" name="Rectangle 127">
                  <a:extLst>
                    <a:ext uri="{FF2B5EF4-FFF2-40B4-BE49-F238E27FC236}">
                      <a16:creationId xmlns:a16="http://schemas.microsoft.com/office/drawing/2014/main" id="{F4FA1C88-A872-9752-E9DD-32D356F7086D}"/>
                    </a:ext>
                  </a:extLst>
                </p:cNvPr>
                <p:cNvSpPr>
                  <a:spLocks noChangeArrowheads="1"/>
                </p:cNvSpPr>
                <p:nvPr/>
              </p:nvSpPr>
              <p:spPr bwMode="auto">
                <a:xfrm>
                  <a:off x="2611" y="1588"/>
                  <a:ext cx="58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69" name="Rectangle 128">
                  <a:extLst>
                    <a:ext uri="{FF2B5EF4-FFF2-40B4-BE49-F238E27FC236}">
                      <a16:creationId xmlns:a16="http://schemas.microsoft.com/office/drawing/2014/main" id="{7A691014-CCB2-D0DD-3A51-1E9B95CEE780}"/>
                    </a:ext>
                  </a:extLst>
                </p:cNvPr>
                <p:cNvSpPr>
                  <a:spLocks noChangeArrowheads="1"/>
                </p:cNvSpPr>
                <p:nvPr/>
              </p:nvSpPr>
              <p:spPr bwMode="auto">
                <a:xfrm>
                  <a:off x="2795" y="1556"/>
                  <a:ext cx="23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rs</a:t>
                  </a:r>
                </a:p>
              </p:txBody>
            </p:sp>
          </p:grpSp>
          <p:grpSp>
            <p:nvGrpSpPr>
              <p:cNvPr id="54" name="Group 129">
                <a:extLst>
                  <a:ext uri="{FF2B5EF4-FFF2-40B4-BE49-F238E27FC236}">
                    <a16:creationId xmlns:a16="http://schemas.microsoft.com/office/drawing/2014/main" id="{B9249F46-9BFD-3D42-2ED7-BBE87F7B0A0F}"/>
                  </a:ext>
                </a:extLst>
              </p:cNvPr>
              <p:cNvGrpSpPr>
                <a:grpSpLocks/>
              </p:cNvGrpSpPr>
              <p:nvPr/>
            </p:nvGrpSpPr>
            <p:grpSpPr bwMode="auto">
              <a:xfrm>
                <a:off x="3199" y="1556"/>
                <a:ext cx="579" cy="229"/>
                <a:chOff x="3199" y="1556"/>
                <a:chExt cx="579" cy="229"/>
              </a:xfrm>
            </p:grpSpPr>
            <p:sp>
              <p:nvSpPr>
                <p:cNvPr id="66" name="Rectangle 130">
                  <a:extLst>
                    <a:ext uri="{FF2B5EF4-FFF2-40B4-BE49-F238E27FC236}">
                      <a16:creationId xmlns:a16="http://schemas.microsoft.com/office/drawing/2014/main" id="{721DBEC1-4C1A-1DF6-3E56-7A805C8BBF85}"/>
                    </a:ext>
                  </a:extLst>
                </p:cNvPr>
                <p:cNvSpPr>
                  <a:spLocks noChangeArrowheads="1"/>
                </p:cNvSpPr>
                <p:nvPr/>
              </p:nvSpPr>
              <p:spPr bwMode="auto">
                <a:xfrm>
                  <a:off x="3199" y="1588"/>
                  <a:ext cx="579"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67" name="Rectangle 131">
                  <a:extLst>
                    <a:ext uri="{FF2B5EF4-FFF2-40B4-BE49-F238E27FC236}">
                      <a16:creationId xmlns:a16="http://schemas.microsoft.com/office/drawing/2014/main" id="{25EA0170-BE8C-31A2-7EB8-DA09F7B785B4}"/>
                    </a:ext>
                  </a:extLst>
                </p:cNvPr>
                <p:cNvSpPr>
                  <a:spLocks noChangeArrowheads="1"/>
                </p:cNvSpPr>
                <p:nvPr/>
              </p:nvSpPr>
              <p:spPr bwMode="auto">
                <a:xfrm>
                  <a:off x="3382" y="1556"/>
                  <a:ext cx="22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rt</a:t>
                  </a:r>
                </a:p>
              </p:txBody>
            </p:sp>
          </p:grpSp>
          <p:sp>
            <p:nvSpPr>
              <p:cNvPr id="55" name="Rectangle 132">
                <a:extLst>
                  <a:ext uri="{FF2B5EF4-FFF2-40B4-BE49-F238E27FC236}">
                    <a16:creationId xmlns:a16="http://schemas.microsoft.com/office/drawing/2014/main" id="{9EC64D07-07DB-2CB0-BE35-175B9F1B1EE9}"/>
                  </a:ext>
                </a:extLst>
              </p:cNvPr>
              <p:cNvSpPr>
                <a:spLocks noChangeArrowheads="1"/>
              </p:cNvSpPr>
              <p:nvPr/>
            </p:nvSpPr>
            <p:spPr bwMode="auto">
              <a:xfrm>
                <a:off x="3786" y="1588"/>
                <a:ext cx="180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56" name="Rectangle 133">
                <a:extLst>
                  <a:ext uri="{FF2B5EF4-FFF2-40B4-BE49-F238E27FC236}">
                    <a16:creationId xmlns:a16="http://schemas.microsoft.com/office/drawing/2014/main" id="{FA17FACE-0129-27CA-059A-6EA6BE87D7D2}"/>
                  </a:ext>
                </a:extLst>
              </p:cNvPr>
              <p:cNvSpPr>
                <a:spLocks noChangeArrowheads="1"/>
              </p:cNvSpPr>
              <p:nvPr/>
            </p:nvSpPr>
            <p:spPr bwMode="auto">
              <a:xfrm>
                <a:off x="4308" y="1556"/>
                <a:ext cx="76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immediate</a:t>
                </a:r>
              </a:p>
            </p:txBody>
          </p:sp>
          <p:sp>
            <p:nvSpPr>
              <p:cNvPr id="57" name="Rectangle 134">
                <a:extLst>
                  <a:ext uri="{FF2B5EF4-FFF2-40B4-BE49-F238E27FC236}">
                    <a16:creationId xmlns:a16="http://schemas.microsoft.com/office/drawing/2014/main" id="{D1778275-E6FE-CA8F-09CC-E97EDD005265}"/>
                  </a:ext>
                </a:extLst>
              </p:cNvPr>
              <p:cNvSpPr>
                <a:spLocks noChangeArrowheads="1"/>
              </p:cNvSpPr>
              <p:nvPr/>
            </p:nvSpPr>
            <p:spPr bwMode="auto">
              <a:xfrm>
                <a:off x="5488" y="1392"/>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0</a:t>
                </a:r>
              </a:p>
            </p:txBody>
          </p:sp>
          <p:sp>
            <p:nvSpPr>
              <p:cNvPr id="58" name="Rectangle 135">
                <a:extLst>
                  <a:ext uri="{FF2B5EF4-FFF2-40B4-BE49-F238E27FC236}">
                    <a16:creationId xmlns:a16="http://schemas.microsoft.com/office/drawing/2014/main" id="{AB3EB6CF-CBF6-7281-AA49-B0C503E17221}"/>
                  </a:ext>
                </a:extLst>
              </p:cNvPr>
              <p:cNvSpPr>
                <a:spLocks noChangeArrowheads="1"/>
              </p:cNvSpPr>
              <p:nvPr/>
            </p:nvSpPr>
            <p:spPr bwMode="auto">
              <a:xfrm>
                <a:off x="3590"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a:t>
                </a:r>
              </a:p>
            </p:txBody>
          </p:sp>
          <p:sp>
            <p:nvSpPr>
              <p:cNvPr id="59" name="Rectangle 136">
                <a:extLst>
                  <a:ext uri="{FF2B5EF4-FFF2-40B4-BE49-F238E27FC236}">
                    <a16:creationId xmlns:a16="http://schemas.microsoft.com/office/drawing/2014/main" id="{C061A9ED-EB26-7CDE-84FF-5E2EC48C6393}"/>
                  </a:ext>
                </a:extLst>
              </p:cNvPr>
              <p:cNvSpPr>
                <a:spLocks noChangeArrowheads="1"/>
              </p:cNvSpPr>
              <p:nvPr/>
            </p:nvSpPr>
            <p:spPr bwMode="auto">
              <a:xfrm>
                <a:off x="3002"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21</a:t>
                </a:r>
              </a:p>
            </p:txBody>
          </p:sp>
          <p:sp>
            <p:nvSpPr>
              <p:cNvPr id="60" name="Rectangle 137">
                <a:extLst>
                  <a:ext uri="{FF2B5EF4-FFF2-40B4-BE49-F238E27FC236}">
                    <a16:creationId xmlns:a16="http://schemas.microsoft.com/office/drawing/2014/main" id="{49B7025C-4E6D-3F93-4CC4-DBA3F7492543}"/>
                  </a:ext>
                </a:extLst>
              </p:cNvPr>
              <p:cNvSpPr>
                <a:spLocks noChangeArrowheads="1"/>
              </p:cNvSpPr>
              <p:nvPr/>
            </p:nvSpPr>
            <p:spPr bwMode="auto">
              <a:xfrm>
                <a:off x="2414"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26</a:t>
                </a:r>
              </a:p>
            </p:txBody>
          </p:sp>
          <p:sp>
            <p:nvSpPr>
              <p:cNvPr id="61" name="Rectangle 138">
                <a:extLst>
                  <a:ext uri="{FF2B5EF4-FFF2-40B4-BE49-F238E27FC236}">
                    <a16:creationId xmlns:a16="http://schemas.microsoft.com/office/drawing/2014/main" id="{96521158-375F-D839-4B07-0AA244DDD024}"/>
                  </a:ext>
                </a:extLst>
              </p:cNvPr>
              <p:cNvSpPr>
                <a:spLocks noChangeArrowheads="1"/>
              </p:cNvSpPr>
              <p:nvPr/>
            </p:nvSpPr>
            <p:spPr bwMode="auto">
              <a:xfrm>
                <a:off x="1918"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31</a:t>
                </a:r>
              </a:p>
            </p:txBody>
          </p:sp>
          <p:sp>
            <p:nvSpPr>
              <p:cNvPr id="62" name="Rectangle 139">
                <a:extLst>
                  <a:ext uri="{FF2B5EF4-FFF2-40B4-BE49-F238E27FC236}">
                    <a16:creationId xmlns:a16="http://schemas.microsoft.com/office/drawing/2014/main" id="{32C804D7-D43C-B9F9-C4A3-BC95664832E6}"/>
                  </a:ext>
                </a:extLst>
              </p:cNvPr>
              <p:cNvSpPr>
                <a:spLocks noChangeArrowheads="1"/>
              </p:cNvSpPr>
              <p:nvPr/>
            </p:nvSpPr>
            <p:spPr bwMode="auto">
              <a:xfrm>
                <a:off x="2143"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63" name="Rectangle 140">
                <a:extLst>
                  <a:ext uri="{FF2B5EF4-FFF2-40B4-BE49-F238E27FC236}">
                    <a16:creationId xmlns:a16="http://schemas.microsoft.com/office/drawing/2014/main" id="{D9FB7E76-1E33-B1D1-CF24-9870F45E9EAE}"/>
                  </a:ext>
                </a:extLst>
              </p:cNvPr>
              <p:cNvSpPr>
                <a:spLocks noChangeArrowheads="1"/>
              </p:cNvSpPr>
              <p:nvPr/>
            </p:nvSpPr>
            <p:spPr bwMode="auto">
              <a:xfrm>
                <a:off x="4448" y="1776"/>
                <a:ext cx="51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 </a:t>
                </a:r>
                <a:r>
                  <a:rPr lang="en-US" altLang="zh-CN" sz="1800">
                    <a:solidFill>
                      <a:schemeClr val="tx1"/>
                    </a:solidFill>
                    <a:latin typeface="Times New Roman" panose="02020603050405020304" pitchFamily="18" charset="0"/>
                  </a:rPr>
                  <a:t>bits</a:t>
                </a:r>
              </a:p>
            </p:txBody>
          </p:sp>
          <p:sp>
            <p:nvSpPr>
              <p:cNvPr id="64" name="Rectangle 141">
                <a:extLst>
                  <a:ext uri="{FF2B5EF4-FFF2-40B4-BE49-F238E27FC236}">
                    <a16:creationId xmlns:a16="http://schemas.microsoft.com/office/drawing/2014/main" id="{FDB5154E-9FFB-48D0-86A5-18C948A12EAF}"/>
                  </a:ext>
                </a:extLst>
              </p:cNvPr>
              <p:cNvSpPr>
                <a:spLocks noChangeArrowheads="1"/>
              </p:cNvSpPr>
              <p:nvPr/>
            </p:nvSpPr>
            <p:spPr bwMode="auto">
              <a:xfrm>
                <a:off x="3318"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sp>
            <p:nvSpPr>
              <p:cNvPr id="65" name="Rectangle 142">
                <a:extLst>
                  <a:ext uri="{FF2B5EF4-FFF2-40B4-BE49-F238E27FC236}">
                    <a16:creationId xmlns:a16="http://schemas.microsoft.com/office/drawing/2014/main" id="{F4FCBEFC-89F1-CD58-E5FC-D6ACBF13425C}"/>
                  </a:ext>
                </a:extLst>
              </p:cNvPr>
              <p:cNvSpPr>
                <a:spLocks noChangeArrowheads="1"/>
              </p:cNvSpPr>
              <p:nvPr/>
            </p:nvSpPr>
            <p:spPr bwMode="auto">
              <a:xfrm>
                <a:off x="2731"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grpSp>
        <p:sp>
          <p:nvSpPr>
            <p:cNvPr id="49" name="Text Box 143">
              <a:extLst>
                <a:ext uri="{FF2B5EF4-FFF2-40B4-BE49-F238E27FC236}">
                  <a16:creationId xmlns:a16="http://schemas.microsoft.com/office/drawing/2014/main" id="{DC348C77-A9A8-DABF-A45E-EC56E2B5D4A3}"/>
                </a:ext>
              </a:extLst>
            </p:cNvPr>
            <p:cNvSpPr txBox="1">
              <a:spLocks noChangeArrowheads="1"/>
            </p:cNvSpPr>
            <p:nvPr/>
          </p:nvSpPr>
          <p:spPr bwMode="auto">
            <a:xfrm>
              <a:off x="3199" y="2528"/>
              <a:ext cx="124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pPr>
                <a:spcBef>
                  <a:spcPct val="50000"/>
                </a:spcBef>
              </a:pPr>
              <a:r>
                <a:rPr lang="en-US" altLang="zh-CN" sz="1800" dirty="0">
                  <a:latin typeface="Times New Roman" panose="02020603050405020304" pitchFamily="18" charset="0"/>
                </a:rPr>
                <a:t>I-Type</a:t>
              </a:r>
              <a:r>
                <a:rPr lang="zh-CN" altLang="en-US" sz="1800" dirty="0">
                  <a:latin typeface="Times New Roman" panose="02020603050405020304" pitchFamily="18" charset="0"/>
                </a:rPr>
                <a:t>指令</a:t>
              </a:r>
            </a:p>
          </p:txBody>
        </p:sp>
      </p:grpSp>
    </p:spTree>
    <p:custDataLst>
      <p:tags r:id="rId1"/>
    </p:custDataLst>
    <p:extLst>
      <p:ext uri="{BB962C8B-B14F-4D97-AF65-F5344CB8AC3E}">
        <p14:creationId xmlns:p14="http://schemas.microsoft.com/office/powerpoint/2010/main" val="25704404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指令集</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50890" y="2407339"/>
            <a:ext cx="10290219" cy="3269036"/>
          </a:xfrm>
          <a:prstGeom prst="rect">
            <a:avLst/>
          </a:prstGeom>
          <a:noFill/>
        </p:spPr>
        <p:txBody>
          <a:bodyPr wrap="square">
            <a:spAutoFit/>
          </a:bodyPr>
          <a:lstStyle/>
          <a:p>
            <a:pPr marL="285750" indent="-285750">
              <a:lnSpc>
                <a:spcPct val="150000"/>
              </a:lnSpc>
              <a:buFont typeface="Wingdings" pitchFamily="2" charset="2"/>
              <a:buChar char="Ø"/>
              <a:defRP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I</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类型：</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LUI</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Load</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Upper</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Immediate</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指令的</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OP</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码为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31</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10</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书写格式：</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LUI rt, immediate</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含义描述：</a:t>
            </a:r>
            <a:r>
              <a:rPr lang="en" altLang="zh-CN" sz="2000" dirty="0"/>
              <a:t> GPR[rt]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&lt;-</a:t>
            </a:r>
            <a:r>
              <a:rPr lang="en" altLang="zh-CN" sz="2000" dirty="0"/>
              <a:t> immediate || 0</a:t>
            </a:r>
            <a:r>
              <a:rPr lang="en" altLang="zh-CN" sz="2000" baseline="30000" dirty="0"/>
              <a:t>16</a:t>
            </a:r>
          </a:p>
          <a:p>
            <a:pPr marL="285750" indent="-285750">
              <a:lnSpc>
                <a:spcPct val="150000"/>
              </a:lnSpc>
              <a:buFont typeface="Wingdings" pitchFamily="2" charset="2"/>
              <a:buChar char="Ø"/>
              <a:defRPr/>
            </a:pPr>
            <a:r>
              <a:rPr lang="zh-CN" altLang="en" sz="2000" dirty="0"/>
              <a:t>将</a:t>
            </a:r>
            <a:r>
              <a:rPr lang="en-US" altLang="zh-CN" sz="2000" dirty="0"/>
              <a:t>16</a:t>
            </a:r>
            <a:r>
              <a:rPr lang="zh-CN" altLang="en-US" sz="2000" dirty="0"/>
              <a:t>位立即数</a:t>
            </a:r>
            <a:r>
              <a:rPr lang="zh-CN" altLang="en" sz="2000" dirty="0"/>
              <a:t>取到</a:t>
            </a:r>
            <a:r>
              <a:rPr lang="zh-CN" altLang="en-US" sz="2000" dirty="0"/>
              <a:t>寄存器</a:t>
            </a:r>
            <a:r>
              <a:rPr lang="en-US" altLang="zh-CN" sz="2000" dirty="0"/>
              <a:t>rt</a:t>
            </a:r>
            <a:r>
              <a:rPr lang="zh-CN" altLang="en-US" sz="2000" dirty="0"/>
              <a:t>的高位半字中</a:t>
            </a:r>
            <a:endParaRPr lang="en-US" altLang="zh-CN" sz="2000" dirty="0"/>
          </a:p>
          <a:p>
            <a:pPr marL="285750" indent="-285750">
              <a:lnSpc>
                <a:spcPct val="150000"/>
              </a:lnSpc>
              <a:buFont typeface="Wingdings" pitchFamily="2" charset="2"/>
              <a:buChar char="Ø"/>
              <a:defRPr/>
            </a:pPr>
            <a:r>
              <a:rPr lang="zh-CN" altLang="en-US" sz="2000" dirty="0"/>
              <a:t>实际做法是将</a:t>
            </a:r>
            <a:r>
              <a:rPr lang="en-US" altLang="zh-CN" sz="2000" dirty="0"/>
              <a:t>16</a:t>
            </a:r>
            <a:r>
              <a:rPr lang="zh-CN" altLang="en-US" sz="2000" dirty="0"/>
              <a:t>位立即数向左移</a:t>
            </a:r>
            <a:r>
              <a:rPr lang="en-US" altLang="zh-CN" sz="2000" dirty="0"/>
              <a:t>16</a:t>
            </a:r>
            <a:r>
              <a:rPr lang="zh-CN" altLang="en-US" sz="2000" dirty="0"/>
              <a:t>位后，与</a:t>
            </a:r>
            <a:r>
              <a:rPr lang="en-US" altLang="zh-CN" sz="2000" dirty="0"/>
              <a:t>16</a:t>
            </a:r>
            <a:r>
              <a:rPr lang="zh-CN" altLang="en-US" sz="2000" dirty="0"/>
              <a:t>个低位的</a:t>
            </a:r>
            <a:r>
              <a:rPr lang="en-US" altLang="zh-CN" sz="2000" dirty="0"/>
              <a:t>0</a:t>
            </a:r>
            <a:r>
              <a:rPr lang="zh-CN" altLang="en-US" sz="2000" dirty="0"/>
              <a:t>拼接，将拼接后的</a:t>
            </a:r>
            <a:r>
              <a:rPr lang="en-US" altLang="zh-CN" sz="2000" dirty="0"/>
              <a:t>32</a:t>
            </a:r>
            <a:r>
              <a:rPr lang="zh-CN" altLang="en-US" sz="2000" dirty="0"/>
              <a:t>位存至寄存器</a:t>
            </a:r>
            <a:r>
              <a:rPr lang="en-US" altLang="zh-CN" sz="2000" dirty="0"/>
              <a:t>rt</a:t>
            </a:r>
          </a:p>
        </p:txBody>
      </p:sp>
      <p:graphicFrame>
        <p:nvGraphicFramePr>
          <p:cNvPr id="50" name="表格 49">
            <a:extLst>
              <a:ext uri="{FF2B5EF4-FFF2-40B4-BE49-F238E27FC236}">
                <a16:creationId xmlns:a16="http://schemas.microsoft.com/office/drawing/2014/main" id="{4E748DA1-FF2F-B40A-6FE0-F3D16D90ECB3}"/>
              </a:ext>
            </a:extLst>
          </p:cNvPr>
          <p:cNvGraphicFramePr>
            <a:graphicFrameLocks noGrp="1"/>
          </p:cNvGraphicFramePr>
          <p:nvPr>
            <p:extLst>
              <p:ext uri="{D42A27DB-BD31-4B8C-83A1-F6EECF244321}">
                <p14:modId xmlns:p14="http://schemas.microsoft.com/office/powerpoint/2010/main" val="333775191"/>
              </p:ext>
            </p:extLst>
          </p:nvPr>
        </p:nvGraphicFramePr>
        <p:xfrm>
          <a:off x="6158642" y="2784440"/>
          <a:ext cx="5719764" cy="866205"/>
        </p:xfrm>
        <a:graphic>
          <a:graphicData uri="http://schemas.openxmlformats.org/drawingml/2006/table">
            <a:tbl>
              <a:tblPr firstRow="1" bandRow="1"/>
              <a:tblGrid>
                <a:gridCol w="975565">
                  <a:extLst>
                    <a:ext uri="{9D8B030D-6E8A-4147-A177-3AD203B41FA5}">
                      <a16:colId xmlns:a16="http://schemas.microsoft.com/office/drawing/2014/main" val="786761984"/>
                    </a:ext>
                  </a:extLst>
                </a:gridCol>
                <a:gridCol w="954124">
                  <a:extLst>
                    <a:ext uri="{9D8B030D-6E8A-4147-A177-3AD203B41FA5}">
                      <a16:colId xmlns:a16="http://schemas.microsoft.com/office/drawing/2014/main" val="3291144237"/>
                    </a:ext>
                  </a:extLst>
                </a:gridCol>
                <a:gridCol w="932682">
                  <a:extLst>
                    <a:ext uri="{9D8B030D-6E8A-4147-A177-3AD203B41FA5}">
                      <a16:colId xmlns:a16="http://schemas.microsoft.com/office/drawing/2014/main" val="2181874070"/>
                    </a:ext>
                  </a:extLst>
                </a:gridCol>
                <a:gridCol w="932683">
                  <a:extLst>
                    <a:ext uri="{9D8B030D-6E8A-4147-A177-3AD203B41FA5}">
                      <a16:colId xmlns:a16="http://schemas.microsoft.com/office/drawing/2014/main" val="3055983894"/>
                    </a:ext>
                  </a:extLst>
                </a:gridCol>
                <a:gridCol w="961828">
                  <a:extLst>
                    <a:ext uri="{9D8B030D-6E8A-4147-A177-3AD203B41FA5}">
                      <a16:colId xmlns:a16="http://schemas.microsoft.com/office/drawing/2014/main" val="1725049587"/>
                    </a:ext>
                  </a:extLst>
                </a:gridCol>
                <a:gridCol w="962882">
                  <a:extLst>
                    <a:ext uri="{9D8B030D-6E8A-4147-A177-3AD203B41FA5}">
                      <a16:colId xmlns:a16="http://schemas.microsoft.com/office/drawing/2014/main" val="37174518"/>
                    </a:ext>
                  </a:extLst>
                </a:gridCol>
              </a:tblGrid>
              <a:tr h="494254">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a:solidFill>
                            <a:schemeClr val="bg1">
                              <a:lumMod val="95000"/>
                            </a:schemeClr>
                          </a:solidFill>
                        </a:rPr>
                        <a:t>OP</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rgbClr val="FF0000"/>
                          </a:solidFill>
                        </a:rPr>
                        <a:t>rs</a:t>
                      </a:r>
                      <a:endParaRPr lang="zh-CN" altLang="en-US" sz="1600" dirty="0">
                        <a:solidFill>
                          <a:srgbClr val="FF000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rgbClr val="0000FF"/>
                          </a:solidFill>
                        </a:rPr>
                        <a:t>rt</a:t>
                      </a:r>
                      <a:endParaRPr lang="zh-CN" altLang="en-US" sz="1600" dirty="0">
                        <a:solidFill>
                          <a:srgbClr val="0000FF"/>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b="1" kern="1200" dirty="0" err="1">
                          <a:solidFill>
                            <a:schemeClr val="bg1">
                              <a:lumMod val="95000"/>
                            </a:schemeClr>
                          </a:solidFill>
                          <a:latin typeface="微软雅黑"/>
                          <a:ea typeface="微软雅黑"/>
                          <a:cs typeface="+mn-cs"/>
                        </a:rPr>
                        <a:t>rd</a:t>
                      </a:r>
                      <a:endParaRPr lang="zh-CN" altLang="en-US" sz="1600" dirty="0">
                        <a:solidFill>
                          <a:srgbClr val="0000FF"/>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r>
                        <a:rPr lang="en-US" altLang="zh-CN" sz="1600" b="1" kern="1200" dirty="0" err="1">
                          <a:solidFill>
                            <a:schemeClr val="bg1">
                              <a:lumMod val="95000"/>
                            </a:schemeClr>
                          </a:solidFill>
                          <a:latin typeface="微软雅黑"/>
                          <a:ea typeface="微软雅黑"/>
                          <a:cs typeface="+mn-cs"/>
                        </a:rPr>
                        <a:t>sa</a:t>
                      </a:r>
                      <a:endParaRPr lang="zh-CN" altLang="en-US" sz="1600" b="1" kern="1200" dirty="0">
                        <a:solidFill>
                          <a:schemeClr val="bg1">
                            <a:lumMod val="95000"/>
                          </a:schemeClr>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func</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336909343"/>
                  </a:ext>
                </a:extLst>
              </a:tr>
              <a:tr h="371951">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31</a:t>
                      </a:r>
                      <a:r>
                        <a:rPr lang="en-US" altLang="zh-CN" sz="1600" baseline="-25000" dirty="0">
                          <a:solidFill>
                            <a:schemeClr val="tx1">
                              <a:lumMod val="85000"/>
                              <a:lumOff val="15000"/>
                            </a:schemeClr>
                          </a:solidFill>
                          <a:latin typeface="微软雅黑" panose="020B0503020204020204" pitchFamily="34" charset="-122"/>
                          <a:ea typeface="微软雅黑" panose="020B0503020204020204" pitchFamily="34" charset="-122"/>
                        </a:rPr>
                        <a:t>10</a:t>
                      </a:r>
                      <a:endParaRPr lang="zh-CN" altLang="en-US" sz="1600" b="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US" altLang="zh-CN" sz="1600" b="0" kern="1200" dirty="0">
                          <a:solidFill>
                            <a:srgbClr val="FF0000"/>
                          </a:solidFill>
                          <a:latin typeface="微软雅黑"/>
                          <a:ea typeface="微软雅黑"/>
                          <a:cs typeface="+mn-cs"/>
                        </a:rPr>
                        <a:t>0</a:t>
                      </a:r>
                      <a:endParaRPr lang="zh-CN" altLang="en-US" sz="1600" b="0" kern="1200" dirty="0">
                        <a:solidFill>
                          <a:srgbClr val="FF0000"/>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US" altLang="zh-CN" sz="1600" b="0" kern="1200" dirty="0">
                          <a:solidFill>
                            <a:schemeClr val="tx1"/>
                          </a:solidFill>
                          <a:latin typeface="微软雅黑"/>
                          <a:ea typeface="微软雅黑"/>
                          <a:cs typeface="+mn-cs"/>
                        </a:rPr>
                        <a:t>Reg</a:t>
                      </a:r>
                      <a:endParaRPr lang="zh-CN" altLang="en-US" sz="1600" b="0" kern="1200" dirty="0">
                        <a:solidFill>
                          <a:schemeClr val="tx1"/>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gridSpan="3">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 altLang="zh-CN" sz="1600" b="0" kern="1200" dirty="0">
                          <a:solidFill>
                            <a:srgbClr val="002060"/>
                          </a:solidFill>
                          <a:latin typeface="微软雅黑"/>
                          <a:ea typeface="微软雅黑"/>
                          <a:cs typeface="+mn-cs"/>
                        </a:rPr>
                        <a:t>16bits </a:t>
                      </a:r>
                      <a:r>
                        <a:rPr lang="zh-CN" altLang="en-US" sz="1600" b="0" kern="1200" dirty="0">
                          <a:solidFill>
                            <a:srgbClr val="002060"/>
                          </a:solidFill>
                          <a:latin typeface="微软雅黑"/>
                          <a:ea typeface="微软雅黑"/>
                          <a:cs typeface="+mn-cs"/>
                        </a:rPr>
                        <a:t>立即数</a:t>
                      </a: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hMerge="1">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endParaRPr lang="zh-CN" altLang="en-US" sz="1600" b="0" kern="1200" dirty="0">
                        <a:solidFill>
                          <a:srgbClr val="002060"/>
                        </a:solidFill>
                        <a:latin typeface="微软雅黑"/>
                        <a:ea typeface="微软雅黑"/>
                        <a:cs typeface="+mn-cs"/>
                      </a:endParaRPr>
                    </a:p>
                  </a:txBody>
                  <a:tcPr marL="103852" marR="103852" marT="51893" marB="51893"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hMerge="1">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endParaRPr lang="zh-CN" altLang="en-US" sz="1600" b="0" kern="1200" baseline="-25000" dirty="0">
                        <a:solidFill>
                          <a:srgbClr val="002060"/>
                        </a:solidFill>
                        <a:latin typeface="微软雅黑"/>
                        <a:ea typeface="微软雅黑"/>
                        <a:cs typeface="+mn-cs"/>
                      </a:endParaRPr>
                    </a:p>
                  </a:txBody>
                  <a:tcPr marL="103852" marR="103852" marT="51893" marB="51893"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extLst>
                  <a:ext uri="{0D108BD9-81ED-4DB2-BD59-A6C34878D82A}">
                    <a16:rowId xmlns:a16="http://schemas.microsoft.com/office/drawing/2014/main" val="3969790114"/>
                  </a:ext>
                </a:extLst>
              </a:tr>
            </a:tbl>
          </a:graphicData>
        </a:graphic>
      </p:graphicFrame>
      <p:grpSp>
        <p:nvGrpSpPr>
          <p:cNvPr id="47" name="Group 120">
            <a:extLst>
              <a:ext uri="{FF2B5EF4-FFF2-40B4-BE49-F238E27FC236}">
                <a16:creationId xmlns:a16="http://schemas.microsoft.com/office/drawing/2014/main" id="{32A0CE53-E694-5CD0-EA05-835F57D74A51}"/>
              </a:ext>
            </a:extLst>
          </p:cNvPr>
          <p:cNvGrpSpPr>
            <a:grpSpLocks/>
          </p:cNvGrpSpPr>
          <p:nvPr/>
        </p:nvGrpSpPr>
        <p:grpSpPr bwMode="auto">
          <a:xfrm>
            <a:off x="6065773" y="1320861"/>
            <a:ext cx="5962650" cy="1273175"/>
            <a:chOff x="1889" y="2528"/>
            <a:chExt cx="3756" cy="802"/>
          </a:xfrm>
        </p:grpSpPr>
        <p:grpSp>
          <p:nvGrpSpPr>
            <p:cNvPr id="48" name="Group 121">
              <a:extLst>
                <a:ext uri="{FF2B5EF4-FFF2-40B4-BE49-F238E27FC236}">
                  <a16:creationId xmlns:a16="http://schemas.microsoft.com/office/drawing/2014/main" id="{E3EE4812-B595-1A3B-F1A3-452EE3DCB7DD}"/>
                </a:ext>
              </a:extLst>
            </p:cNvPr>
            <p:cNvGrpSpPr>
              <a:grpSpLocks/>
            </p:cNvGrpSpPr>
            <p:nvPr/>
          </p:nvGrpSpPr>
          <p:grpSpPr bwMode="auto">
            <a:xfrm>
              <a:off x="1889" y="2717"/>
              <a:ext cx="3756" cy="613"/>
              <a:chOff x="1918" y="1392"/>
              <a:chExt cx="3756" cy="613"/>
            </a:xfrm>
          </p:grpSpPr>
          <p:sp>
            <p:nvSpPr>
              <p:cNvPr id="51" name="Rectangle 122">
                <a:extLst>
                  <a:ext uri="{FF2B5EF4-FFF2-40B4-BE49-F238E27FC236}">
                    <a16:creationId xmlns:a16="http://schemas.microsoft.com/office/drawing/2014/main" id="{4E315B92-3ED7-2512-657B-9A8EBE7A1C32}"/>
                  </a:ext>
                </a:extLst>
              </p:cNvPr>
              <p:cNvSpPr>
                <a:spLocks noChangeArrowheads="1"/>
              </p:cNvSpPr>
              <p:nvPr/>
            </p:nvSpPr>
            <p:spPr bwMode="auto">
              <a:xfrm>
                <a:off x="1983" y="1592"/>
                <a:ext cx="3599"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grpSp>
            <p:nvGrpSpPr>
              <p:cNvPr id="52" name="Group 123">
                <a:extLst>
                  <a:ext uri="{FF2B5EF4-FFF2-40B4-BE49-F238E27FC236}">
                    <a16:creationId xmlns:a16="http://schemas.microsoft.com/office/drawing/2014/main" id="{D1A8D831-DB11-5545-261A-05CED9D311B1}"/>
                  </a:ext>
                </a:extLst>
              </p:cNvPr>
              <p:cNvGrpSpPr>
                <a:grpSpLocks/>
              </p:cNvGrpSpPr>
              <p:nvPr/>
            </p:nvGrpSpPr>
            <p:grpSpPr bwMode="auto">
              <a:xfrm>
                <a:off x="1979" y="1556"/>
                <a:ext cx="624" cy="229"/>
                <a:chOff x="1979" y="1556"/>
                <a:chExt cx="624" cy="229"/>
              </a:xfrm>
            </p:grpSpPr>
            <p:sp>
              <p:nvSpPr>
                <p:cNvPr id="70" name="Rectangle 124">
                  <a:extLst>
                    <a:ext uri="{FF2B5EF4-FFF2-40B4-BE49-F238E27FC236}">
                      <a16:creationId xmlns:a16="http://schemas.microsoft.com/office/drawing/2014/main" id="{52A1F75E-C864-DF08-DFA4-8B3E0821CD6E}"/>
                    </a:ext>
                  </a:extLst>
                </p:cNvPr>
                <p:cNvSpPr>
                  <a:spLocks noChangeArrowheads="1"/>
                </p:cNvSpPr>
                <p:nvPr/>
              </p:nvSpPr>
              <p:spPr bwMode="auto">
                <a:xfrm>
                  <a:off x="1979" y="1588"/>
                  <a:ext cx="62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71" name="Rectangle 125">
                  <a:extLst>
                    <a:ext uri="{FF2B5EF4-FFF2-40B4-BE49-F238E27FC236}">
                      <a16:creationId xmlns:a16="http://schemas.microsoft.com/office/drawing/2014/main" id="{B25D7EE4-427A-6797-4DEF-E7E0049F6A47}"/>
                    </a:ext>
                  </a:extLst>
                </p:cNvPr>
                <p:cNvSpPr>
                  <a:spLocks noChangeArrowheads="1"/>
                </p:cNvSpPr>
                <p:nvPr/>
              </p:nvSpPr>
              <p:spPr bwMode="auto">
                <a:xfrm>
                  <a:off x="2180" y="1556"/>
                  <a:ext cx="26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op</a:t>
                  </a:r>
                </a:p>
              </p:txBody>
            </p:sp>
          </p:grpSp>
          <p:grpSp>
            <p:nvGrpSpPr>
              <p:cNvPr id="53" name="Group 126">
                <a:extLst>
                  <a:ext uri="{FF2B5EF4-FFF2-40B4-BE49-F238E27FC236}">
                    <a16:creationId xmlns:a16="http://schemas.microsoft.com/office/drawing/2014/main" id="{90AEDFCC-2A52-5B8F-56D7-D4A0A214E680}"/>
                  </a:ext>
                </a:extLst>
              </p:cNvPr>
              <p:cNvGrpSpPr>
                <a:grpSpLocks/>
              </p:cNvGrpSpPr>
              <p:nvPr/>
            </p:nvGrpSpPr>
            <p:grpSpPr bwMode="auto">
              <a:xfrm>
                <a:off x="2611" y="1556"/>
                <a:ext cx="580" cy="229"/>
                <a:chOff x="2611" y="1556"/>
                <a:chExt cx="580" cy="229"/>
              </a:xfrm>
            </p:grpSpPr>
            <p:sp>
              <p:nvSpPr>
                <p:cNvPr id="68" name="Rectangle 127">
                  <a:extLst>
                    <a:ext uri="{FF2B5EF4-FFF2-40B4-BE49-F238E27FC236}">
                      <a16:creationId xmlns:a16="http://schemas.microsoft.com/office/drawing/2014/main" id="{F4FA1C88-A872-9752-E9DD-32D356F7086D}"/>
                    </a:ext>
                  </a:extLst>
                </p:cNvPr>
                <p:cNvSpPr>
                  <a:spLocks noChangeArrowheads="1"/>
                </p:cNvSpPr>
                <p:nvPr/>
              </p:nvSpPr>
              <p:spPr bwMode="auto">
                <a:xfrm>
                  <a:off x="2611" y="1588"/>
                  <a:ext cx="58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69" name="Rectangle 128">
                  <a:extLst>
                    <a:ext uri="{FF2B5EF4-FFF2-40B4-BE49-F238E27FC236}">
                      <a16:creationId xmlns:a16="http://schemas.microsoft.com/office/drawing/2014/main" id="{7A691014-CCB2-D0DD-3A51-1E9B95CEE780}"/>
                    </a:ext>
                  </a:extLst>
                </p:cNvPr>
                <p:cNvSpPr>
                  <a:spLocks noChangeArrowheads="1"/>
                </p:cNvSpPr>
                <p:nvPr/>
              </p:nvSpPr>
              <p:spPr bwMode="auto">
                <a:xfrm>
                  <a:off x="2795" y="1556"/>
                  <a:ext cx="23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rs</a:t>
                  </a:r>
                </a:p>
              </p:txBody>
            </p:sp>
          </p:grpSp>
          <p:grpSp>
            <p:nvGrpSpPr>
              <p:cNvPr id="54" name="Group 129">
                <a:extLst>
                  <a:ext uri="{FF2B5EF4-FFF2-40B4-BE49-F238E27FC236}">
                    <a16:creationId xmlns:a16="http://schemas.microsoft.com/office/drawing/2014/main" id="{B9249F46-9BFD-3D42-2ED7-BBE87F7B0A0F}"/>
                  </a:ext>
                </a:extLst>
              </p:cNvPr>
              <p:cNvGrpSpPr>
                <a:grpSpLocks/>
              </p:cNvGrpSpPr>
              <p:nvPr/>
            </p:nvGrpSpPr>
            <p:grpSpPr bwMode="auto">
              <a:xfrm>
                <a:off x="3199" y="1556"/>
                <a:ext cx="579" cy="229"/>
                <a:chOff x="3199" y="1556"/>
                <a:chExt cx="579" cy="229"/>
              </a:xfrm>
            </p:grpSpPr>
            <p:sp>
              <p:nvSpPr>
                <p:cNvPr id="66" name="Rectangle 130">
                  <a:extLst>
                    <a:ext uri="{FF2B5EF4-FFF2-40B4-BE49-F238E27FC236}">
                      <a16:creationId xmlns:a16="http://schemas.microsoft.com/office/drawing/2014/main" id="{721DBEC1-4C1A-1DF6-3E56-7A805C8BBF85}"/>
                    </a:ext>
                  </a:extLst>
                </p:cNvPr>
                <p:cNvSpPr>
                  <a:spLocks noChangeArrowheads="1"/>
                </p:cNvSpPr>
                <p:nvPr/>
              </p:nvSpPr>
              <p:spPr bwMode="auto">
                <a:xfrm>
                  <a:off x="3199" y="1588"/>
                  <a:ext cx="579"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67" name="Rectangle 131">
                  <a:extLst>
                    <a:ext uri="{FF2B5EF4-FFF2-40B4-BE49-F238E27FC236}">
                      <a16:creationId xmlns:a16="http://schemas.microsoft.com/office/drawing/2014/main" id="{25EA0170-BE8C-31A2-7EB8-DA09F7B785B4}"/>
                    </a:ext>
                  </a:extLst>
                </p:cNvPr>
                <p:cNvSpPr>
                  <a:spLocks noChangeArrowheads="1"/>
                </p:cNvSpPr>
                <p:nvPr/>
              </p:nvSpPr>
              <p:spPr bwMode="auto">
                <a:xfrm>
                  <a:off x="3382" y="1556"/>
                  <a:ext cx="22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rt</a:t>
                  </a:r>
                </a:p>
              </p:txBody>
            </p:sp>
          </p:grpSp>
          <p:sp>
            <p:nvSpPr>
              <p:cNvPr id="55" name="Rectangle 132">
                <a:extLst>
                  <a:ext uri="{FF2B5EF4-FFF2-40B4-BE49-F238E27FC236}">
                    <a16:creationId xmlns:a16="http://schemas.microsoft.com/office/drawing/2014/main" id="{9EC64D07-07DB-2CB0-BE35-175B9F1B1EE9}"/>
                  </a:ext>
                </a:extLst>
              </p:cNvPr>
              <p:cNvSpPr>
                <a:spLocks noChangeArrowheads="1"/>
              </p:cNvSpPr>
              <p:nvPr/>
            </p:nvSpPr>
            <p:spPr bwMode="auto">
              <a:xfrm>
                <a:off x="3786" y="1588"/>
                <a:ext cx="180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56" name="Rectangle 133">
                <a:extLst>
                  <a:ext uri="{FF2B5EF4-FFF2-40B4-BE49-F238E27FC236}">
                    <a16:creationId xmlns:a16="http://schemas.microsoft.com/office/drawing/2014/main" id="{FA17FACE-0129-27CA-059A-6EA6BE87D7D2}"/>
                  </a:ext>
                </a:extLst>
              </p:cNvPr>
              <p:cNvSpPr>
                <a:spLocks noChangeArrowheads="1"/>
              </p:cNvSpPr>
              <p:nvPr/>
            </p:nvSpPr>
            <p:spPr bwMode="auto">
              <a:xfrm>
                <a:off x="4308" y="1556"/>
                <a:ext cx="76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immediate</a:t>
                </a:r>
              </a:p>
            </p:txBody>
          </p:sp>
          <p:sp>
            <p:nvSpPr>
              <p:cNvPr id="57" name="Rectangle 134">
                <a:extLst>
                  <a:ext uri="{FF2B5EF4-FFF2-40B4-BE49-F238E27FC236}">
                    <a16:creationId xmlns:a16="http://schemas.microsoft.com/office/drawing/2014/main" id="{D1778275-E6FE-CA8F-09CC-E97EDD005265}"/>
                  </a:ext>
                </a:extLst>
              </p:cNvPr>
              <p:cNvSpPr>
                <a:spLocks noChangeArrowheads="1"/>
              </p:cNvSpPr>
              <p:nvPr/>
            </p:nvSpPr>
            <p:spPr bwMode="auto">
              <a:xfrm>
                <a:off x="5488" y="1392"/>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0</a:t>
                </a:r>
              </a:p>
            </p:txBody>
          </p:sp>
          <p:sp>
            <p:nvSpPr>
              <p:cNvPr id="58" name="Rectangle 135">
                <a:extLst>
                  <a:ext uri="{FF2B5EF4-FFF2-40B4-BE49-F238E27FC236}">
                    <a16:creationId xmlns:a16="http://schemas.microsoft.com/office/drawing/2014/main" id="{AB3EB6CF-CBF6-7281-AA49-B0C503E17221}"/>
                  </a:ext>
                </a:extLst>
              </p:cNvPr>
              <p:cNvSpPr>
                <a:spLocks noChangeArrowheads="1"/>
              </p:cNvSpPr>
              <p:nvPr/>
            </p:nvSpPr>
            <p:spPr bwMode="auto">
              <a:xfrm>
                <a:off x="3590"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a:t>
                </a:r>
              </a:p>
            </p:txBody>
          </p:sp>
          <p:sp>
            <p:nvSpPr>
              <p:cNvPr id="59" name="Rectangle 136">
                <a:extLst>
                  <a:ext uri="{FF2B5EF4-FFF2-40B4-BE49-F238E27FC236}">
                    <a16:creationId xmlns:a16="http://schemas.microsoft.com/office/drawing/2014/main" id="{C061A9ED-EB26-7CDE-84FF-5E2EC48C6393}"/>
                  </a:ext>
                </a:extLst>
              </p:cNvPr>
              <p:cNvSpPr>
                <a:spLocks noChangeArrowheads="1"/>
              </p:cNvSpPr>
              <p:nvPr/>
            </p:nvSpPr>
            <p:spPr bwMode="auto">
              <a:xfrm>
                <a:off x="3002"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21</a:t>
                </a:r>
              </a:p>
            </p:txBody>
          </p:sp>
          <p:sp>
            <p:nvSpPr>
              <p:cNvPr id="60" name="Rectangle 137">
                <a:extLst>
                  <a:ext uri="{FF2B5EF4-FFF2-40B4-BE49-F238E27FC236}">
                    <a16:creationId xmlns:a16="http://schemas.microsoft.com/office/drawing/2014/main" id="{49B7025C-4E6D-3F93-4CC4-DBA3F7492543}"/>
                  </a:ext>
                </a:extLst>
              </p:cNvPr>
              <p:cNvSpPr>
                <a:spLocks noChangeArrowheads="1"/>
              </p:cNvSpPr>
              <p:nvPr/>
            </p:nvSpPr>
            <p:spPr bwMode="auto">
              <a:xfrm>
                <a:off x="2414"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26</a:t>
                </a:r>
              </a:p>
            </p:txBody>
          </p:sp>
          <p:sp>
            <p:nvSpPr>
              <p:cNvPr id="61" name="Rectangle 138">
                <a:extLst>
                  <a:ext uri="{FF2B5EF4-FFF2-40B4-BE49-F238E27FC236}">
                    <a16:creationId xmlns:a16="http://schemas.microsoft.com/office/drawing/2014/main" id="{96521158-375F-D839-4B07-0AA244DDD024}"/>
                  </a:ext>
                </a:extLst>
              </p:cNvPr>
              <p:cNvSpPr>
                <a:spLocks noChangeArrowheads="1"/>
              </p:cNvSpPr>
              <p:nvPr/>
            </p:nvSpPr>
            <p:spPr bwMode="auto">
              <a:xfrm>
                <a:off x="1918"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31</a:t>
                </a:r>
              </a:p>
            </p:txBody>
          </p:sp>
          <p:sp>
            <p:nvSpPr>
              <p:cNvPr id="62" name="Rectangle 139">
                <a:extLst>
                  <a:ext uri="{FF2B5EF4-FFF2-40B4-BE49-F238E27FC236}">
                    <a16:creationId xmlns:a16="http://schemas.microsoft.com/office/drawing/2014/main" id="{32C804D7-D43C-B9F9-C4A3-BC95664832E6}"/>
                  </a:ext>
                </a:extLst>
              </p:cNvPr>
              <p:cNvSpPr>
                <a:spLocks noChangeArrowheads="1"/>
              </p:cNvSpPr>
              <p:nvPr/>
            </p:nvSpPr>
            <p:spPr bwMode="auto">
              <a:xfrm>
                <a:off x="2143"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63" name="Rectangle 140">
                <a:extLst>
                  <a:ext uri="{FF2B5EF4-FFF2-40B4-BE49-F238E27FC236}">
                    <a16:creationId xmlns:a16="http://schemas.microsoft.com/office/drawing/2014/main" id="{D9FB7E76-1E33-B1D1-CF24-9870F45E9EAE}"/>
                  </a:ext>
                </a:extLst>
              </p:cNvPr>
              <p:cNvSpPr>
                <a:spLocks noChangeArrowheads="1"/>
              </p:cNvSpPr>
              <p:nvPr/>
            </p:nvSpPr>
            <p:spPr bwMode="auto">
              <a:xfrm>
                <a:off x="4448" y="1776"/>
                <a:ext cx="51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 </a:t>
                </a:r>
                <a:r>
                  <a:rPr lang="en-US" altLang="zh-CN" sz="1800">
                    <a:solidFill>
                      <a:schemeClr val="tx1"/>
                    </a:solidFill>
                    <a:latin typeface="Times New Roman" panose="02020603050405020304" pitchFamily="18" charset="0"/>
                  </a:rPr>
                  <a:t>bits</a:t>
                </a:r>
              </a:p>
            </p:txBody>
          </p:sp>
          <p:sp>
            <p:nvSpPr>
              <p:cNvPr id="64" name="Rectangle 141">
                <a:extLst>
                  <a:ext uri="{FF2B5EF4-FFF2-40B4-BE49-F238E27FC236}">
                    <a16:creationId xmlns:a16="http://schemas.microsoft.com/office/drawing/2014/main" id="{FDB5154E-9FFB-48D0-86A5-18C948A12EAF}"/>
                  </a:ext>
                </a:extLst>
              </p:cNvPr>
              <p:cNvSpPr>
                <a:spLocks noChangeArrowheads="1"/>
              </p:cNvSpPr>
              <p:nvPr/>
            </p:nvSpPr>
            <p:spPr bwMode="auto">
              <a:xfrm>
                <a:off x="3318"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sp>
            <p:nvSpPr>
              <p:cNvPr id="65" name="Rectangle 142">
                <a:extLst>
                  <a:ext uri="{FF2B5EF4-FFF2-40B4-BE49-F238E27FC236}">
                    <a16:creationId xmlns:a16="http://schemas.microsoft.com/office/drawing/2014/main" id="{F4FCBEFC-89F1-CD58-E5FC-D6ACBF13425C}"/>
                  </a:ext>
                </a:extLst>
              </p:cNvPr>
              <p:cNvSpPr>
                <a:spLocks noChangeArrowheads="1"/>
              </p:cNvSpPr>
              <p:nvPr/>
            </p:nvSpPr>
            <p:spPr bwMode="auto">
              <a:xfrm>
                <a:off x="2731"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grpSp>
        <p:sp>
          <p:nvSpPr>
            <p:cNvPr id="49" name="Text Box 143">
              <a:extLst>
                <a:ext uri="{FF2B5EF4-FFF2-40B4-BE49-F238E27FC236}">
                  <a16:creationId xmlns:a16="http://schemas.microsoft.com/office/drawing/2014/main" id="{DC348C77-A9A8-DABF-A45E-EC56E2B5D4A3}"/>
                </a:ext>
              </a:extLst>
            </p:cNvPr>
            <p:cNvSpPr txBox="1">
              <a:spLocks noChangeArrowheads="1"/>
            </p:cNvSpPr>
            <p:nvPr/>
          </p:nvSpPr>
          <p:spPr bwMode="auto">
            <a:xfrm>
              <a:off x="3199" y="2528"/>
              <a:ext cx="124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pPr>
                <a:spcBef>
                  <a:spcPct val="50000"/>
                </a:spcBef>
              </a:pPr>
              <a:r>
                <a:rPr lang="en-US" altLang="zh-CN" sz="1800" dirty="0">
                  <a:latin typeface="Times New Roman" panose="02020603050405020304" pitchFamily="18" charset="0"/>
                </a:rPr>
                <a:t>I-Type</a:t>
              </a:r>
              <a:r>
                <a:rPr lang="zh-CN" altLang="en-US" sz="1800" dirty="0">
                  <a:latin typeface="Times New Roman" panose="02020603050405020304" pitchFamily="18" charset="0"/>
                </a:rPr>
                <a:t>指令</a:t>
              </a:r>
            </a:p>
          </p:txBody>
        </p:sp>
      </p:grpSp>
    </p:spTree>
    <p:custDataLst>
      <p:tags r:id="rId1"/>
    </p:custDataLst>
    <p:extLst>
      <p:ext uri="{BB962C8B-B14F-4D97-AF65-F5344CB8AC3E}">
        <p14:creationId xmlns:p14="http://schemas.microsoft.com/office/powerpoint/2010/main" val="2181226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指令集</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50890" y="2462242"/>
            <a:ext cx="10290219" cy="3269036"/>
          </a:xfrm>
          <a:prstGeom prst="rect">
            <a:avLst/>
          </a:prstGeom>
          <a:noFill/>
        </p:spPr>
        <p:txBody>
          <a:bodyPr wrap="square">
            <a:spAutoFit/>
          </a:bodyPr>
          <a:lstStyle/>
          <a:p>
            <a:pPr marL="285750" indent="-285750">
              <a:lnSpc>
                <a:spcPct val="150000"/>
              </a:lnSpc>
              <a:buFont typeface="Wingdings" pitchFamily="2" charset="2"/>
              <a:buChar char="Ø"/>
              <a:defRP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I</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类型：</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SW</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Store</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Word</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指令的</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OP</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码为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43</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10</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书写格式：</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SW rt, immediate(</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rs</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含义描述：</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memory[GPR[</a:t>
            </a:r>
            <a:r>
              <a:rPr lang="en"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rs</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 +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immediate</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&lt;-</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 GPR[rt]</a:t>
            </a:r>
            <a:r>
              <a:rPr lang="en" altLang="zh-CN" sz="2000" dirty="0"/>
              <a:t> </a:t>
            </a:r>
          </a:p>
          <a:p>
            <a:pPr marL="285750" indent="-285750">
              <a:lnSpc>
                <a:spcPct val="150000"/>
              </a:lnSpc>
              <a:buFont typeface="Wingdings" pitchFamily="2" charset="2"/>
              <a:buChar char="Ø"/>
              <a:defRPr/>
            </a:pPr>
            <a:r>
              <a:rPr lang="zh-CN" altLang="en" sz="2000" dirty="0"/>
              <a:t>将</a:t>
            </a:r>
            <a:r>
              <a:rPr lang="zh-CN" altLang="en-US" sz="2000" dirty="0"/>
              <a:t>寄存器</a:t>
            </a:r>
            <a:r>
              <a:rPr lang="en-US" altLang="zh-CN" sz="2000" dirty="0"/>
              <a:t>rt</a:t>
            </a:r>
            <a:r>
              <a:rPr lang="zh-CN" altLang="en-US" sz="2000" dirty="0"/>
              <a:t>中低</a:t>
            </a:r>
            <a:r>
              <a:rPr lang="en-US" altLang="zh-CN" sz="2000" dirty="0"/>
              <a:t>32</a:t>
            </a:r>
            <a:r>
              <a:rPr lang="zh-CN" altLang="en-US" sz="2000" dirty="0"/>
              <a:t>位的字存到主存（</a:t>
            </a:r>
            <a:r>
              <a:rPr lang="en-US" altLang="zh-CN" sz="2000" dirty="0"/>
              <a:t>memory</a:t>
            </a:r>
            <a:r>
              <a:rPr lang="zh-CN" altLang="en-US" sz="2000" dirty="0"/>
              <a:t>）中</a:t>
            </a:r>
            <a:endParaRPr lang="en-US" altLang="zh-CN" sz="2000" dirty="0"/>
          </a:p>
          <a:p>
            <a:pPr marL="285750" indent="-285750">
              <a:lnSpc>
                <a:spcPct val="150000"/>
              </a:lnSpc>
              <a:buFont typeface="Wingdings" pitchFamily="2" charset="2"/>
              <a:buChar char="Ø"/>
              <a:defRPr/>
            </a:pPr>
            <a:r>
              <a:rPr lang="zh-CN" altLang="en-US" sz="2000" dirty="0"/>
              <a:t>该字将在保存到主存中的地址由</a:t>
            </a:r>
            <a:r>
              <a:rPr lang="en" altLang="zh-CN" sz="2000" dirty="0"/>
              <a:t>GPR[</a:t>
            </a:r>
            <a:r>
              <a:rPr lang="en" altLang="zh-CN" sz="2000" dirty="0" err="1"/>
              <a:t>rs</a:t>
            </a:r>
            <a:r>
              <a:rPr lang="en" altLang="zh-CN" sz="2000" dirty="0"/>
              <a:t>] + offset</a:t>
            </a:r>
            <a:r>
              <a:rPr lang="zh-CN" altLang="en" sz="2000" dirty="0"/>
              <a:t>确定</a:t>
            </a:r>
            <a:r>
              <a:rPr lang="zh-CN" altLang="en-US" sz="2000" dirty="0"/>
              <a:t>，</a:t>
            </a:r>
            <a:r>
              <a:rPr lang="en-US" altLang="zh-CN" sz="2000" dirty="0" err="1"/>
              <a:t>rs</a:t>
            </a:r>
            <a:r>
              <a:rPr lang="zh-CN" altLang="en-US" sz="2000" dirty="0"/>
              <a:t>寄存器中的值为基址，</a:t>
            </a:r>
            <a:r>
              <a:rPr lang="en-US" altLang="zh-CN" sz="2000" dirty="0"/>
              <a:t>16</a:t>
            </a:r>
            <a:r>
              <a:rPr lang="zh-CN" altLang="en-US" sz="2000" dirty="0"/>
              <a:t>位立即数为有符号的偏移量（</a:t>
            </a:r>
            <a:r>
              <a:rPr lang="en-US" altLang="zh-CN" sz="2000" dirty="0"/>
              <a:t>offset</a:t>
            </a:r>
            <a:r>
              <a:rPr lang="zh-CN" altLang="en-US" sz="2000" dirty="0"/>
              <a:t>），相加后给出有效地址</a:t>
            </a:r>
            <a:endParaRPr lang="en-US" altLang="zh-CN" sz="2000" dirty="0"/>
          </a:p>
        </p:txBody>
      </p:sp>
      <p:graphicFrame>
        <p:nvGraphicFramePr>
          <p:cNvPr id="50" name="表格 49">
            <a:extLst>
              <a:ext uri="{FF2B5EF4-FFF2-40B4-BE49-F238E27FC236}">
                <a16:creationId xmlns:a16="http://schemas.microsoft.com/office/drawing/2014/main" id="{4E748DA1-FF2F-B40A-6FE0-F3D16D90ECB3}"/>
              </a:ext>
            </a:extLst>
          </p:cNvPr>
          <p:cNvGraphicFramePr>
            <a:graphicFrameLocks noGrp="1"/>
          </p:cNvGraphicFramePr>
          <p:nvPr>
            <p:extLst>
              <p:ext uri="{D42A27DB-BD31-4B8C-83A1-F6EECF244321}">
                <p14:modId xmlns:p14="http://schemas.microsoft.com/office/powerpoint/2010/main" val="1416978916"/>
              </p:ext>
            </p:extLst>
          </p:nvPr>
        </p:nvGraphicFramePr>
        <p:xfrm>
          <a:off x="6158642" y="2784440"/>
          <a:ext cx="5719764" cy="866205"/>
        </p:xfrm>
        <a:graphic>
          <a:graphicData uri="http://schemas.openxmlformats.org/drawingml/2006/table">
            <a:tbl>
              <a:tblPr firstRow="1" bandRow="1"/>
              <a:tblGrid>
                <a:gridCol w="975565">
                  <a:extLst>
                    <a:ext uri="{9D8B030D-6E8A-4147-A177-3AD203B41FA5}">
                      <a16:colId xmlns:a16="http://schemas.microsoft.com/office/drawing/2014/main" val="786761984"/>
                    </a:ext>
                  </a:extLst>
                </a:gridCol>
                <a:gridCol w="954124">
                  <a:extLst>
                    <a:ext uri="{9D8B030D-6E8A-4147-A177-3AD203B41FA5}">
                      <a16:colId xmlns:a16="http://schemas.microsoft.com/office/drawing/2014/main" val="3291144237"/>
                    </a:ext>
                  </a:extLst>
                </a:gridCol>
                <a:gridCol w="932682">
                  <a:extLst>
                    <a:ext uri="{9D8B030D-6E8A-4147-A177-3AD203B41FA5}">
                      <a16:colId xmlns:a16="http://schemas.microsoft.com/office/drawing/2014/main" val="2181874070"/>
                    </a:ext>
                  </a:extLst>
                </a:gridCol>
                <a:gridCol w="932683">
                  <a:extLst>
                    <a:ext uri="{9D8B030D-6E8A-4147-A177-3AD203B41FA5}">
                      <a16:colId xmlns:a16="http://schemas.microsoft.com/office/drawing/2014/main" val="3055983894"/>
                    </a:ext>
                  </a:extLst>
                </a:gridCol>
                <a:gridCol w="961828">
                  <a:extLst>
                    <a:ext uri="{9D8B030D-6E8A-4147-A177-3AD203B41FA5}">
                      <a16:colId xmlns:a16="http://schemas.microsoft.com/office/drawing/2014/main" val="1725049587"/>
                    </a:ext>
                  </a:extLst>
                </a:gridCol>
                <a:gridCol w="962882">
                  <a:extLst>
                    <a:ext uri="{9D8B030D-6E8A-4147-A177-3AD203B41FA5}">
                      <a16:colId xmlns:a16="http://schemas.microsoft.com/office/drawing/2014/main" val="37174518"/>
                    </a:ext>
                  </a:extLst>
                </a:gridCol>
              </a:tblGrid>
              <a:tr h="494254">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a:solidFill>
                            <a:schemeClr val="bg1">
                              <a:lumMod val="95000"/>
                            </a:schemeClr>
                          </a:solidFill>
                        </a:rPr>
                        <a:t>OP</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rs</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rgbClr val="0000FF"/>
                          </a:solidFill>
                        </a:rPr>
                        <a:t>rt</a:t>
                      </a:r>
                      <a:endParaRPr lang="zh-CN" altLang="en-US" sz="1600" dirty="0">
                        <a:solidFill>
                          <a:srgbClr val="0000FF"/>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b="1" kern="1200" dirty="0" err="1">
                          <a:solidFill>
                            <a:schemeClr val="bg1">
                              <a:lumMod val="95000"/>
                            </a:schemeClr>
                          </a:solidFill>
                          <a:latin typeface="微软雅黑"/>
                          <a:ea typeface="微软雅黑"/>
                          <a:cs typeface="+mn-cs"/>
                        </a:rPr>
                        <a:t>rd</a:t>
                      </a:r>
                      <a:endParaRPr lang="zh-CN" altLang="en-US" sz="1600" dirty="0">
                        <a:solidFill>
                          <a:srgbClr val="0000FF"/>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r>
                        <a:rPr lang="en-US" altLang="zh-CN" sz="1600" b="1" kern="1200" dirty="0" err="1">
                          <a:solidFill>
                            <a:schemeClr val="bg1">
                              <a:lumMod val="95000"/>
                            </a:schemeClr>
                          </a:solidFill>
                          <a:latin typeface="微软雅黑"/>
                          <a:ea typeface="微软雅黑"/>
                          <a:cs typeface="+mn-cs"/>
                        </a:rPr>
                        <a:t>sa</a:t>
                      </a:r>
                      <a:endParaRPr lang="zh-CN" altLang="en-US" sz="1600" b="1" kern="1200" dirty="0">
                        <a:solidFill>
                          <a:schemeClr val="bg1">
                            <a:lumMod val="95000"/>
                          </a:schemeClr>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func</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336909343"/>
                  </a:ext>
                </a:extLst>
              </a:tr>
              <a:tr h="371951">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43</a:t>
                      </a:r>
                      <a:r>
                        <a:rPr lang="en-US" altLang="zh-CN" sz="1600" baseline="-25000" dirty="0">
                          <a:solidFill>
                            <a:schemeClr val="tx1">
                              <a:lumMod val="85000"/>
                              <a:lumOff val="15000"/>
                            </a:schemeClr>
                          </a:solidFill>
                          <a:latin typeface="微软雅黑" panose="020B0503020204020204" pitchFamily="34" charset="-122"/>
                          <a:ea typeface="微软雅黑" panose="020B0503020204020204" pitchFamily="34" charset="-122"/>
                        </a:rPr>
                        <a:t>10</a:t>
                      </a:r>
                      <a:endParaRPr lang="zh-CN" altLang="en-US" sz="1600" b="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US" altLang="zh-CN" sz="1600" b="0" kern="1200" dirty="0" err="1">
                          <a:solidFill>
                            <a:schemeClr val="tx1"/>
                          </a:solidFill>
                          <a:latin typeface="微软雅黑"/>
                          <a:ea typeface="微软雅黑"/>
                          <a:cs typeface="+mn-cs"/>
                        </a:rPr>
                        <a:t>Reg</a:t>
                      </a:r>
                      <a:endParaRPr lang="zh-CN" altLang="en-US" sz="1600" b="0" kern="1200" dirty="0">
                        <a:solidFill>
                          <a:schemeClr val="tx1"/>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US" altLang="zh-CN" sz="1600" b="0" kern="1200" dirty="0">
                          <a:solidFill>
                            <a:schemeClr val="tx1"/>
                          </a:solidFill>
                          <a:latin typeface="微软雅黑"/>
                          <a:ea typeface="微软雅黑"/>
                          <a:cs typeface="+mn-cs"/>
                        </a:rPr>
                        <a:t>Reg</a:t>
                      </a:r>
                      <a:endParaRPr lang="zh-CN" altLang="en-US" sz="1600" b="0" kern="1200" dirty="0">
                        <a:solidFill>
                          <a:schemeClr val="tx1"/>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gridSpan="3">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 altLang="zh-CN" sz="1600" b="0" kern="1200" dirty="0">
                          <a:solidFill>
                            <a:srgbClr val="002060"/>
                          </a:solidFill>
                          <a:latin typeface="微软雅黑"/>
                          <a:ea typeface="微软雅黑"/>
                          <a:cs typeface="+mn-cs"/>
                        </a:rPr>
                        <a:t>16bits </a:t>
                      </a:r>
                      <a:r>
                        <a:rPr lang="zh-CN" altLang="en-US" sz="1600" b="0" kern="1200" dirty="0">
                          <a:solidFill>
                            <a:srgbClr val="002060"/>
                          </a:solidFill>
                          <a:latin typeface="微软雅黑"/>
                          <a:ea typeface="微软雅黑"/>
                          <a:cs typeface="+mn-cs"/>
                        </a:rPr>
                        <a:t>立即数</a:t>
                      </a: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hMerge="1">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endParaRPr lang="zh-CN" altLang="en-US" sz="1600" b="0" kern="1200" dirty="0">
                        <a:solidFill>
                          <a:srgbClr val="002060"/>
                        </a:solidFill>
                        <a:latin typeface="微软雅黑"/>
                        <a:ea typeface="微软雅黑"/>
                        <a:cs typeface="+mn-cs"/>
                      </a:endParaRPr>
                    </a:p>
                  </a:txBody>
                  <a:tcPr marL="103852" marR="103852" marT="51893" marB="51893"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hMerge="1">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endParaRPr lang="zh-CN" altLang="en-US" sz="1600" b="0" kern="1200" baseline="-25000" dirty="0">
                        <a:solidFill>
                          <a:srgbClr val="002060"/>
                        </a:solidFill>
                        <a:latin typeface="微软雅黑"/>
                        <a:ea typeface="微软雅黑"/>
                        <a:cs typeface="+mn-cs"/>
                      </a:endParaRPr>
                    </a:p>
                  </a:txBody>
                  <a:tcPr marL="103852" marR="103852" marT="51893" marB="51893"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extLst>
                  <a:ext uri="{0D108BD9-81ED-4DB2-BD59-A6C34878D82A}">
                    <a16:rowId xmlns:a16="http://schemas.microsoft.com/office/drawing/2014/main" val="3969790114"/>
                  </a:ext>
                </a:extLst>
              </a:tr>
            </a:tbl>
          </a:graphicData>
        </a:graphic>
      </p:graphicFrame>
      <p:grpSp>
        <p:nvGrpSpPr>
          <p:cNvPr id="47" name="Group 120">
            <a:extLst>
              <a:ext uri="{FF2B5EF4-FFF2-40B4-BE49-F238E27FC236}">
                <a16:creationId xmlns:a16="http://schemas.microsoft.com/office/drawing/2014/main" id="{32A0CE53-E694-5CD0-EA05-835F57D74A51}"/>
              </a:ext>
            </a:extLst>
          </p:cNvPr>
          <p:cNvGrpSpPr>
            <a:grpSpLocks/>
          </p:cNvGrpSpPr>
          <p:nvPr/>
        </p:nvGrpSpPr>
        <p:grpSpPr bwMode="auto">
          <a:xfrm>
            <a:off x="6065773" y="1320861"/>
            <a:ext cx="5962650" cy="1273175"/>
            <a:chOff x="1889" y="2528"/>
            <a:chExt cx="3756" cy="802"/>
          </a:xfrm>
        </p:grpSpPr>
        <p:grpSp>
          <p:nvGrpSpPr>
            <p:cNvPr id="48" name="Group 121">
              <a:extLst>
                <a:ext uri="{FF2B5EF4-FFF2-40B4-BE49-F238E27FC236}">
                  <a16:creationId xmlns:a16="http://schemas.microsoft.com/office/drawing/2014/main" id="{E3EE4812-B595-1A3B-F1A3-452EE3DCB7DD}"/>
                </a:ext>
              </a:extLst>
            </p:cNvPr>
            <p:cNvGrpSpPr>
              <a:grpSpLocks/>
            </p:cNvGrpSpPr>
            <p:nvPr/>
          </p:nvGrpSpPr>
          <p:grpSpPr bwMode="auto">
            <a:xfrm>
              <a:off x="1889" y="2717"/>
              <a:ext cx="3756" cy="613"/>
              <a:chOff x="1918" y="1392"/>
              <a:chExt cx="3756" cy="613"/>
            </a:xfrm>
          </p:grpSpPr>
          <p:sp>
            <p:nvSpPr>
              <p:cNvPr id="51" name="Rectangle 122">
                <a:extLst>
                  <a:ext uri="{FF2B5EF4-FFF2-40B4-BE49-F238E27FC236}">
                    <a16:creationId xmlns:a16="http://schemas.microsoft.com/office/drawing/2014/main" id="{4E315B92-3ED7-2512-657B-9A8EBE7A1C32}"/>
                  </a:ext>
                </a:extLst>
              </p:cNvPr>
              <p:cNvSpPr>
                <a:spLocks noChangeArrowheads="1"/>
              </p:cNvSpPr>
              <p:nvPr/>
            </p:nvSpPr>
            <p:spPr bwMode="auto">
              <a:xfrm>
                <a:off x="1983" y="1592"/>
                <a:ext cx="3599"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grpSp>
            <p:nvGrpSpPr>
              <p:cNvPr id="52" name="Group 123">
                <a:extLst>
                  <a:ext uri="{FF2B5EF4-FFF2-40B4-BE49-F238E27FC236}">
                    <a16:creationId xmlns:a16="http://schemas.microsoft.com/office/drawing/2014/main" id="{D1A8D831-DB11-5545-261A-05CED9D311B1}"/>
                  </a:ext>
                </a:extLst>
              </p:cNvPr>
              <p:cNvGrpSpPr>
                <a:grpSpLocks/>
              </p:cNvGrpSpPr>
              <p:nvPr/>
            </p:nvGrpSpPr>
            <p:grpSpPr bwMode="auto">
              <a:xfrm>
                <a:off x="1979" y="1556"/>
                <a:ext cx="624" cy="229"/>
                <a:chOff x="1979" y="1556"/>
                <a:chExt cx="624" cy="229"/>
              </a:xfrm>
            </p:grpSpPr>
            <p:sp>
              <p:nvSpPr>
                <p:cNvPr id="70" name="Rectangle 124">
                  <a:extLst>
                    <a:ext uri="{FF2B5EF4-FFF2-40B4-BE49-F238E27FC236}">
                      <a16:creationId xmlns:a16="http://schemas.microsoft.com/office/drawing/2014/main" id="{52A1F75E-C864-DF08-DFA4-8B3E0821CD6E}"/>
                    </a:ext>
                  </a:extLst>
                </p:cNvPr>
                <p:cNvSpPr>
                  <a:spLocks noChangeArrowheads="1"/>
                </p:cNvSpPr>
                <p:nvPr/>
              </p:nvSpPr>
              <p:spPr bwMode="auto">
                <a:xfrm>
                  <a:off x="1979" y="1588"/>
                  <a:ext cx="62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71" name="Rectangle 125">
                  <a:extLst>
                    <a:ext uri="{FF2B5EF4-FFF2-40B4-BE49-F238E27FC236}">
                      <a16:creationId xmlns:a16="http://schemas.microsoft.com/office/drawing/2014/main" id="{B25D7EE4-427A-6797-4DEF-E7E0049F6A47}"/>
                    </a:ext>
                  </a:extLst>
                </p:cNvPr>
                <p:cNvSpPr>
                  <a:spLocks noChangeArrowheads="1"/>
                </p:cNvSpPr>
                <p:nvPr/>
              </p:nvSpPr>
              <p:spPr bwMode="auto">
                <a:xfrm>
                  <a:off x="2180" y="1556"/>
                  <a:ext cx="26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op</a:t>
                  </a:r>
                </a:p>
              </p:txBody>
            </p:sp>
          </p:grpSp>
          <p:grpSp>
            <p:nvGrpSpPr>
              <p:cNvPr id="53" name="Group 126">
                <a:extLst>
                  <a:ext uri="{FF2B5EF4-FFF2-40B4-BE49-F238E27FC236}">
                    <a16:creationId xmlns:a16="http://schemas.microsoft.com/office/drawing/2014/main" id="{90AEDFCC-2A52-5B8F-56D7-D4A0A214E680}"/>
                  </a:ext>
                </a:extLst>
              </p:cNvPr>
              <p:cNvGrpSpPr>
                <a:grpSpLocks/>
              </p:cNvGrpSpPr>
              <p:nvPr/>
            </p:nvGrpSpPr>
            <p:grpSpPr bwMode="auto">
              <a:xfrm>
                <a:off x="2611" y="1556"/>
                <a:ext cx="580" cy="229"/>
                <a:chOff x="2611" y="1556"/>
                <a:chExt cx="580" cy="229"/>
              </a:xfrm>
            </p:grpSpPr>
            <p:sp>
              <p:nvSpPr>
                <p:cNvPr id="68" name="Rectangle 127">
                  <a:extLst>
                    <a:ext uri="{FF2B5EF4-FFF2-40B4-BE49-F238E27FC236}">
                      <a16:creationId xmlns:a16="http://schemas.microsoft.com/office/drawing/2014/main" id="{F4FA1C88-A872-9752-E9DD-32D356F7086D}"/>
                    </a:ext>
                  </a:extLst>
                </p:cNvPr>
                <p:cNvSpPr>
                  <a:spLocks noChangeArrowheads="1"/>
                </p:cNvSpPr>
                <p:nvPr/>
              </p:nvSpPr>
              <p:spPr bwMode="auto">
                <a:xfrm>
                  <a:off x="2611" y="1588"/>
                  <a:ext cx="58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69" name="Rectangle 128">
                  <a:extLst>
                    <a:ext uri="{FF2B5EF4-FFF2-40B4-BE49-F238E27FC236}">
                      <a16:creationId xmlns:a16="http://schemas.microsoft.com/office/drawing/2014/main" id="{7A691014-CCB2-D0DD-3A51-1E9B95CEE780}"/>
                    </a:ext>
                  </a:extLst>
                </p:cNvPr>
                <p:cNvSpPr>
                  <a:spLocks noChangeArrowheads="1"/>
                </p:cNvSpPr>
                <p:nvPr/>
              </p:nvSpPr>
              <p:spPr bwMode="auto">
                <a:xfrm>
                  <a:off x="2795" y="1556"/>
                  <a:ext cx="23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rs</a:t>
                  </a:r>
                </a:p>
              </p:txBody>
            </p:sp>
          </p:grpSp>
          <p:grpSp>
            <p:nvGrpSpPr>
              <p:cNvPr id="54" name="Group 129">
                <a:extLst>
                  <a:ext uri="{FF2B5EF4-FFF2-40B4-BE49-F238E27FC236}">
                    <a16:creationId xmlns:a16="http://schemas.microsoft.com/office/drawing/2014/main" id="{B9249F46-9BFD-3D42-2ED7-BBE87F7B0A0F}"/>
                  </a:ext>
                </a:extLst>
              </p:cNvPr>
              <p:cNvGrpSpPr>
                <a:grpSpLocks/>
              </p:cNvGrpSpPr>
              <p:nvPr/>
            </p:nvGrpSpPr>
            <p:grpSpPr bwMode="auto">
              <a:xfrm>
                <a:off x="3199" y="1556"/>
                <a:ext cx="579" cy="229"/>
                <a:chOff x="3199" y="1556"/>
                <a:chExt cx="579" cy="229"/>
              </a:xfrm>
            </p:grpSpPr>
            <p:sp>
              <p:nvSpPr>
                <p:cNvPr id="66" name="Rectangle 130">
                  <a:extLst>
                    <a:ext uri="{FF2B5EF4-FFF2-40B4-BE49-F238E27FC236}">
                      <a16:creationId xmlns:a16="http://schemas.microsoft.com/office/drawing/2014/main" id="{721DBEC1-4C1A-1DF6-3E56-7A805C8BBF85}"/>
                    </a:ext>
                  </a:extLst>
                </p:cNvPr>
                <p:cNvSpPr>
                  <a:spLocks noChangeArrowheads="1"/>
                </p:cNvSpPr>
                <p:nvPr/>
              </p:nvSpPr>
              <p:spPr bwMode="auto">
                <a:xfrm>
                  <a:off x="3199" y="1588"/>
                  <a:ext cx="579"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67" name="Rectangle 131">
                  <a:extLst>
                    <a:ext uri="{FF2B5EF4-FFF2-40B4-BE49-F238E27FC236}">
                      <a16:creationId xmlns:a16="http://schemas.microsoft.com/office/drawing/2014/main" id="{25EA0170-BE8C-31A2-7EB8-DA09F7B785B4}"/>
                    </a:ext>
                  </a:extLst>
                </p:cNvPr>
                <p:cNvSpPr>
                  <a:spLocks noChangeArrowheads="1"/>
                </p:cNvSpPr>
                <p:nvPr/>
              </p:nvSpPr>
              <p:spPr bwMode="auto">
                <a:xfrm>
                  <a:off x="3382" y="1556"/>
                  <a:ext cx="22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rt</a:t>
                  </a:r>
                </a:p>
              </p:txBody>
            </p:sp>
          </p:grpSp>
          <p:sp>
            <p:nvSpPr>
              <p:cNvPr id="55" name="Rectangle 132">
                <a:extLst>
                  <a:ext uri="{FF2B5EF4-FFF2-40B4-BE49-F238E27FC236}">
                    <a16:creationId xmlns:a16="http://schemas.microsoft.com/office/drawing/2014/main" id="{9EC64D07-07DB-2CB0-BE35-175B9F1B1EE9}"/>
                  </a:ext>
                </a:extLst>
              </p:cNvPr>
              <p:cNvSpPr>
                <a:spLocks noChangeArrowheads="1"/>
              </p:cNvSpPr>
              <p:nvPr/>
            </p:nvSpPr>
            <p:spPr bwMode="auto">
              <a:xfrm>
                <a:off x="3786" y="1588"/>
                <a:ext cx="180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56" name="Rectangle 133">
                <a:extLst>
                  <a:ext uri="{FF2B5EF4-FFF2-40B4-BE49-F238E27FC236}">
                    <a16:creationId xmlns:a16="http://schemas.microsoft.com/office/drawing/2014/main" id="{FA17FACE-0129-27CA-059A-6EA6BE87D7D2}"/>
                  </a:ext>
                </a:extLst>
              </p:cNvPr>
              <p:cNvSpPr>
                <a:spLocks noChangeArrowheads="1"/>
              </p:cNvSpPr>
              <p:nvPr/>
            </p:nvSpPr>
            <p:spPr bwMode="auto">
              <a:xfrm>
                <a:off x="4308" y="1556"/>
                <a:ext cx="76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immediate</a:t>
                </a:r>
              </a:p>
            </p:txBody>
          </p:sp>
          <p:sp>
            <p:nvSpPr>
              <p:cNvPr id="57" name="Rectangle 134">
                <a:extLst>
                  <a:ext uri="{FF2B5EF4-FFF2-40B4-BE49-F238E27FC236}">
                    <a16:creationId xmlns:a16="http://schemas.microsoft.com/office/drawing/2014/main" id="{D1778275-E6FE-CA8F-09CC-E97EDD005265}"/>
                  </a:ext>
                </a:extLst>
              </p:cNvPr>
              <p:cNvSpPr>
                <a:spLocks noChangeArrowheads="1"/>
              </p:cNvSpPr>
              <p:nvPr/>
            </p:nvSpPr>
            <p:spPr bwMode="auto">
              <a:xfrm>
                <a:off x="5488" y="1392"/>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0</a:t>
                </a:r>
              </a:p>
            </p:txBody>
          </p:sp>
          <p:sp>
            <p:nvSpPr>
              <p:cNvPr id="58" name="Rectangle 135">
                <a:extLst>
                  <a:ext uri="{FF2B5EF4-FFF2-40B4-BE49-F238E27FC236}">
                    <a16:creationId xmlns:a16="http://schemas.microsoft.com/office/drawing/2014/main" id="{AB3EB6CF-CBF6-7281-AA49-B0C503E17221}"/>
                  </a:ext>
                </a:extLst>
              </p:cNvPr>
              <p:cNvSpPr>
                <a:spLocks noChangeArrowheads="1"/>
              </p:cNvSpPr>
              <p:nvPr/>
            </p:nvSpPr>
            <p:spPr bwMode="auto">
              <a:xfrm>
                <a:off x="3590"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a:t>
                </a:r>
              </a:p>
            </p:txBody>
          </p:sp>
          <p:sp>
            <p:nvSpPr>
              <p:cNvPr id="59" name="Rectangle 136">
                <a:extLst>
                  <a:ext uri="{FF2B5EF4-FFF2-40B4-BE49-F238E27FC236}">
                    <a16:creationId xmlns:a16="http://schemas.microsoft.com/office/drawing/2014/main" id="{C061A9ED-EB26-7CDE-84FF-5E2EC48C6393}"/>
                  </a:ext>
                </a:extLst>
              </p:cNvPr>
              <p:cNvSpPr>
                <a:spLocks noChangeArrowheads="1"/>
              </p:cNvSpPr>
              <p:nvPr/>
            </p:nvSpPr>
            <p:spPr bwMode="auto">
              <a:xfrm>
                <a:off x="3002"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21</a:t>
                </a:r>
              </a:p>
            </p:txBody>
          </p:sp>
          <p:sp>
            <p:nvSpPr>
              <p:cNvPr id="60" name="Rectangle 137">
                <a:extLst>
                  <a:ext uri="{FF2B5EF4-FFF2-40B4-BE49-F238E27FC236}">
                    <a16:creationId xmlns:a16="http://schemas.microsoft.com/office/drawing/2014/main" id="{49B7025C-4E6D-3F93-4CC4-DBA3F7492543}"/>
                  </a:ext>
                </a:extLst>
              </p:cNvPr>
              <p:cNvSpPr>
                <a:spLocks noChangeArrowheads="1"/>
              </p:cNvSpPr>
              <p:nvPr/>
            </p:nvSpPr>
            <p:spPr bwMode="auto">
              <a:xfrm>
                <a:off x="2414"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26</a:t>
                </a:r>
              </a:p>
            </p:txBody>
          </p:sp>
          <p:sp>
            <p:nvSpPr>
              <p:cNvPr id="61" name="Rectangle 138">
                <a:extLst>
                  <a:ext uri="{FF2B5EF4-FFF2-40B4-BE49-F238E27FC236}">
                    <a16:creationId xmlns:a16="http://schemas.microsoft.com/office/drawing/2014/main" id="{96521158-375F-D839-4B07-0AA244DDD024}"/>
                  </a:ext>
                </a:extLst>
              </p:cNvPr>
              <p:cNvSpPr>
                <a:spLocks noChangeArrowheads="1"/>
              </p:cNvSpPr>
              <p:nvPr/>
            </p:nvSpPr>
            <p:spPr bwMode="auto">
              <a:xfrm>
                <a:off x="1918"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31</a:t>
                </a:r>
              </a:p>
            </p:txBody>
          </p:sp>
          <p:sp>
            <p:nvSpPr>
              <p:cNvPr id="62" name="Rectangle 139">
                <a:extLst>
                  <a:ext uri="{FF2B5EF4-FFF2-40B4-BE49-F238E27FC236}">
                    <a16:creationId xmlns:a16="http://schemas.microsoft.com/office/drawing/2014/main" id="{32C804D7-D43C-B9F9-C4A3-BC95664832E6}"/>
                  </a:ext>
                </a:extLst>
              </p:cNvPr>
              <p:cNvSpPr>
                <a:spLocks noChangeArrowheads="1"/>
              </p:cNvSpPr>
              <p:nvPr/>
            </p:nvSpPr>
            <p:spPr bwMode="auto">
              <a:xfrm>
                <a:off x="2143"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63" name="Rectangle 140">
                <a:extLst>
                  <a:ext uri="{FF2B5EF4-FFF2-40B4-BE49-F238E27FC236}">
                    <a16:creationId xmlns:a16="http://schemas.microsoft.com/office/drawing/2014/main" id="{D9FB7E76-1E33-B1D1-CF24-9870F45E9EAE}"/>
                  </a:ext>
                </a:extLst>
              </p:cNvPr>
              <p:cNvSpPr>
                <a:spLocks noChangeArrowheads="1"/>
              </p:cNvSpPr>
              <p:nvPr/>
            </p:nvSpPr>
            <p:spPr bwMode="auto">
              <a:xfrm>
                <a:off x="4448" y="1776"/>
                <a:ext cx="51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 </a:t>
                </a:r>
                <a:r>
                  <a:rPr lang="en-US" altLang="zh-CN" sz="1800">
                    <a:solidFill>
                      <a:schemeClr val="tx1"/>
                    </a:solidFill>
                    <a:latin typeface="Times New Roman" panose="02020603050405020304" pitchFamily="18" charset="0"/>
                  </a:rPr>
                  <a:t>bits</a:t>
                </a:r>
              </a:p>
            </p:txBody>
          </p:sp>
          <p:sp>
            <p:nvSpPr>
              <p:cNvPr id="64" name="Rectangle 141">
                <a:extLst>
                  <a:ext uri="{FF2B5EF4-FFF2-40B4-BE49-F238E27FC236}">
                    <a16:creationId xmlns:a16="http://schemas.microsoft.com/office/drawing/2014/main" id="{FDB5154E-9FFB-48D0-86A5-18C948A12EAF}"/>
                  </a:ext>
                </a:extLst>
              </p:cNvPr>
              <p:cNvSpPr>
                <a:spLocks noChangeArrowheads="1"/>
              </p:cNvSpPr>
              <p:nvPr/>
            </p:nvSpPr>
            <p:spPr bwMode="auto">
              <a:xfrm>
                <a:off x="3318"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sp>
            <p:nvSpPr>
              <p:cNvPr id="65" name="Rectangle 142">
                <a:extLst>
                  <a:ext uri="{FF2B5EF4-FFF2-40B4-BE49-F238E27FC236}">
                    <a16:creationId xmlns:a16="http://schemas.microsoft.com/office/drawing/2014/main" id="{F4FCBEFC-89F1-CD58-E5FC-D6ACBF13425C}"/>
                  </a:ext>
                </a:extLst>
              </p:cNvPr>
              <p:cNvSpPr>
                <a:spLocks noChangeArrowheads="1"/>
              </p:cNvSpPr>
              <p:nvPr/>
            </p:nvSpPr>
            <p:spPr bwMode="auto">
              <a:xfrm>
                <a:off x="2731"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grpSp>
        <p:sp>
          <p:nvSpPr>
            <p:cNvPr id="49" name="Text Box 143">
              <a:extLst>
                <a:ext uri="{FF2B5EF4-FFF2-40B4-BE49-F238E27FC236}">
                  <a16:creationId xmlns:a16="http://schemas.microsoft.com/office/drawing/2014/main" id="{DC348C77-A9A8-DABF-A45E-EC56E2B5D4A3}"/>
                </a:ext>
              </a:extLst>
            </p:cNvPr>
            <p:cNvSpPr txBox="1">
              <a:spLocks noChangeArrowheads="1"/>
            </p:cNvSpPr>
            <p:nvPr/>
          </p:nvSpPr>
          <p:spPr bwMode="auto">
            <a:xfrm>
              <a:off x="3199" y="2528"/>
              <a:ext cx="124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pPr>
                <a:spcBef>
                  <a:spcPct val="50000"/>
                </a:spcBef>
              </a:pPr>
              <a:r>
                <a:rPr lang="en-US" altLang="zh-CN" sz="1800" dirty="0">
                  <a:latin typeface="Times New Roman" panose="02020603050405020304" pitchFamily="18" charset="0"/>
                </a:rPr>
                <a:t>I-Type</a:t>
              </a:r>
              <a:r>
                <a:rPr lang="zh-CN" altLang="en-US" sz="1800" dirty="0">
                  <a:latin typeface="Times New Roman" panose="02020603050405020304" pitchFamily="18" charset="0"/>
                </a:rPr>
                <a:t>指令</a:t>
              </a:r>
            </a:p>
          </p:txBody>
        </p:sp>
      </p:grpSp>
    </p:spTree>
    <p:custDataLst>
      <p:tags r:id="rId1"/>
    </p:custDataLst>
    <p:extLst>
      <p:ext uri="{BB962C8B-B14F-4D97-AF65-F5344CB8AC3E}">
        <p14:creationId xmlns:p14="http://schemas.microsoft.com/office/powerpoint/2010/main" val="21304235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指令集</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50890" y="2462242"/>
            <a:ext cx="10290219" cy="3728585"/>
          </a:xfrm>
          <a:prstGeom prst="rect">
            <a:avLst/>
          </a:prstGeom>
          <a:noFill/>
        </p:spPr>
        <p:txBody>
          <a:bodyPr wrap="square">
            <a:spAutoFit/>
          </a:bodyPr>
          <a:lstStyle/>
          <a:p>
            <a:pPr marL="285750" indent="-285750">
              <a:lnSpc>
                <a:spcPct val="150000"/>
              </a:lnSpc>
              <a:buFont typeface="Wingdings" pitchFamily="2" charset="2"/>
              <a:buChar char="Ø"/>
              <a:defRP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I</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类型：</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BEQ</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Branch on Equal</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指令的</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OP</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码为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4</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10</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书写格式：</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BEQ </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rs</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rt, immediate</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含义描述：</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if GPR[</a:t>
            </a:r>
            <a:r>
              <a:rPr lang="en"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rs</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 = GPR[rt] then branch</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US" sz="2000" dirty="0"/>
              <a:t>如果寄存器</a:t>
            </a:r>
            <a:r>
              <a:rPr lang="en-US" altLang="zh-CN" sz="2000" dirty="0" err="1"/>
              <a:t>rs</a:t>
            </a:r>
            <a:r>
              <a:rPr lang="zh-CN" altLang="en-US" sz="2000" dirty="0"/>
              <a:t>和</a:t>
            </a:r>
            <a:r>
              <a:rPr lang="en-US" altLang="zh-CN" sz="2000" dirty="0"/>
              <a:t>rt</a:t>
            </a:r>
            <a:r>
              <a:rPr lang="zh-CN" altLang="en-US" sz="2000" dirty="0"/>
              <a:t>的值相等，那么发生跳转</a:t>
            </a:r>
            <a:endParaRPr lang="en-US" altLang="zh-CN" sz="2000" dirty="0"/>
          </a:p>
          <a:p>
            <a:pPr marL="285750" indent="-285750">
              <a:lnSpc>
                <a:spcPct val="150000"/>
              </a:lnSpc>
              <a:buFont typeface="Wingdings" pitchFamily="2" charset="2"/>
              <a:buChar char="Ø"/>
              <a:defRPr/>
            </a:pPr>
            <a:r>
              <a:rPr lang="zh-CN" altLang="en-US" sz="2000" dirty="0"/>
              <a:t>跳转的地址为当前</a:t>
            </a:r>
            <a:r>
              <a:rPr lang="en-US" altLang="zh-CN" sz="2000" dirty="0"/>
              <a:t>PC</a:t>
            </a:r>
            <a:r>
              <a:rPr lang="zh-CN" altLang="en-US" sz="2000" dirty="0"/>
              <a:t>，与</a:t>
            </a:r>
            <a:r>
              <a:rPr lang="en-US" altLang="zh-CN" sz="2000" dirty="0"/>
              <a:t>16</a:t>
            </a:r>
            <a:r>
              <a:rPr lang="zh-CN" altLang="en-US" sz="2000" dirty="0"/>
              <a:t>位有符号立即数的左移两位后的值的加和</a:t>
            </a:r>
            <a:endParaRPr lang="en-US" altLang="zh-CN" sz="2000" dirty="0"/>
          </a:p>
          <a:p>
            <a:pPr marL="285750" indent="-285750">
              <a:lnSpc>
                <a:spcPct val="150000"/>
              </a:lnSpc>
              <a:buFont typeface="Wingdings" pitchFamily="2" charset="2"/>
              <a:buChar char="Ø"/>
              <a:defRPr/>
            </a:pPr>
            <a:r>
              <a:rPr lang="zh-CN" altLang="en-US" sz="2000" dirty="0"/>
              <a:t>注：</a:t>
            </a:r>
            <a:r>
              <a:rPr lang="en-US" altLang="zh-CN" sz="2000" dirty="0"/>
              <a:t>BEQ r0, r0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immediate</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，常在汇编中</a:t>
            </a:r>
            <a:r>
              <a:rPr lang="zh-CN" altLang="en-US" sz="2000" dirty="0"/>
              <a:t>作为无条件跳转使用</a:t>
            </a:r>
            <a:endParaRPr lang="en-US" altLang="zh-CN" sz="2000" dirty="0"/>
          </a:p>
          <a:p>
            <a:pPr marL="285750" indent="-285750">
              <a:lnSpc>
                <a:spcPct val="150000"/>
              </a:lnSpc>
              <a:buFont typeface="Wingdings" pitchFamily="2" charset="2"/>
              <a:buChar char="Ø"/>
              <a:defRPr/>
            </a:pPr>
            <a:r>
              <a:rPr lang="zh-CN" altLang="en-US" sz="2000" dirty="0"/>
              <a:t>注意跳转范围？</a:t>
            </a:r>
            <a:endParaRPr lang="en-US" altLang="zh-CN" sz="2000" dirty="0"/>
          </a:p>
        </p:txBody>
      </p:sp>
      <p:graphicFrame>
        <p:nvGraphicFramePr>
          <p:cNvPr id="50" name="表格 49">
            <a:extLst>
              <a:ext uri="{FF2B5EF4-FFF2-40B4-BE49-F238E27FC236}">
                <a16:creationId xmlns:a16="http://schemas.microsoft.com/office/drawing/2014/main" id="{4E748DA1-FF2F-B40A-6FE0-F3D16D90ECB3}"/>
              </a:ext>
            </a:extLst>
          </p:cNvPr>
          <p:cNvGraphicFramePr>
            <a:graphicFrameLocks noGrp="1"/>
          </p:cNvGraphicFramePr>
          <p:nvPr>
            <p:extLst>
              <p:ext uri="{D42A27DB-BD31-4B8C-83A1-F6EECF244321}">
                <p14:modId xmlns:p14="http://schemas.microsoft.com/office/powerpoint/2010/main" val="661419341"/>
              </p:ext>
            </p:extLst>
          </p:nvPr>
        </p:nvGraphicFramePr>
        <p:xfrm>
          <a:off x="6158642" y="2784440"/>
          <a:ext cx="5719764" cy="866205"/>
        </p:xfrm>
        <a:graphic>
          <a:graphicData uri="http://schemas.openxmlformats.org/drawingml/2006/table">
            <a:tbl>
              <a:tblPr firstRow="1" bandRow="1"/>
              <a:tblGrid>
                <a:gridCol w="975565">
                  <a:extLst>
                    <a:ext uri="{9D8B030D-6E8A-4147-A177-3AD203B41FA5}">
                      <a16:colId xmlns:a16="http://schemas.microsoft.com/office/drawing/2014/main" val="786761984"/>
                    </a:ext>
                  </a:extLst>
                </a:gridCol>
                <a:gridCol w="954124">
                  <a:extLst>
                    <a:ext uri="{9D8B030D-6E8A-4147-A177-3AD203B41FA5}">
                      <a16:colId xmlns:a16="http://schemas.microsoft.com/office/drawing/2014/main" val="3291144237"/>
                    </a:ext>
                  </a:extLst>
                </a:gridCol>
                <a:gridCol w="932682">
                  <a:extLst>
                    <a:ext uri="{9D8B030D-6E8A-4147-A177-3AD203B41FA5}">
                      <a16:colId xmlns:a16="http://schemas.microsoft.com/office/drawing/2014/main" val="2181874070"/>
                    </a:ext>
                  </a:extLst>
                </a:gridCol>
                <a:gridCol w="932683">
                  <a:extLst>
                    <a:ext uri="{9D8B030D-6E8A-4147-A177-3AD203B41FA5}">
                      <a16:colId xmlns:a16="http://schemas.microsoft.com/office/drawing/2014/main" val="3055983894"/>
                    </a:ext>
                  </a:extLst>
                </a:gridCol>
                <a:gridCol w="961828">
                  <a:extLst>
                    <a:ext uri="{9D8B030D-6E8A-4147-A177-3AD203B41FA5}">
                      <a16:colId xmlns:a16="http://schemas.microsoft.com/office/drawing/2014/main" val="1725049587"/>
                    </a:ext>
                  </a:extLst>
                </a:gridCol>
                <a:gridCol w="962882">
                  <a:extLst>
                    <a:ext uri="{9D8B030D-6E8A-4147-A177-3AD203B41FA5}">
                      <a16:colId xmlns:a16="http://schemas.microsoft.com/office/drawing/2014/main" val="37174518"/>
                    </a:ext>
                  </a:extLst>
                </a:gridCol>
              </a:tblGrid>
              <a:tr h="494254">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a:solidFill>
                            <a:schemeClr val="bg1">
                              <a:lumMod val="95000"/>
                            </a:schemeClr>
                          </a:solidFill>
                        </a:rPr>
                        <a:t>OP</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rs</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marL="0" algn="ctr" defTabSz="914400" rtl="0" eaLnBrk="1" latinLnBrk="0" hangingPunct="1"/>
                      <a:r>
                        <a:rPr lang="en-US" altLang="zh-CN" sz="1600" b="1" kern="1200" dirty="0" err="1">
                          <a:solidFill>
                            <a:schemeClr val="bg1">
                              <a:lumMod val="95000"/>
                            </a:schemeClr>
                          </a:solidFill>
                          <a:latin typeface="微软雅黑"/>
                          <a:ea typeface="微软雅黑"/>
                          <a:cs typeface="+mn-cs"/>
                        </a:rPr>
                        <a:t>rt</a:t>
                      </a:r>
                      <a:endParaRPr lang="zh-CN" altLang="en-US" sz="1600" b="1" kern="1200" dirty="0">
                        <a:solidFill>
                          <a:schemeClr val="bg1">
                            <a:lumMod val="95000"/>
                          </a:schemeClr>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marL="0" algn="ctr" defTabSz="914400" rtl="0" eaLnBrk="1" latinLnBrk="0" hangingPunct="1"/>
                      <a:r>
                        <a:rPr lang="en-US" altLang="zh-CN" sz="1600" b="1" kern="1200" dirty="0" err="1">
                          <a:solidFill>
                            <a:schemeClr val="bg1">
                              <a:lumMod val="95000"/>
                            </a:schemeClr>
                          </a:solidFill>
                          <a:latin typeface="微软雅黑"/>
                          <a:ea typeface="微软雅黑"/>
                          <a:cs typeface="+mn-cs"/>
                        </a:rPr>
                        <a:t>rd</a:t>
                      </a:r>
                      <a:endParaRPr lang="zh-CN" altLang="en-US" sz="1600" b="1" kern="1200" dirty="0">
                        <a:solidFill>
                          <a:schemeClr val="bg1">
                            <a:lumMod val="95000"/>
                          </a:schemeClr>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r>
                        <a:rPr lang="en-US" altLang="zh-CN" sz="1600" b="1" kern="1200" dirty="0" err="1">
                          <a:solidFill>
                            <a:schemeClr val="bg1">
                              <a:lumMod val="95000"/>
                            </a:schemeClr>
                          </a:solidFill>
                          <a:latin typeface="微软雅黑"/>
                          <a:ea typeface="微软雅黑"/>
                          <a:cs typeface="+mn-cs"/>
                        </a:rPr>
                        <a:t>sa</a:t>
                      </a:r>
                      <a:endParaRPr lang="zh-CN" altLang="en-US" sz="1600" b="1" kern="1200" dirty="0">
                        <a:solidFill>
                          <a:schemeClr val="bg1">
                            <a:lumMod val="95000"/>
                          </a:schemeClr>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func</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336909343"/>
                  </a:ext>
                </a:extLst>
              </a:tr>
              <a:tr h="371951">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4</a:t>
                      </a:r>
                      <a:r>
                        <a:rPr lang="en-US" altLang="zh-CN" sz="1600" baseline="-25000" dirty="0">
                          <a:solidFill>
                            <a:schemeClr val="tx1">
                              <a:lumMod val="85000"/>
                              <a:lumOff val="15000"/>
                            </a:schemeClr>
                          </a:solidFill>
                          <a:latin typeface="微软雅黑" panose="020B0503020204020204" pitchFamily="34" charset="-122"/>
                          <a:ea typeface="微软雅黑" panose="020B0503020204020204" pitchFamily="34" charset="-122"/>
                        </a:rPr>
                        <a:t>10</a:t>
                      </a:r>
                      <a:endParaRPr lang="zh-CN" altLang="en-US" sz="1600" b="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US" altLang="zh-CN" sz="1600" b="0" kern="1200" dirty="0" err="1">
                          <a:solidFill>
                            <a:schemeClr val="tx1"/>
                          </a:solidFill>
                          <a:latin typeface="微软雅黑"/>
                          <a:ea typeface="微软雅黑"/>
                          <a:cs typeface="+mn-cs"/>
                        </a:rPr>
                        <a:t>Reg</a:t>
                      </a:r>
                      <a:endParaRPr lang="zh-CN" altLang="en-US" sz="1600" b="0" kern="1200" dirty="0">
                        <a:solidFill>
                          <a:schemeClr val="tx1"/>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US" altLang="zh-CN" sz="1600" b="0" kern="1200" dirty="0">
                          <a:solidFill>
                            <a:schemeClr val="tx1"/>
                          </a:solidFill>
                          <a:latin typeface="微软雅黑"/>
                          <a:ea typeface="微软雅黑"/>
                          <a:cs typeface="+mn-cs"/>
                        </a:rPr>
                        <a:t>Reg</a:t>
                      </a:r>
                      <a:endParaRPr lang="zh-CN" altLang="en-US" sz="1600" b="0" kern="1200" dirty="0">
                        <a:solidFill>
                          <a:schemeClr val="tx1"/>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gridSpan="3">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 altLang="zh-CN" sz="1600" b="0" kern="1200" dirty="0">
                          <a:solidFill>
                            <a:srgbClr val="002060"/>
                          </a:solidFill>
                          <a:latin typeface="微软雅黑"/>
                          <a:ea typeface="微软雅黑"/>
                          <a:cs typeface="+mn-cs"/>
                        </a:rPr>
                        <a:t>16bits </a:t>
                      </a:r>
                      <a:r>
                        <a:rPr lang="zh-CN" altLang="en-US" sz="1600" b="0" kern="1200" dirty="0">
                          <a:solidFill>
                            <a:srgbClr val="002060"/>
                          </a:solidFill>
                          <a:latin typeface="微软雅黑"/>
                          <a:ea typeface="微软雅黑"/>
                          <a:cs typeface="+mn-cs"/>
                        </a:rPr>
                        <a:t>立即数</a:t>
                      </a: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hMerge="1">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endParaRPr lang="zh-CN" altLang="en-US" sz="1600" b="0" kern="1200" dirty="0">
                        <a:solidFill>
                          <a:srgbClr val="002060"/>
                        </a:solidFill>
                        <a:latin typeface="微软雅黑"/>
                        <a:ea typeface="微软雅黑"/>
                        <a:cs typeface="+mn-cs"/>
                      </a:endParaRPr>
                    </a:p>
                  </a:txBody>
                  <a:tcPr marL="103852" marR="103852" marT="51893" marB="51893"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hMerge="1">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endParaRPr lang="zh-CN" altLang="en-US" sz="1600" b="0" kern="1200" baseline="-25000" dirty="0">
                        <a:solidFill>
                          <a:srgbClr val="002060"/>
                        </a:solidFill>
                        <a:latin typeface="微软雅黑"/>
                        <a:ea typeface="微软雅黑"/>
                        <a:cs typeface="+mn-cs"/>
                      </a:endParaRPr>
                    </a:p>
                  </a:txBody>
                  <a:tcPr marL="103852" marR="103852" marT="51893" marB="51893"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extLst>
                  <a:ext uri="{0D108BD9-81ED-4DB2-BD59-A6C34878D82A}">
                    <a16:rowId xmlns:a16="http://schemas.microsoft.com/office/drawing/2014/main" val="3969790114"/>
                  </a:ext>
                </a:extLst>
              </a:tr>
            </a:tbl>
          </a:graphicData>
        </a:graphic>
      </p:graphicFrame>
      <p:grpSp>
        <p:nvGrpSpPr>
          <p:cNvPr id="47" name="Group 120">
            <a:extLst>
              <a:ext uri="{FF2B5EF4-FFF2-40B4-BE49-F238E27FC236}">
                <a16:creationId xmlns:a16="http://schemas.microsoft.com/office/drawing/2014/main" id="{32A0CE53-E694-5CD0-EA05-835F57D74A51}"/>
              </a:ext>
            </a:extLst>
          </p:cNvPr>
          <p:cNvGrpSpPr>
            <a:grpSpLocks/>
          </p:cNvGrpSpPr>
          <p:nvPr/>
        </p:nvGrpSpPr>
        <p:grpSpPr bwMode="auto">
          <a:xfrm>
            <a:off x="6065773" y="1320861"/>
            <a:ext cx="5962650" cy="1273175"/>
            <a:chOff x="1889" y="2528"/>
            <a:chExt cx="3756" cy="802"/>
          </a:xfrm>
        </p:grpSpPr>
        <p:grpSp>
          <p:nvGrpSpPr>
            <p:cNvPr id="48" name="Group 121">
              <a:extLst>
                <a:ext uri="{FF2B5EF4-FFF2-40B4-BE49-F238E27FC236}">
                  <a16:creationId xmlns:a16="http://schemas.microsoft.com/office/drawing/2014/main" id="{E3EE4812-B595-1A3B-F1A3-452EE3DCB7DD}"/>
                </a:ext>
              </a:extLst>
            </p:cNvPr>
            <p:cNvGrpSpPr>
              <a:grpSpLocks/>
            </p:cNvGrpSpPr>
            <p:nvPr/>
          </p:nvGrpSpPr>
          <p:grpSpPr bwMode="auto">
            <a:xfrm>
              <a:off x="1889" y="2717"/>
              <a:ext cx="3756" cy="613"/>
              <a:chOff x="1918" y="1392"/>
              <a:chExt cx="3756" cy="613"/>
            </a:xfrm>
          </p:grpSpPr>
          <p:sp>
            <p:nvSpPr>
              <p:cNvPr id="51" name="Rectangle 122">
                <a:extLst>
                  <a:ext uri="{FF2B5EF4-FFF2-40B4-BE49-F238E27FC236}">
                    <a16:creationId xmlns:a16="http://schemas.microsoft.com/office/drawing/2014/main" id="{4E315B92-3ED7-2512-657B-9A8EBE7A1C32}"/>
                  </a:ext>
                </a:extLst>
              </p:cNvPr>
              <p:cNvSpPr>
                <a:spLocks noChangeArrowheads="1"/>
              </p:cNvSpPr>
              <p:nvPr/>
            </p:nvSpPr>
            <p:spPr bwMode="auto">
              <a:xfrm>
                <a:off x="1983" y="1592"/>
                <a:ext cx="3599"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grpSp>
            <p:nvGrpSpPr>
              <p:cNvPr id="52" name="Group 123">
                <a:extLst>
                  <a:ext uri="{FF2B5EF4-FFF2-40B4-BE49-F238E27FC236}">
                    <a16:creationId xmlns:a16="http://schemas.microsoft.com/office/drawing/2014/main" id="{D1A8D831-DB11-5545-261A-05CED9D311B1}"/>
                  </a:ext>
                </a:extLst>
              </p:cNvPr>
              <p:cNvGrpSpPr>
                <a:grpSpLocks/>
              </p:cNvGrpSpPr>
              <p:nvPr/>
            </p:nvGrpSpPr>
            <p:grpSpPr bwMode="auto">
              <a:xfrm>
                <a:off x="1979" y="1556"/>
                <a:ext cx="624" cy="229"/>
                <a:chOff x="1979" y="1556"/>
                <a:chExt cx="624" cy="229"/>
              </a:xfrm>
            </p:grpSpPr>
            <p:sp>
              <p:nvSpPr>
                <p:cNvPr id="70" name="Rectangle 124">
                  <a:extLst>
                    <a:ext uri="{FF2B5EF4-FFF2-40B4-BE49-F238E27FC236}">
                      <a16:creationId xmlns:a16="http://schemas.microsoft.com/office/drawing/2014/main" id="{52A1F75E-C864-DF08-DFA4-8B3E0821CD6E}"/>
                    </a:ext>
                  </a:extLst>
                </p:cNvPr>
                <p:cNvSpPr>
                  <a:spLocks noChangeArrowheads="1"/>
                </p:cNvSpPr>
                <p:nvPr/>
              </p:nvSpPr>
              <p:spPr bwMode="auto">
                <a:xfrm>
                  <a:off x="1979" y="1588"/>
                  <a:ext cx="62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71" name="Rectangle 125">
                  <a:extLst>
                    <a:ext uri="{FF2B5EF4-FFF2-40B4-BE49-F238E27FC236}">
                      <a16:creationId xmlns:a16="http://schemas.microsoft.com/office/drawing/2014/main" id="{B25D7EE4-427A-6797-4DEF-E7E0049F6A47}"/>
                    </a:ext>
                  </a:extLst>
                </p:cNvPr>
                <p:cNvSpPr>
                  <a:spLocks noChangeArrowheads="1"/>
                </p:cNvSpPr>
                <p:nvPr/>
              </p:nvSpPr>
              <p:spPr bwMode="auto">
                <a:xfrm>
                  <a:off x="2180" y="1556"/>
                  <a:ext cx="26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op</a:t>
                  </a:r>
                </a:p>
              </p:txBody>
            </p:sp>
          </p:grpSp>
          <p:grpSp>
            <p:nvGrpSpPr>
              <p:cNvPr id="53" name="Group 126">
                <a:extLst>
                  <a:ext uri="{FF2B5EF4-FFF2-40B4-BE49-F238E27FC236}">
                    <a16:creationId xmlns:a16="http://schemas.microsoft.com/office/drawing/2014/main" id="{90AEDFCC-2A52-5B8F-56D7-D4A0A214E680}"/>
                  </a:ext>
                </a:extLst>
              </p:cNvPr>
              <p:cNvGrpSpPr>
                <a:grpSpLocks/>
              </p:cNvGrpSpPr>
              <p:nvPr/>
            </p:nvGrpSpPr>
            <p:grpSpPr bwMode="auto">
              <a:xfrm>
                <a:off x="2611" y="1556"/>
                <a:ext cx="580" cy="229"/>
                <a:chOff x="2611" y="1556"/>
                <a:chExt cx="580" cy="229"/>
              </a:xfrm>
            </p:grpSpPr>
            <p:sp>
              <p:nvSpPr>
                <p:cNvPr id="68" name="Rectangle 127">
                  <a:extLst>
                    <a:ext uri="{FF2B5EF4-FFF2-40B4-BE49-F238E27FC236}">
                      <a16:creationId xmlns:a16="http://schemas.microsoft.com/office/drawing/2014/main" id="{F4FA1C88-A872-9752-E9DD-32D356F7086D}"/>
                    </a:ext>
                  </a:extLst>
                </p:cNvPr>
                <p:cNvSpPr>
                  <a:spLocks noChangeArrowheads="1"/>
                </p:cNvSpPr>
                <p:nvPr/>
              </p:nvSpPr>
              <p:spPr bwMode="auto">
                <a:xfrm>
                  <a:off x="2611" y="1588"/>
                  <a:ext cx="58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69" name="Rectangle 128">
                  <a:extLst>
                    <a:ext uri="{FF2B5EF4-FFF2-40B4-BE49-F238E27FC236}">
                      <a16:creationId xmlns:a16="http://schemas.microsoft.com/office/drawing/2014/main" id="{7A691014-CCB2-D0DD-3A51-1E9B95CEE780}"/>
                    </a:ext>
                  </a:extLst>
                </p:cNvPr>
                <p:cNvSpPr>
                  <a:spLocks noChangeArrowheads="1"/>
                </p:cNvSpPr>
                <p:nvPr/>
              </p:nvSpPr>
              <p:spPr bwMode="auto">
                <a:xfrm>
                  <a:off x="2795" y="1556"/>
                  <a:ext cx="23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rs</a:t>
                  </a:r>
                </a:p>
              </p:txBody>
            </p:sp>
          </p:grpSp>
          <p:grpSp>
            <p:nvGrpSpPr>
              <p:cNvPr id="54" name="Group 129">
                <a:extLst>
                  <a:ext uri="{FF2B5EF4-FFF2-40B4-BE49-F238E27FC236}">
                    <a16:creationId xmlns:a16="http://schemas.microsoft.com/office/drawing/2014/main" id="{B9249F46-9BFD-3D42-2ED7-BBE87F7B0A0F}"/>
                  </a:ext>
                </a:extLst>
              </p:cNvPr>
              <p:cNvGrpSpPr>
                <a:grpSpLocks/>
              </p:cNvGrpSpPr>
              <p:nvPr/>
            </p:nvGrpSpPr>
            <p:grpSpPr bwMode="auto">
              <a:xfrm>
                <a:off x="3199" y="1556"/>
                <a:ext cx="579" cy="229"/>
                <a:chOff x="3199" y="1556"/>
                <a:chExt cx="579" cy="229"/>
              </a:xfrm>
            </p:grpSpPr>
            <p:sp>
              <p:nvSpPr>
                <p:cNvPr id="66" name="Rectangle 130">
                  <a:extLst>
                    <a:ext uri="{FF2B5EF4-FFF2-40B4-BE49-F238E27FC236}">
                      <a16:creationId xmlns:a16="http://schemas.microsoft.com/office/drawing/2014/main" id="{721DBEC1-4C1A-1DF6-3E56-7A805C8BBF85}"/>
                    </a:ext>
                  </a:extLst>
                </p:cNvPr>
                <p:cNvSpPr>
                  <a:spLocks noChangeArrowheads="1"/>
                </p:cNvSpPr>
                <p:nvPr/>
              </p:nvSpPr>
              <p:spPr bwMode="auto">
                <a:xfrm>
                  <a:off x="3199" y="1588"/>
                  <a:ext cx="579"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67" name="Rectangle 131">
                  <a:extLst>
                    <a:ext uri="{FF2B5EF4-FFF2-40B4-BE49-F238E27FC236}">
                      <a16:creationId xmlns:a16="http://schemas.microsoft.com/office/drawing/2014/main" id="{25EA0170-BE8C-31A2-7EB8-DA09F7B785B4}"/>
                    </a:ext>
                  </a:extLst>
                </p:cNvPr>
                <p:cNvSpPr>
                  <a:spLocks noChangeArrowheads="1"/>
                </p:cNvSpPr>
                <p:nvPr/>
              </p:nvSpPr>
              <p:spPr bwMode="auto">
                <a:xfrm>
                  <a:off x="3382" y="1556"/>
                  <a:ext cx="22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rt</a:t>
                  </a:r>
                </a:p>
              </p:txBody>
            </p:sp>
          </p:grpSp>
          <p:sp>
            <p:nvSpPr>
              <p:cNvPr id="55" name="Rectangle 132">
                <a:extLst>
                  <a:ext uri="{FF2B5EF4-FFF2-40B4-BE49-F238E27FC236}">
                    <a16:creationId xmlns:a16="http://schemas.microsoft.com/office/drawing/2014/main" id="{9EC64D07-07DB-2CB0-BE35-175B9F1B1EE9}"/>
                  </a:ext>
                </a:extLst>
              </p:cNvPr>
              <p:cNvSpPr>
                <a:spLocks noChangeArrowheads="1"/>
              </p:cNvSpPr>
              <p:nvPr/>
            </p:nvSpPr>
            <p:spPr bwMode="auto">
              <a:xfrm>
                <a:off x="3786" y="1588"/>
                <a:ext cx="180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56" name="Rectangle 133">
                <a:extLst>
                  <a:ext uri="{FF2B5EF4-FFF2-40B4-BE49-F238E27FC236}">
                    <a16:creationId xmlns:a16="http://schemas.microsoft.com/office/drawing/2014/main" id="{FA17FACE-0129-27CA-059A-6EA6BE87D7D2}"/>
                  </a:ext>
                </a:extLst>
              </p:cNvPr>
              <p:cNvSpPr>
                <a:spLocks noChangeArrowheads="1"/>
              </p:cNvSpPr>
              <p:nvPr/>
            </p:nvSpPr>
            <p:spPr bwMode="auto">
              <a:xfrm>
                <a:off x="4308" y="1556"/>
                <a:ext cx="76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immediate</a:t>
                </a:r>
              </a:p>
            </p:txBody>
          </p:sp>
          <p:sp>
            <p:nvSpPr>
              <p:cNvPr id="57" name="Rectangle 134">
                <a:extLst>
                  <a:ext uri="{FF2B5EF4-FFF2-40B4-BE49-F238E27FC236}">
                    <a16:creationId xmlns:a16="http://schemas.microsoft.com/office/drawing/2014/main" id="{D1778275-E6FE-CA8F-09CC-E97EDD005265}"/>
                  </a:ext>
                </a:extLst>
              </p:cNvPr>
              <p:cNvSpPr>
                <a:spLocks noChangeArrowheads="1"/>
              </p:cNvSpPr>
              <p:nvPr/>
            </p:nvSpPr>
            <p:spPr bwMode="auto">
              <a:xfrm>
                <a:off x="5488" y="1392"/>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0</a:t>
                </a:r>
              </a:p>
            </p:txBody>
          </p:sp>
          <p:sp>
            <p:nvSpPr>
              <p:cNvPr id="58" name="Rectangle 135">
                <a:extLst>
                  <a:ext uri="{FF2B5EF4-FFF2-40B4-BE49-F238E27FC236}">
                    <a16:creationId xmlns:a16="http://schemas.microsoft.com/office/drawing/2014/main" id="{AB3EB6CF-CBF6-7281-AA49-B0C503E17221}"/>
                  </a:ext>
                </a:extLst>
              </p:cNvPr>
              <p:cNvSpPr>
                <a:spLocks noChangeArrowheads="1"/>
              </p:cNvSpPr>
              <p:nvPr/>
            </p:nvSpPr>
            <p:spPr bwMode="auto">
              <a:xfrm>
                <a:off x="3590"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a:t>
                </a:r>
              </a:p>
            </p:txBody>
          </p:sp>
          <p:sp>
            <p:nvSpPr>
              <p:cNvPr id="59" name="Rectangle 136">
                <a:extLst>
                  <a:ext uri="{FF2B5EF4-FFF2-40B4-BE49-F238E27FC236}">
                    <a16:creationId xmlns:a16="http://schemas.microsoft.com/office/drawing/2014/main" id="{C061A9ED-EB26-7CDE-84FF-5E2EC48C6393}"/>
                  </a:ext>
                </a:extLst>
              </p:cNvPr>
              <p:cNvSpPr>
                <a:spLocks noChangeArrowheads="1"/>
              </p:cNvSpPr>
              <p:nvPr/>
            </p:nvSpPr>
            <p:spPr bwMode="auto">
              <a:xfrm>
                <a:off x="3002"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21</a:t>
                </a:r>
              </a:p>
            </p:txBody>
          </p:sp>
          <p:sp>
            <p:nvSpPr>
              <p:cNvPr id="60" name="Rectangle 137">
                <a:extLst>
                  <a:ext uri="{FF2B5EF4-FFF2-40B4-BE49-F238E27FC236}">
                    <a16:creationId xmlns:a16="http://schemas.microsoft.com/office/drawing/2014/main" id="{49B7025C-4E6D-3F93-4CC4-DBA3F7492543}"/>
                  </a:ext>
                </a:extLst>
              </p:cNvPr>
              <p:cNvSpPr>
                <a:spLocks noChangeArrowheads="1"/>
              </p:cNvSpPr>
              <p:nvPr/>
            </p:nvSpPr>
            <p:spPr bwMode="auto">
              <a:xfrm>
                <a:off x="2414"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26</a:t>
                </a:r>
              </a:p>
            </p:txBody>
          </p:sp>
          <p:sp>
            <p:nvSpPr>
              <p:cNvPr id="61" name="Rectangle 138">
                <a:extLst>
                  <a:ext uri="{FF2B5EF4-FFF2-40B4-BE49-F238E27FC236}">
                    <a16:creationId xmlns:a16="http://schemas.microsoft.com/office/drawing/2014/main" id="{96521158-375F-D839-4B07-0AA244DDD024}"/>
                  </a:ext>
                </a:extLst>
              </p:cNvPr>
              <p:cNvSpPr>
                <a:spLocks noChangeArrowheads="1"/>
              </p:cNvSpPr>
              <p:nvPr/>
            </p:nvSpPr>
            <p:spPr bwMode="auto">
              <a:xfrm>
                <a:off x="1918"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31</a:t>
                </a:r>
              </a:p>
            </p:txBody>
          </p:sp>
          <p:sp>
            <p:nvSpPr>
              <p:cNvPr id="62" name="Rectangle 139">
                <a:extLst>
                  <a:ext uri="{FF2B5EF4-FFF2-40B4-BE49-F238E27FC236}">
                    <a16:creationId xmlns:a16="http://schemas.microsoft.com/office/drawing/2014/main" id="{32C804D7-D43C-B9F9-C4A3-BC95664832E6}"/>
                  </a:ext>
                </a:extLst>
              </p:cNvPr>
              <p:cNvSpPr>
                <a:spLocks noChangeArrowheads="1"/>
              </p:cNvSpPr>
              <p:nvPr/>
            </p:nvSpPr>
            <p:spPr bwMode="auto">
              <a:xfrm>
                <a:off x="2143"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63" name="Rectangle 140">
                <a:extLst>
                  <a:ext uri="{FF2B5EF4-FFF2-40B4-BE49-F238E27FC236}">
                    <a16:creationId xmlns:a16="http://schemas.microsoft.com/office/drawing/2014/main" id="{D9FB7E76-1E33-B1D1-CF24-9870F45E9EAE}"/>
                  </a:ext>
                </a:extLst>
              </p:cNvPr>
              <p:cNvSpPr>
                <a:spLocks noChangeArrowheads="1"/>
              </p:cNvSpPr>
              <p:nvPr/>
            </p:nvSpPr>
            <p:spPr bwMode="auto">
              <a:xfrm>
                <a:off x="4448" y="1776"/>
                <a:ext cx="51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 </a:t>
                </a:r>
                <a:r>
                  <a:rPr lang="en-US" altLang="zh-CN" sz="1800">
                    <a:solidFill>
                      <a:schemeClr val="tx1"/>
                    </a:solidFill>
                    <a:latin typeface="Times New Roman" panose="02020603050405020304" pitchFamily="18" charset="0"/>
                  </a:rPr>
                  <a:t>bits</a:t>
                </a:r>
              </a:p>
            </p:txBody>
          </p:sp>
          <p:sp>
            <p:nvSpPr>
              <p:cNvPr id="64" name="Rectangle 141">
                <a:extLst>
                  <a:ext uri="{FF2B5EF4-FFF2-40B4-BE49-F238E27FC236}">
                    <a16:creationId xmlns:a16="http://schemas.microsoft.com/office/drawing/2014/main" id="{FDB5154E-9FFB-48D0-86A5-18C948A12EAF}"/>
                  </a:ext>
                </a:extLst>
              </p:cNvPr>
              <p:cNvSpPr>
                <a:spLocks noChangeArrowheads="1"/>
              </p:cNvSpPr>
              <p:nvPr/>
            </p:nvSpPr>
            <p:spPr bwMode="auto">
              <a:xfrm>
                <a:off x="3318"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sp>
            <p:nvSpPr>
              <p:cNvPr id="65" name="Rectangle 142">
                <a:extLst>
                  <a:ext uri="{FF2B5EF4-FFF2-40B4-BE49-F238E27FC236}">
                    <a16:creationId xmlns:a16="http://schemas.microsoft.com/office/drawing/2014/main" id="{F4FCBEFC-89F1-CD58-E5FC-D6ACBF13425C}"/>
                  </a:ext>
                </a:extLst>
              </p:cNvPr>
              <p:cNvSpPr>
                <a:spLocks noChangeArrowheads="1"/>
              </p:cNvSpPr>
              <p:nvPr/>
            </p:nvSpPr>
            <p:spPr bwMode="auto">
              <a:xfrm>
                <a:off x="2731"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grpSp>
        <p:sp>
          <p:nvSpPr>
            <p:cNvPr id="49" name="Text Box 143">
              <a:extLst>
                <a:ext uri="{FF2B5EF4-FFF2-40B4-BE49-F238E27FC236}">
                  <a16:creationId xmlns:a16="http://schemas.microsoft.com/office/drawing/2014/main" id="{DC348C77-A9A8-DABF-A45E-EC56E2B5D4A3}"/>
                </a:ext>
              </a:extLst>
            </p:cNvPr>
            <p:cNvSpPr txBox="1">
              <a:spLocks noChangeArrowheads="1"/>
            </p:cNvSpPr>
            <p:nvPr/>
          </p:nvSpPr>
          <p:spPr bwMode="auto">
            <a:xfrm>
              <a:off x="3199" y="2528"/>
              <a:ext cx="124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pPr>
                <a:spcBef>
                  <a:spcPct val="50000"/>
                </a:spcBef>
              </a:pPr>
              <a:r>
                <a:rPr lang="en-US" altLang="zh-CN" sz="1800" dirty="0">
                  <a:latin typeface="Times New Roman" panose="02020603050405020304" pitchFamily="18" charset="0"/>
                </a:rPr>
                <a:t>I-Type</a:t>
              </a:r>
              <a:r>
                <a:rPr lang="zh-CN" altLang="en-US" sz="1800" dirty="0">
                  <a:latin typeface="Times New Roman" panose="02020603050405020304" pitchFamily="18" charset="0"/>
                </a:rPr>
                <a:t>指令</a:t>
              </a:r>
            </a:p>
          </p:txBody>
        </p:sp>
      </p:grpSp>
    </p:spTree>
    <p:custDataLst>
      <p:tags r:id="rId1"/>
    </p:custDataLst>
    <p:extLst>
      <p:ext uri="{BB962C8B-B14F-4D97-AF65-F5344CB8AC3E}">
        <p14:creationId xmlns:p14="http://schemas.microsoft.com/office/powerpoint/2010/main" val="773481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指令集</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50890" y="2462242"/>
            <a:ext cx="10290219" cy="2807372"/>
          </a:xfrm>
          <a:prstGeom prst="rect">
            <a:avLst/>
          </a:prstGeom>
          <a:noFill/>
        </p:spPr>
        <p:txBody>
          <a:bodyPr wrap="square">
            <a:spAutoFit/>
          </a:bodyPr>
          <a:lstStyle/>
          <a:p>
            <a:pPr marL="285750" indent="-285750">
              <a:lnSpc>
                <a:spcPct val="150000"/>
              </a:lnSpc>
              <a:buFont typeface="Wingdings" pitchFamily="2" charset="2"/>
              <a:buChar char="Ø"/>
              <a:defRP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I</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类型：</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BNE</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Branch on Not Equal</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指令的</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OP</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码为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5</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10</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书写格式：</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BNE </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rs</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rt, immediate</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含义描述：</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if GPR[</a:t>
            </a:r>
            <a:r>
              <a:rPr lang="en"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rs</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 GPR[rt] then branch</a:t>
            </a:r>
            <a:endParaRPr lang="en" altLang="zh-CN" sz="2000" dirty="0"/>
          </a:p>
          <a:p>
            <a:pPr marL="285750" indent="-285750">
              <a:lnSpc>
                <a:spcPct val="150000"/>
              </a:lnSpc>
              <a:buFont typeface="Wingdings" pitchFamily="2" charset="2"/>
              <a:buChar char="Ø"/>
              <a:defRPr/>
            </a:pPr>
            <a:r>
              <a:rPr lang="zh-CN" altLang="en-US" sz="2000" dirty="0"/>
              <a:t>如果寄存器</a:t>
            </a:r>
            <a:r>
              <a:rPr lang="en-US" altLang="zh-CN" sz="2000" dirty="0" err="1"/>
              <a:t>rs</a:t>
            </a:r>
            <a:r>
              <a:rPr lang="zh-CN" altLang="en-US" sz="2000" dirty="0"/>
              <a:t>和</a:t>
            </a:r>
            <a:r>
              <a:rPr lang="en-US" altLang="zh-CN" sz="2000" dirty="0"/>
              <a:t>rt</a:t>
            </a:r>
            <a:r>
              <a:rPr lang="zh-CN" altLang="en-US" sz="2000" dirty="0"/>
              <a:t>的值不等，那么发生跳转</a:t>
            </a:r>
            <a:endParaRPr lang="en-US" altLang="zh-CN" sz="2000" dirty="0"/>
          </a:p>
          <a:p>
            <a:pPr marL="285750" indent="-285750">
              <a:lnSpc>
                <a:spcPct val="150000"/>
              </a:lnSpc>
              <a:buFont typeface="Wingdings" pitchFamily="2" charset="2"/>
              <a:buChar char="Ø"/>
              <a:defRPr/>
            </a:pPr>
            <a:r>
              <a:rPr lang="zh-CN" altLang="en-US" sz="2000" dirty="0"/>
              <a:t>跳转的地址为当前</a:t>
            </a:r>
            <a:r>
              <a:rPr lang="en-US" altLang="zh-CN" sz="2000" dirty="0"/>
              <a:t>PC</a:t>
            </a:r>
            <a:r>
              <a:rPr lang="zh-CN" altLang="en-US" sz="2000" dirty="0"/>
              <a:t>，与</a:t>
            </a:r>
            <a:r>
              <a:rPr lang="en-US" altLang="zh-CN" sz="2000" dirty="0"/>
              <a:t>16</a:t>
            </a:r>
            <a:r>
              <a:rPr lang="zh-CN" altLang="en-US" sz="2000" dirty="0"/>
              <a:t>位有符号立即数的左移两位后的值的加和</a:t>
            </a:r>
            <a:endParaRPr lang="en-US" altLang="zh-CN" sz="2000" dirty="0"/>
          </a:p>
        </p:txBody>
      </p:sp>
      <p:graphicFrame>
        <p:nvGraphicFramePr>
          <p:cNvPr id="50" name="表格 49">
            <a:extLst>
              <a:ext uri="{FF2B5EF4-FFF2-40B4-BE49-F238E27FC236}">
                <a16:creationId xmlns:a16="http://schemas.microsoft.com/office/drawing/2014/main" id="{4E748DA1-FF2F-B40A-6FE0-F3D16D90ECB3}"/>
              </a:ext>
            </a:extLst>
          </p:cNvPr>
          <p:cNvGraphicFramePr>
            <a:graphicFrameLocks noGrp="1"/>
          </p:cNvGraphicFramePr>
          <p:nvPr>
            <p:extLst>
              <p:ext uri="{D42A27DB-BD31-4B8C-83A1-F6EECF244321}">
                <p14:modId xmlns:p14="http://schemas.microsoft.com/office/powerpoint/2010/main" val="2111914613"/>
              </p:ext>
            </p:extLst>
          </p:nvPr>
        </p:nvGraphicFramePr>
        <p:xfrm>
          <a:off x="6158642" y="2784440"/>
          <a:ext cx="5719764" cy="866205"/>
        </p:xfrm>
        <a:graphic>
          <a:graphicData uri="http://schemas.openxmlformats.org/drawingml/2006/table">
            <a:tbl>
              <a:tblPr firstRow="1" bandRow="1"/>
              <a:tblGrid>
                <a:gridCol w="975565">
                  <a:extLst>
                    <a:ext uri="{9D8B030D-6E8A-4147-A177-3AD203B41FA5}">
                      <a16:colId xmlns:a16="http://schemas.microsoft.com/office/drawing/2014/main" val="786761984"/>
                    </a:ext>
                  </a:extLst>
                </a:gridCol>
                <a:gridCol w="954124">
                  <a:extLst>
                    <a:ext uri="{9D8B030D-6E8A-4147-A177-3AD203B41FA5}">
                      <a16:colId xmlns:a16="http://schemas.microsoft.com/office/drawing/2014/main" val="3291144237"/>
                    </a:ext>
                  </a:extLst>
                </a:gridCol>
                <a:gridCol w="932682">
                  <a:extLst>
                    <a:ext uri="{9D8B030D-6E8A-4147-A177-3AD203B41FA5}">
                      <a16:colId xmlns:a16="http://schemas.microsoft.com/office/drawing/2014/main" val="2181874070"/>
                    </a:ext>
                  </a:extLst>
                </a:gridCol>
                <a:gridCol w="932683">
                  <a:extLst>
                    <a:ext uri="{9D8B030D-6E8A-4147-A177-3AD203B41FA5}">
                      <a16:colId xmlns:a16="http://schemas.microsoft.com/office/drawing/2014/main" val="3055983894"/>
                    </a:ext>
                  </a:extLst>
                </a:gridCol>
                <a:gridCol w="961828">
                  <a:extLst>
                    <a:ext uri="{9D8B030D-6E8A-4147-A177-3AD203B41FA5}">
                      <a16:colId xmlns:a16="http://schemas.microsoft.com/office/drawing/2014/main" val="1725049587"/>
                    </a:ext>
                  </a:extLst>
                </a:gridCol>
                <a:gridCol w="962882">
                  <a:extLst>
                    <a:ext uri="{9D8B030D-6E8A-4147-A177-3AD203B41FA5}">
                      <a16:colId xmlns:a16="http://schemas.microsoft.com/office/drawing/2014/main" val="37174518"/>
                    </a:ext>
                  </a:extLst>
                </a:gridCol>
              </a:tblGrid>
              <a:tr h="494254">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a:solidFill>
                            <a:schemeClr val="bg1">
                              <a:lumMod val="95000"/>
                            </a:schemeClr>
                          </a:solidFill>
                        </a:rPr>
                        <a:t>OP</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rs</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b="1" kern="1200" dirty="0" err="1">
                          <a:solidFill>
                            <a:schemeClr val="bg1">
                              <a:lumMod val="95000"/>
                            </a:schemeClr>
                          </a:solidFill>
                          <a:latin typeface="微软雅黑"/>
                          <a:ea typeface="微软雅黑"/>
                          <a:cs typeface="+mn-cs"/>
                        </a:rPr>
                        <a:t>rt</a:t>
                      </a:r>
                      <a:endParaRPr lang="zh-CN" altLang="en-US" sz="1600" b="1" kern="1200" dirty="0">
                        <a:solidFill>
                          <a:schemeClr val="bg1">
                            <a:lumMod val="95000"/>
                          </a:schemeClr>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b="1" kern="1200" dirty="0" err="1">
                          <a:solidFill>
                            <a:schemeClr val="bg1">
                              <a:lumMod val="95000"/>
                            </a:schemeClr>
                          </a:solidFill>
                          <a:latin typeface="微软雅黑"/>
                          <a:ea typeface="微软雅黑"/>
                          <a:cs typeface="+mn-cs"/>
                        </a:rPr>
                        <a:t>rd</a:t>
                      </a:r>
                      <a:endParaRPr lang="zh-CN" altLang="en-US" sz="1600" dirty="0">
                        <a:solidFill>
                          <a:srgbClr val="0000FF"/>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r>
                        <a:rPr lang="en-US" altLang="zh-CN" sz="1600" b="1" kern="1200" dirty="0" err="1">
                          <a:solidFill>
                            <a:schemeClr val="bg1">
                              <a:lumMod val="95000"/>
                            </a:schemeClr>
                          </a:solidFill>
                          <a:latin typeface="微软雅黑"/>
                          <a:ea typeface="微软雅黑"/>
                          <a:cs typeface="+mn-cs"/>
                        </a:rPr>
                        <a:t>sa</a:t>
                      </a:r>
                      <a:endParaRPr lang="zh-CN" altLang="en-US" sz="1600" b="1" kern="1200" dirty="0">
                        <a:solidFill>
                          <a:schemeClr val="bg1">
                            <a:lumMod val="95000"/>
                          </a:schemeClr>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func</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336909343"/>
                  </a:ext>
                </a:extLst>
              </a:tr>
              <a:tr h="371951">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5</a:t>
                      </a:r>
                      <a:r>
                        <a:rPr lang="en-US" altLang="zh-CN" sz="1600" baseline="-25000" dirty="0">
                          <a:solidFill>
                            <a:schemeClr val="tx1">
                              <a:lumMod val="85000"/>
                              <a:lumOff val="15000"/>
                            </a:schemeClr>
                          </a:solidFill>
                          <a:latin typeface="微软雅黑" panose="020B0503020204020204" pitchFamily="34" charset="-122"/>
                          <a:ea typeface="微软雅黑" panose="020B0503020204020204" pitchFamily="34" charset="-122"/>
                        </a:rPr>
                        <a:t>10</a:t>
                      </a:r>
                      <a:endParaRPr lang="zh-CN" altLang="en-US" sz="1600" b="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US" altLang="zh-CN" sz="1600" b="0" kern="1200" dirty="0" err="1">
                          <a:solidFill>
                            <a:schemeClr val="tx1"/>
                          </a:solidFill>
                          <a:latin typeface="微软雅黑"/>
                          <a:ea typeface="微软雅黑"/>
                          <a:cs typeface="+mn-cs"/>
                        </a:rPr>
                        <a:t>Reg</a:t>
                      </a:r>
                      <a:endParaRPr lang="zh-CN" altLang="en-US" sz="1600" b="0" kern="1200" dirty="0">
                        <a:solidFill>
                          <a:schemeClr val="tx1"/>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US" altLang="zh-CN" sz="1600" b="0" kern="1200" dirty="0">
                          <a:solidFill>
                            <a:schemeClr val="tx1"/>
                          </a:solidFill>
                          <a:latin typeface="微软雅黑"/>
                          <a:ea typeface="微软雅黑"/>
                          <a:cs typeface="+mn-cs"/>
                        </a:rPr>
                        <a:t>Reg</a:t>
                      </a:r>
                      <a:endParaRPr lang="zh-CN" altLang="en-US" sz="1600" b="0" kern="1200" dirty="0">
                        <a:solidFill>
                          <a:schemeClr val="tx1"/>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gridSpan="3">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 altLang="zh-CN" sz="1600" b="0" kern="1200" dirty="0">
                          <a:solidFill>
                            <a:srgbClr val="002060"/>
                          </a:solidFill>
                          <a:latin typeface="微软雅黑"/>
                          <a:ea typeface="微软雅黑"/>
                          <a:cs typeface="+mn-cs"/>
                        </a:rPr>
                        <a:t>16bits </a:t>
                      </a:r>
                      <a:r>
                        <a:rPr lang="zh-CN" altLang="en-US" sz="1600" b="0" kern="1200" dirty="0">
                          <a:solidFill>
                            <a:srgbClr val="002060"/>
                          </a:solidFill>
                          <a:latin typeface="微软雅黑"/>
                          <a:ea typeface="微软雅黑"/>
                          <a:cs typeface="+mn-cs"/>
                        </a:rPr>
                        <a:t>立即数</a:t>
                      </a: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hMerge="1">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endParaRPr lang="zh-CN" altLang="en-US" sz="1600" b="0" kern="1200" dirty="0">
                        <a:solidFill>
                          <a:srgbClr val="002060"/>
                        </a:solidFill>
                        <a:latin typeface="微软雅黑"/>
                        <a:ea typeface="微软雅黑"/>
                        <a:cs typeface="+mn-cs"/>
                      </a:endParaRPr>
                    </a:p>
                  </a:txBody>
                  <a:tcPr marL="103852" marR="103852" marT="51893" marB="51893"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hMerge="1">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endParaRPr lang="zh-CN" altLang="en-US" sz="1600" b="0" kern="1200" baseline="-25000" dirty="0">
                        <a:solidFill>
                          <a:srgbClr val="002060"/>
                        </a:solidFill>
                        <a:latin typeface="微软雅黑"/>
                        <a:ea typeface="微软雅黑"/>
                        <a:cs typeface="+mn-cs"/>
                      </a:endParaRPr>
                    </a:p>
                  </a:txBody>
                  <a:tcPr marL="103852" marR="103852" marT="51893" marB="51893"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extLst>
                  <a:ext uri="{0D108BD9-81ED-4DB2-BD59-A6C34878D82A}">
                    <a16:rowId xmlns:a16="http://schemas.microsoft.com/office/drawing/2014/main" val="3969790114"/>
                  </a:ext>
                </a:extLst>
              </a:tr>
            </a:tbl>
          </a:graphicData>
        </a:graphic>
      </p:graphicFrame>
      <p:grpSp>
        <p:nvGrpSpPr>
          <p:cNvPr id="47" name="Group 120">
            <a:extLst>
              <a:ext uri="{FF2B5EF4-FFF2-40B4-BE49-F238E27FC236}">
                <a16:creationId xmlns:a16="http://schemas.microsoft.com/office/drawing/2014/main" id="{32A0CE53-E694-5CD0-EA05-835F57D74A51}"/>
              </a:ext>
            </a:extLst>
          </p:cNvPr>
          <p:cNvGrpSpPr>
            <a:grpSpLocks/>
          </p:cNvGrpSpPr>
          <p:nvPr/>
        </p:nvGrpSpPr>
        <p:grpSpPr bwMode="auto">
          <a:xfrm>
            <a:off x="6065773" y="1320861"/>
            <a:ext cx="5962650" cy="1273175"/>
            <a:chOff x="1889" y="2528"/>
            <a:chExt cx="3756" cy="802"/>
          </a:xfrm>
        </p:grpSpPr>
        <p:grpSp>
          <p:nvGrpSpPr>
            <p:cNvPr id="48" name="Group 121">
              <a:extLst>
                <a:ext uri="{FF2B5EF4-FFF2-40B4-BE49-F238E27FC236}">
                  <a16:creationId xmlns:a16="http://schemas.microsoft.com/office/drawing/2014/main" id="{E3EE4812-B595-1A3B-F1A3-452EE3DCB7DD}"/>
                </a:ext>
              </a:extLst>
            </p:cNvPr>
            <p:cNvGrpSpPr>
              <a:grpSpLocks/>
            </p:cNvGrpSpPr>
            <p:nvPr/>
          </p:nvGrpSpPr>
          <p:grpSpPr bwMode="auto">
            <a:xfrm>
              <a:off x="1889" y="2717"/>
              <a:ext cx="3756" cy="613"/>
              <a:chOff x="1918" y="1392"/>
              <a:chExt cx="3756" cy="613"/>
            </a:xfrm>
          </p:grpSpPr>
          <p:sp>
            <p:nvSpPr>
              <p:cNvPr id="51" name="Rectangle 122">
                <a:extLst>
                  <a:ext uri="{FF2B5EF4-FFF2-40B4-BE49-F238E27FC236}">
                    <a16:creationId xmlns:a16="http://schemas.microsoft.com/office/drawing/2014/main" id="{4E315B92-3ED7-2512-657B-9A8EBE7A1C32}"/>
                  </a:ext>
                </a:extLst>
              </p:cNvPr>
              <p:cNvSpPr>
                <a:spLocks noChangeArrowheads="1"/>
              </p:cNvSpPr>
              <p:nvPr/>
            </p:nvSpPr>
            <p:spPr bwMode="auto">
              <a:xfrm>
                <a:off x="1983" y="1592"/>
                <a:ext cx="3599"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grpSp>
            <p:nvGrpSpPr>
              <p:cNvPr id="52" name="Group 123">
                <a:extLst>
                  <a:ext uri="{FF2B5EF4-FFF2-40B4-BE49-F238E27FC236}">
                    <a16:creationId xmlns:a16="http://schemas.microsoft.com/office/drawing/2014/main" id="{D1A8D831-DB11-5545-261A-05CED9D311B1}"/>
                  </a:ext>
                </a:extLst>
              </p:cNvPr>
              <p:cNvGrpSpPr>
                <a:grpSpLocks/>
              </p:cNvGrpSpPr>
              <p:nvPr/>
            </p:nvGrpSpPr>
            <p:grpSpPr bwMode="auto">
              <a:xfrm>
                <a:off x="1979" y="1556"/>
                <a:ext cx="624" cy="229"/>
                <a:chOff x="1979" y="1556"/>
                <a:chExt cx="624" cy="229"/>
              </a:xfrm>
            </p:grpSpPr>
            <p:sp>
              <p:nvSpPr>
                <p:cNvPr id="70" name="Rectangle 124">
                  <a:extLst>
                    <a:ext uri="{FF2B5EF4-FFF2-40B4-BE49-F238E27FC236}">
                      <a16:creationId xmlns:a16="http://schemas.microsoft.com/office/drawing/2014/main" id="{52A1F75E-C864-DF08-DFA4-8B3E0821CD6E}"/>
                    </a:ext>
                  </a:extLst>
                </p:cNvPr>
                <p:cNvSpPr>
                  <a:spLocks noChangeArrowheads="1"/>
                </p:cNvSpPr>
                <p:nvPr/>
              </p:nvSpPr>
              <p:spPr bwMode="auto">
                <a:xfrm>
                  <a:off x="1979" y="1588"/>
                  <a:ext cx="62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71" name="Rectangle 125">
                  <a:extLst>
                    <a:ext uri="{FF2B5EF4-FFF2-40B4-BE49-F238E27FC236}">
                      <a16:creationId xmlns:a16="http://schemas.microsoft.com/office/drawing/2014/main" id="{B25D7EE4-427A-6797-4DEF-E7E0049F6A47}"/>
                    </a:ext>
                  </a:extLst>
                </p:cNvPr>
                <p:cNvSpPr>
                  <a:spLocks noChangeArrowheads="1"/>
                </p:cNvSpPr>
                <p:nvPr/>
              </p:nvSpPr>
              <p:spPr bwMode="auto">
                <a:xfrm>
                  <a:off x="2180" y="1556"/>
                  <a:ext cx="26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op</a:t>
                  </a:r>
                </a:p>
              </p:txBody>
            </p:sp>
          </p:grpSp>
          <p:grpSp>
            <p:nvGrpSpPr>
              <p:cNvPr id="53" name="Group 126">
                <a:extLst>
                  <a:ext uri="{FF2B5EF4-FFF2-40B4-BE49-F238E27FC236}">
                    <a16:creationId xmlns:a16="http://schemas.microsoft.com/office/drawing/2014/main" id="{90AEDFCC-2A52-5B8F-56D7-D4A0A214E680}"/>
                  </a:ext>
                </a:extLst>
              </p:cNvPr>
              <p:cNvGrpSpPr>
                <a:grpSpLocks/>
              </p:cNvGrpSpPr>
              <p:nvPr/>
            </p:nvGrpSpPr>
            <p:grpSpPr bwMode="auto">
              <a:xfrm>
                <a:off x="2611" y="1556"/>
                <a:ext cx="580" cy="229"/>
                <a:chOff x="2611" y="1556"/>
                <a:chExt cx="580" cy="229"/>
              </a:xfrm>
            </p:grpSpPr>
            <p:sp>
              <p:nvSpPr>
                <p:cNvPr id="68" name="Rectangle 127">
                  <a:extLst>
                    <a:ext uri="{FF2B5EF4-FFF2-40B4-BE49-F238E27FC236}">
                      <a16:creationId xmlns:a16="http://schemas.microsoft.com/office/drawing/2014/main" id="{F4FA1C88-A872-9752-E9DD-32D356F7086D}"/>
                    </a:ext>
                  </a:extLst>
                </p:cNvPr>
                <p:cNvSpPr>
                  <a:spLocks noChangeArrowheads="1"/>
                </p:cNvSpPr>
                <p:nvPr/>
              </p:nvSpPr>
              <p:spPr bwMode="auto">
                <a:xfrm>
                  <a:off x="2611" y="1588"/>
                  <a:ext cx="58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69" name="Rectangle 128">
                  <a:extLst>
                    <a:ext uri="{FF2B5EF4-FFF2-40B4-BE49-F238E27FC236}">
                      <a16:creationId xmlns:a16="http://schemas.microsoft.com/office/drawing/2014/main" id="{7A691014-CCB2-D0DD-3A51-1E9B95CEE780}"/>
                    </a:ext>
                  </a:extLst>
                </p:cNvPr>
                <p:cNvSpPr>
                  <a:spLocks noChangeArrowheads="1"/>
                </p:cNvSpPr>
                <p:nvPr/>
              </p:nvSpPr>
              <p:spPr bwMode="auto">
                <a:xfrm>
                  <a:off x="2795" y="1556"/>
                  <a:ext cx="23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rs</a:t>
                  </a:r>
                </a:p>
              </p:txBody>
            </p:sp>
          </p:grpSp>
          <p:grpSp>
            <p:nvGrpSpPr>
              <p:cNvPr id="54" name="Group 129">
                <a:extLst>
                  <a:ext uri="{FF2B5EF4-FFF2-40B4-BE49-F238E27FC236}">
                    <a16:creationId xmlns:a16="http://schemas.microsoft.com/office/drawing/2014/main" id="{B9249F46-9BFD-3D42-2ED7-BBE87F7B0A0F}"/>
                  </a:ext>
                </a:extLst>
              </p:cNvPr>
              <p:cNvGrpSpPr>
                <a:grpSpLocks/>
              </p:cNvGrpSpPr>
              <p:nvPr/>
            </p:nvGrpSpPr>
            <p:grpSpPr bwMode="auto">
              <a:xfrm>
                <a:off x="3199" y="1556"/>
                <a:ext cx="579" cy="229"/>
                <a:chOff x="3199" y="1556"/>
                <a:chExt cx="579" cy="229"/>
              </a:xfrm>
            </p:grpSpPr>
            <p:sp>
              <p:nvSpPr>
                <p:cNvPr id="66" name="Rectangle 130">
                  <a:extLst>
                    <a:ext uri="{FF2B5EF4-FFF2-40B4-BE49-F238E27FC236}">
                      <a16:creationId xmlns:a16="http://schemas.microsoft.com/office/drawing/2014/main" id="{721DBEC1-4C1A-1DF6-3E56-7A805C8BBF85}"/>
                    </a:ext>
                  </a:extLst>
                </p:cNvPr>
                <p:cNvSpPr>
                  <a:spLocks noChangeArrowheads="1"/>
                </p:cNvSpPr>
                <p:nvPr/>
              </p:nvSpPr>
              <p:spPr bwMode="auto">
                <a:xfrm>
                  <a:off x="3199" y="1588"/>
                  <a:ext cx="579"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67" name="Rectangle 131">
                  <a:extLst>
                    <a:ext uri="{FF2B5EF4-FFF2-40B4-BE49-F238E27FC236}">
                      <a16:creationId xmlns:a16="http://schemas.microsoft.com/office/drawing/2014/main" id="{25EA0170-BE8C-31A2-7EB8-DA09F7B785B4}"/>
                    </a:ext>
                  </a:extLst>
                </p:cNvPr>
                <p:cNvSpPr>
                  <a:spLocks noChangeArrowheads="1"/>
                </p:cNvSpPr>
                <p:nvPr/>
              </p:nvSpPr>
              <p:spPr bwMode="auto">
                <a:xfrm>
                  <a:off x="3382" y="1556"/>
                  <a:ext cx="22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rt</a:t>
                  </a:r>
                </a:p>
              </p:txBody>
            </p:sp>
          </p:grpSp>
          <p:sp>
            <p:nvSpPr>
              <p:cNvPr id="55" name="Rectangle 132">
                <a:extLst>
                  <a:ext uri="{FF2B5EF4-FFF2-40B4-BE49-F238E27FC236}">
                    <a16:creationId xmlns:a16="http://schemas.microsoft.com/office/drawing/2014/main" id="{9EC64D07-07DB-2CB0-BE35-175B9F1B1EE9}"/>
                  </a:ext>
                </a:extLst>
              </p:cNvPr>
              <p:cNvSpPr>
                <a:spLocks noChangeArrowheads="1"/>
              </p:cNvSpPr>
              <p:nvPr/>
            </p:nvSpPr>
            <p:spPr bwMode="auto">
              <a:xfrm>
                <a:off x="3786" y="1588"/>
                <a:ext cx="1800"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56" name="Rectangle 133">
                <a:extLst>
                  <a:ext uri="{FF2B5EF4-FFF2-40B4-BE49-F238E27FC236}">
                    <a16:creationId xmlns:a16="http://schemas.microsoft.com/office/drawing/2014/main" id="{FA17FACE-0129-27CA-059A-6EA6BE87D7D2}"/>
                  </a:ext>
                </a:extLst>
              </p:cNvPr>
              <p:cNvSpPr>
                <a:spLocks noChangeArrowheads="1"/>
              </p:cNvSpPr>
              <p:nvPr/>
            </p:nvSpPr>
            <p:spPr bwMode="auto">
              <a:xfrm>
                <a:off x="4308" y="1556"/>
                <a:ext cx="76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immediate</a:t>
                </a:r>
              </a:p>
            </p:txBody>
          </p:sp>
          <p:sp>
            <p:nvSpPr>
              <p:cNvPr id="57" name="Rectangle 134">
                <a:extLst>
                  <a:ext uri="{FF2B5EF4-FFF2-40B4-BE49-F238E27FC236}">
                    <a16:creationId xmlns:a16="http://schemas.microsoft.com/office/drawing/2014/main" id="{D1778275-E6FE-CA8F-09CC-E97EDD005265}"/>
                  </a:ext>
                </a:extLst>
              </p:cNvPr>
              <p:cNvSpPr>
                <a:spLocks noChangeArrowheads="1"/>
              </p:cNvSpPr>
              <p:nvPr/>
            </p:nvSpPr>
            <p:spPr bwMode="auto">
              <a:xfrm>
                <a:off x="5488" y="1392"/>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0</a:t>
                </a:r>
              </a:p>
            </p:txBody>
          </p:sp>
          <p:sp>
            <p:nvSpPr>
              <p:cNvPr id="58" name="Rectangle 135">
                <a:extLst>
                  <a:ext uri="{FF2B5EF4-FFF2-40B4-BE49-F238E27FC236}">
                    <a16:creationId xmlns:a16="http://schemas.microsoft.com/office/drawing/2014/main" id="{AB3EB6CF-CBF6-7281-AA49-B0C503E17221}"/>
                  </a:ext>
                </a:extLst>
              </p:cNvPr>
              <p:cNvSpPr>
                <a:spLocks noChangeArrowheads="1"/>
              </p:cNvSpPr>
              <p:nvPr/>
            </p:nvSpPr>
            <p:spPr bwMode="auto">
              <a:xfrm>
                <a:off x="3590"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a:t>
                </a:r>
              </a:p>
            </p:txBody>
          </p:sp>
          <p:sp>
            <p:nvSpPr>
              <p:cNvPr id="59" name="Rectangle 136">
                <a:extLst>
                  <a:ext uri="{FF2B5EF4-FFF2-40B4-BE49-F238E27FC236}">
                    <a16:creationId xmlns:a16="http://schemas.microsoft.com/office/drawing/2014/main" id="{C061A9ED-EB26-7CDE-84FF-5E2EC48C6393}"/>
                  </a:ext>
                </a:extLst>
              </p:cNvPr>
              <p:cNvSpPr>
                <a:spLocks noChangeArrowheads="1"/>
              </p:cNvSpPr>
              <p:nvPr/>
            </p:nvSpPr>
            <p:spPr bwMode="auto">
              <a:xfrm>
                <a:off x="3002"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21</a:t>
                </a:r>
              </a:p>
            </p:txBody>
          </p:sp>
          <p:sp>
            <p:nvSpPr>
              <p:cNvPr id="60" name="Rectangle 137">
                <a:extLst>
                  <a:ext uri="{FF2B5EF4-FFF2-40B4-BE49-F238E27FC236}">
                    <a16:creationId xmlns:a16="http://schemas.microsoft.com/office/drawing/2014/main" id="{49B7025C-4E6D-3F93-4CC4-DBA3F7492543}"/>
                  </a:ext>
                </a:extLst>
              </p:cNvPr>
              <p:cNvSpPr>
                <a:spLocks noChangeArrowheads="1"/>
              </p:cNvSpPr>
              <p:nvPr/>
            </p:nvSpPr>
            <p:spPr bwMode="auto">
              <a:xfrm>
                <a:off x="2414"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26</a:t>
                </a:r>
              </a:p>
            </p:txBody>
          </p:sp>
          <p:sp>
            <p:nvSpPr>
              <p:cNvPr id="61" name="Rectangle 138">
                <a:extLst>
                  <a:ext uri="{FF2B5EF4-FFF2-40B4-BE49-F238E27FC236}">
                    <a16:creationId xmlns:a16="http://schemas.microsoft.com/office/drawing/2014/main" id="{96521158-375F-D839-4B07-0AA244DDD024}"/>
                  </a:ext>
                </a:extLst>
              </p:cNvPr>
              <p:cNvSpPr>
                <a:spLocks noChangeArrowheads="1"/>
              </p:cNvSpPr>
              <p:nvPr/>
            </p:nvSpPr>
            <p:spPr bwMode="auto">
              <a:xfrm>
                <a:off x="1918" y="1392"/>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31</a:t>
                </a:r>
              </a:p>
            </p:txBody>
          </p:sp>
          <p:sp>
            <p:nvSpPr>
              <p:cNvPr id="62" name="Rectangle 139">
                <a:extLst>
                  <a:ext uri="{FF2B5EF4-FFF2-40B4-BE49-F238E27FC236}">
                    <a16:creationId xmlns:a16="http://schemas.microsoft.com/office/drawing/2014/main" id="{32C804D7-D43C-B9F9-C4A3-BC95664832E6}"/>
                  </a:ext>
                </a:extLst>
              </p:cNvPr>
              <p:cNvSpPr>
                <a:spLocks noChangeArrowheads="1"/>
              </p:cNvSpPr>
              <p:nvPr/>
            </p:nvSpPr>
            <p:spPr bwMode="auto">
              <a:xfrm>
                <a:off x="2143"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63" name="Rectangle 140">
                <a:extLst>
                  <a:ext uri="{FF2B5EF4-FFF2-40B4-BE49-F238E27FC236}">
                    <a16:creationId xmlns:a16="http://schemas.microsoft.com/office/drawing/2014/main" id="{D9FB7E76-1E33-B1D1-CF24-9870F45E9EAE}"/>
                  </a:ext>
                </a:extLst>
              </p:cNvPr>
              <p:cNvSpPr>
                <a:spLocks noChangeArrowheads="1"/>
              </p:cNvSpPr>
              <p:nvPr/>
            </p:nvSpPr>
            <p:spPr bwMode="auto">
              <a:xfrm>
                <a:off x="4448" y="1776"/>
                <a:ext cx="51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16 </a:t>
                </a:r>
                <a:r>
                  <a:rPr lang="en-US" altLang="zh-CN" sz="1800">
                    <a:solidFill>
                      <a:schemeClr val="tx1"/>
                    </a:solidFill>
                    <a:latin typeface="Times New Roman" panose="02020603050405020304" pitchFamily="18" charset="0"/>
                  </a:rPr>
                  <a:t>bits</a:t>
                </a:r>
              </a:p>
            </p:txBody>
          </p:sp>
          <p:sp>
            <p:nvSpPr>
              <p:cNvPr id="64" name="Rectangle 141">
                <a:extLst>
                  <a:ext uri="{FF2B5EF4-FFF2-40B4-BE49-F238E27FC236}">
                    <a16:creationId xmlns:a16="http://schemas.microsoft.com/office/drawing/2014/main" id="{FDB5154E-9FFB-48D0-86A5-18C948A12EAF}"/>
                  </a:ext>
                </a:extLst>
              </p:cNvPr>
              <p:cNvSpPr>
                <a:spLocks noChangeArrowheads="1"/>
              </p:cNvSpPr>
              <p:nvPr/>
            </p:nvSpPr>
            <p:spPr bwMode="auto">
              <a:xfrm>
                <a:off x="3318"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sp>
            <p:nvSpPr>
              <p:cNvPr id="65" name="Rectangle 142">
                <a:extLst>
                  <a:ext uri="{FF2B5EF4-FFF2-40B4-BE49-F238E27FC236}">
                    <a16:creationId xmlns:a16="http://schemas.microsoft.com/office/drawing/2014/main" id="{F4FCBEFC-89F1-CD58-E5FC-D6ACBF13425C}"/>
                  </a:ext>
                </a:extLst>
              </p:cNvPr>
              <p:cNvSpPr>
                <a:spLocks noChangeArrowheads="1"/>
              </p:cNvSpPr>
              <p:nvPr/>
            </p:nvSpPr>
            <p:spPr bwMode="auto">
              <a:xfrm>
                <a:off x="2731" y="1776"/>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5 </a:t>
                </a:r>
                <a:r>
                  <a:rPr lang="en-US" altLang="zh-CN" sz="1800">
                    <a:solidFill>
                      <a:schemeClr val="tx1"/>
                    </a:solidFill>
                    <a:latin typeface="Times New Roman" panose="02020603050405020304" pitchFamily="18" charset="0"/>
                  </a:rPr>
                  <a:t>bits</a:t>
                </a:r>
              </a:p>
            </p:txBody>
          </p:sp>
        </p:grpSp>
        <p:sp>
          <p:nvSpPr>
            <p:cNvPr id="49" name="Text Box 143">
              <a:extLst>
                <a:ext uri="{FF2B5EF4-FFF2-40B4-BE49-F238E27FC236}">
                  <a16:creationId xmlns:a16="http://schemas.microsoft.com/office/drawing/2014/main" id="{DC348C77-A9A8-DABF-A45E-EC56E2B5D4A3}"/>
                </a:ext>
              </a:extLst>
            </p:cNvPr>
            <p:cNvSpPr txBox="1">
              <a:spLocks noChangeArrowheads="1"/>
            </p:cNvSpPr>
            <p:nvPr/>
          </p:nvSpPr>
          <p:spPr bwMode="auto">
            <a:xfrm>
              <a:off x="3199" y="2528"/>
              <a:ext cx="124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pPr>
                <a:spcBef>
                  <a:spcPct val="50000"/>
                </a:spcBef>
              </a:pPr>
              <a:r>
                <a:rPr lang="en-US" altLang="zh-CN" sz="1800" dirty="0">
                  <a:latin typeface="Times New Roman" panose="02020603050405020304" pitchFamily="18" charset="0"/>
                </a:rPr>
                <a:t>I-Type</a:t>
              </a:r>
              <a:r>
                <a:rPr lang="zh-CN" altLang="en-US" sz="1800" dirty="0">
                  <a:latin typeface="Times New Roman" panose="02020603050405020304" pitchFamily="18" charset="0"/>
                </a:rPr>
                <a:t>指令</a:t>
              </a:r>
            </a:p>
          </p:txBody>
        </p:sp>
      </p:grpSp>
    </p:spTree>
    <p:custDataLst>
      <p:tags r:id="rId1"/>
    </p:custDataLst>
    <p:extLst>
      <p:ext uri="{BB962C8B-B14F-4D97-AF65-F5344CB8AC3E}">
        <p14:creationId xmlns:p14="http://schemas.microsoft.com/office/powerpoint/2010/main" val="14286457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指令集</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40157" y="2195240"/>
            <a:ext cx="10290219" cy="961225"/>
          </a:xfrm>
          <a:prstGeom prst="rect">
            <a:avLst/>
          </a:prstGeom>
          <a:noFill/>
        </p:spPr>
        <p:txBody>
          <a:bodyPr wrap="square">
            <a:spAutoFit/>
          </a:bodyPr>
          <a:lstStyle/>
          <a:p>
            <a:pPr marL="285750" indent="-285750">
              <a:lnSpc>
                <a:spcPct val="150000"/>
              </a:lnSpc>
              <a:buFont typeface="Wingdings" pitchFamily="2" charset="2"/>
              <a:buChar char="Ø"/>
              <a:defRP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J</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类型</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指令的</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rs</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rt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rd</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shamt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func</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域合并为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immediate</a:t>
            </a:r>
          </a:p>
        </p:txBody>
      </p:sp>
      <p:grpSp>
        <p:nvGrpSpPr>
          <p:cNvPr id="4" name="Group 144">
            <a:extLst>
              <a:ext uri="{FF2B5EF4-FFF2-40B4-BE49-F238E27FC236}">
                <a16:creationId xmlns:a16="http://schemas.microsoft.com/office/drawing/2014/main" id="{7B5ECFCE-E71C-5911-5942-70F2051FCAF4}"/>
              </a:ext>
            </a:extLst>
          </p:cNvPr>
          <p:cNvGrpSpPr>
            <a:grpSpLocks/>
          </p:cNvGrpSpPr>
          <p:nvPr/>
        </p:nvGrpSpPr>
        <p:grpSpPr bwMode="auto">
          <a:xfrm>
            <a:off x="6224241" y="1362626"/>
            <a:ext cx="5962650" cy="1198563"/>
            <a:chOff x="1886" y="3447"/>
            <a:chExt cx="3756" cy="755"/>
          </a:xfrm>
        </p:grpSpPr>
        <p:grpSp>
          <p:nvGrpSpPr>
            <p:cNvPr id="6" name="Group 145">
              <a:extLst>
                <a:ext uri="{FF2B5EF4-FFF2-40B4-BE49-F238E27FC236}">
                  <a16:creationId xmlns:a16="http://schemas.microsoft.com/office/drawing/2014/main" id="{27EE9281-C118-61E9-7FB9-DE0C53D82183}"/>
                </a:ext>
              </a:extLst>
            </p:cNvPr>
            <p:cNvGrpSpPr>
              <a:grpSpLocks/>
            </p:cNvGrpSpPr>
            <p:nvPr/>
          </p:nvGrpSpPr>
          <p:grpSpPr bwMode="auto">
            <a:xfrm>
              <a:off x="1886" y="3589"/>
              <a:ext cx="3756" cy="613"/>
              <a:chOff x="1918" y="3360"/>
              <a:chExt cx="3756" cy="613"/>
            </a:xfrm>
          </p:grpSpPr>
          <p:sp>
            <p:nvSpPr>
              <p:cNvPr id="8" name="Rectangle 146">
                <a:extLst>
                  <a:ext uri="{FF2B5EF4-FFF2-40B4-BE49-F238E27FC236}">
                    <a16:creationId xmlns:a16="http://schemas.microsoft.com/office/drawing/2014/main" id="{3DD93B28-090E-68C1-5320-DD6F6F2AC414}"/>
                  </a:ext>
                </a:extLst>
              </p:cNvPr>
              <p:cNvSpPr>
                <a:spLocks noChangeArrowheads="1"/>
              </p:cNvSpPr>
              <p:nvPr/>
            </p:nvSpPr>
            <p:spPr bwMode="auto">
              <a:xfrm>
                <a:off x="1983" y="3560"/>
                <a:ext cx="3599"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grpSp>
            <p:nvGrpSpPr>
              <p:cNvPr id="9" name="Group 147">
                <a:extLst>
                  <a:ext uri="{FF2B5EF4-FFF2-40B4-BE49-F238E27FC236}">
                    <a16:creationId xmlns:a16="http://schemas.microsoft.com/office/drawing/2014/main" id="{DD38328A-7677-8E7C-0731-746FEF9058F7}"/>
                  </a:ext>
                </a:extLst>
              </p:cNvPr>
              <p:cNvGrpSpPr>
                <a:grpSpLocks/>
              </p:cNvGrpSpPr>
              <p:nvPr/>
            </p:nvGrpSpPr>
            <p:grpSpPr bwMode="auto">
              <a:xfrm>
                <a:off x="1979" y="3524"/>
                <a:ext cx="624" cy="229"/>
                <a:chOff x="1979" y="3524"/>
                <a:chExt cx="624" cy="229"/>
              </a:xfrm>
            </p:grpSpPr>
            <p:sp>
              <p:nvSpPr>
                <p:cNvPr id="17" name="Rectangle 148">
                  <a:extLst>
                    <a:ext uri="{FF2B5EF4-FFF2-40B4-BE49-F238E27FC236}">
                      <a16:creationId xmlns:a16="http://schemas.microsoft.com/office/drawing/2014/main" id="{443888D2-ABAD-4F6C-5CB4-E5B58C006E54}"/>
                    </a:ext>
                  </a:extLst>
                </p:cNvPr>
                <p:cNvSpPr>
                  <a:spLocks noChangeArrowheads="1"/>
                </p:cNvSpPr>
                <p:nvPr/>
              </p:nvSpPr>
              <p:spPr bwMode="auto">
                <a:xfrm>
                  <a:off x="1979" y="3556"/>
                  <a:ext cx="62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18" name="Rectangle 149">
                  <a:extLst>
                    <a:ext uri="{FF2B5EF4-FFF2-40B4-BE49-F238E27FC236}">
                      <a16:creationId xmlns:a16="http://schemas.microsoft.com/office/drawing/2014/main" id="{9643F2B1-E829-6748-B1CC-CF4882C1DAAF}"/>
                    </a:ext>
                  </a:extLst>
                </p:cNvPr>
                <p:cNvSpPr>
                  <a:spLocks noChangeArrowheads="1"/>
                </p:cNvSpPr>
                <p:nvPr/>
              </p:nvSpPr>
              <p:spPr bwMode="auto">
                <a:xfrm>
                  <a:off x="2161" y="3524"/>
                  <a:ext cx="26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op</a:t>
                  </a:r>
                </a:p>
              </p:txBody>
            </p:sp>
          </p:grpSp>
          <p:sp>
            <p:nvSpPr>
              <p:cNvPr id="10" name="Rectangle 150">
                <a:extLst>
                  <a:ext uri="{FF2B5EF4-FFF2-40B4-BE49-F238E27FC236}">
                    <a16:creationId xmlns:a16="http://schemas.microsoft.com/office/drawing/2014/main" id="{3DFEDF1E-77A0-C30F-F7C3-9D5FD4E17345}"/>
                  </a:ext>
                </a:extLst>
              </p:cNvPr>
              <p:cNvSpPr>
                <a:spLocks noChangeArrowheads="1"/>
              </p:cNvSpPr>
              <p:nvPr/>
            </p:nvSpPr>
            <p:spPr bwMode="auto">
              <a:xfrm>
                <a:off x="2611" y="3556"/>
                <a:ext cx="2975"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11" name="Rectangle 151">
                <a:extLst>
                  <a:ext uri="{FF2B5EF4-FFF2-40B4-BE49-F238E27FC236}">
                    <a16:creationId xmlns:a16="http://schemas.microsoft.com/office/drawing/2014/main" id="{CF7EA405-C22F-B315-CF79-7B59FA84BEC6}"/>
                  </a:ext>
                </a:extLst>
              </p:cNvPr>
              <p:cNvSpPr>
                <a:spLocks noChangeArrowheads="1"/>
              </p:cNvSpPr>
              <p:nvPr/>
            </p:nvSpPr>
            <p:spPr bwMode="auto">
              <a:xfrm>
                <a:off x="3554" y="3524"/>
                <a:ext cx="99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target address</a:t>
                </a:r>
              </a:p>
            </p:txBody>
          </p:sp>
          <p:sp>
            <p:nvSpPr>
              <p:cNvPr id="12" name="Rectangle 152">
                <a:extLst>
                  <a:ext uri="{FF2B5EF4-FFF2-40B4-BE49-F238E27FC236}">
                    <a16:creationId xmlns:a16="http://schemas.microsoft.com/office/drawing/2014/main" id="{13C44F68-5452-A1DC-C79A-1452EF50DC01}"/>
                  </a:ext>
                </a:extLst>
              </p:cNvPr>
              <p:cNvSpPr>
                <a:spLocks noChangeArrowheads="1"/>
              </p:cNvSpPr>
              <p:nvPr/>
            </p:nvSpPr>
            <p:spPr bwMode="auto">
              <a:xfrm>
                <a:off x="5488" y="3360"/>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0</a:t>
                </a:r>
              </a:p>
            </p:txBody>
          </p:sp>
          <p:sp>
            <p:nvSpPr>
              <p:cNvPr id="13" name="Rectangle 153">
                <a:extLst>
                  <a:ext uri="{FF2B5EF4-FFF2-40B4-BE49-F238E27FC236}">
                    <a16:creationId xmlns:a16="http://schemas.microsoft.com/office/drawing/2014/main" id="{6FFBDA37-5DAD-A7DD-4E55-5DBF54538F67}"/>
                  </a:ext>
                </a:extLst>
              </p:cNvPr>
              <p:cNvSpPr>
                <a:spLocks noChangeArrowheads="1"/>
              </p:cNvSpPr>
              <p:nvPr/>
            </p:nvSpPr>
            <p:spPr bwMode="auto">
              <a:xfrm>
                <a:off x="2414" y="3360"/>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26</a:t>
                </a:r>
              </a:p>
            </p:txBody>
          </p:sp>
          <p:sp>
            <p:nvSpPr>
              <p:cNvPr id="14" name="Rectangle 154">
                <a:extLst>
                  <a:ext uri="{FF2B5EF4-FFF2-40B4-BE49-F238E27FC236}">
                    <a16:creationId xmlns:a16="http://schemas.microsoft.com/office/drawing/2014/main" id="{FC20AAC7-1454-FE9D-CC7D-3CB69679DA64}"/>
                  </a:ext>
                </a:extLst>
              </p:cNvPr>
              <p:cNvSpPr>
                <a:spLocks noChangeArrowheads="1"/>
              </p:cNvSpPr>
              <p:nvPr/>
            </p:nvSpPr>
            <p:spPr bwMode="auto">
              <a:xfrm>
                <a:off x="1918" y="3360"/>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31</a:t>
                </a:r>
              </a:p>
            </p:txBody>
          </p:sp>
          <p:sp>
            <p:nvSpPr>
              <p:cNvPr id="15" name="Rectangle 155">
                <a:extLst>
                  <a:ext uri="{FF2B5EF4-FFF2-40B4-BE49-F238E27FC236}">
                    <a16:creationId xmlns:a16="http://schemas.microsoft.com/office/drawing/2014/main" id="{719FD295-6798-1434-4CA9-94C81E82FC10}"/>
                  </a:ext>
                </a:extLst>
              </p:cNvPr>
              <p:cNvSpPr>
                <a:spLocks noChangeArrowheads="1"/>
              </p:cNvSpPr>
              <p:nvPr/>
            </p:nvSpPr>
            <p:spPr bwMode="auto">
              <a:xfrm>
                <a:off x="2143" y="3744"/>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16" name="Rectangle 156">
                <a:extLst>
                  <a:ext uri="{FF2B5EF4-FFF2-40B4-BE49-F238E27FC236}">
                    <a16:creationId xmlns:a16="http://schemas.microsoft.com/office/drawing/2014/main" id="{F83EB6D5-99F1-FD48-BA3D-99278F94B008}"/>
                  </a:ext>
                </a:extLst>
              </p:cNvPr>
              <p:cNvSpPr>
                <a:spLocks noChangeArrowheads="1"/>
              </p:cNvSpPr>
              <p:nvPr/>
            </p:nvSpPr>
            <p:spPr bwMode="auto">
              <a:xfrm>
                <a:off x="3816" y="3744"/>
                <a:ext cx="51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26</a:t>
                </a:r>
                <a:r>
                  <a:rPr lang="zh-CN" altLang="en-US" sz="1600" b="0">
                    <a:solidFill>
                      <a:schemeClr val="tx1"/>
                    </a:solidFill>
                    <a:latin typeface="Times New Roman" panose="02020603050405020304" pitchFamily="18" charset="0"/>
                  </a:rPr>
                  <a:t> </a:t>
                </a:r>
                <a:r>
                  <a:rPr lang="en-US" altLang="zh-CN" sz="1800">
                    <a:solidFill>
                      <a:schemeClr val="tx1"/>
                    </a:solidFill>
                    <a:latin typeface="Times New Roman" panose="02020603050405020304" pitchFamily="18" charset="0"/>
                  </a:rPr>
                  <a:t>bits</a:t>
                </a:r>
              </a:p>
            </p:txBody>
          </p:sp>
        </p:grpSp>
        <p:sp>
          <p:nvSpPr>
            <p:cNvPr id="7" name="Text Box 157">
              <a:extLst>
                <a:ext uri="{FF2B5EF4-FFF2-40B4-BE49-F238E27FC236}">
                  <a16:creationId xmlns:a16="http://schemas.microsoft.com/office/drawing/2014/main" id="{525691E8-A326-F9AE-20A4-1BFE1524718B}"/>
                </a:ext>
              </a:extLst>
            </p:cNvPr>
            <p:cNvSpPr txBox="1">
              <a:spLocks noChangeArrowheads="1"/>
            </p:cNvSpPr>
            <p:nvPr/>
          </p:nvSpPr>
          <p:spPr bwMode="auto">
            <a:xfrm>
              <a:off x="3162" y="3447"/>
              <a:ext cx="124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pPr>
                <a:spcBef>
                  <a:spcPct val="50000"/>
                </a:spcBef>
              </a:pPr>
              <a:r>
                <a:rPr lang="en-US" altLang="zh-CN" sz="1800" dirty="0">
                  <a:latin typeface="Times New Roman" panose="02020603050405020304" pitchFamily="18" charset="0"/>
                </a:rPr>
                <a:t>J-Type</a:t>
              </a:r>
              <a:r>
                <a:rPr lang="zh-CN" altLang="en-US" sz="1800" dirty="0">
                  <a:latin typeface="Times New Roman" panose="02020603050405020304" pitchFamily="18" charset="0"/>
                </a:rPr>
                <a:t>指令</a:t>
              </a:r>
            </a:p>
          </p:txBody>
        </p:sp>
      </p:grpSp>
      <p:pic>
        <p:nvPicPr>
          <p:cNvPr id="34" name="图片 33">
            <a:extLst>
              <a:ext uri="{FF2B5EF4-FFF2-40B4-BE49-F238E27FC236}">
                <a16:creationId xmlns:a16="http://schemas.microsoft.com/office/drawing/2014/main" id="{CD5D3A15-9060-E026-1AB9-B72E349F74A2}"/>
              </a:ext>
            </a:extLst>
          </p:cNvPr>
          <p:cNvPicPr>
            <a:picLocks noChangeAspect="1"/>
          </p:cNvPicPr>
          <p:nvPr/>
        </p:nvPicPr>
        <p:blipFill>
          <a:blip r:embed="rId5"/>
          <a:stretch>
            <a:fillRect/>
          </a:stretch>
        </p:blipFill>
        <p:spPr>
          <a:xfrm>
            <a:off x="4363691" y="3833396"/>
            <a:ext cx="7772400" cy="1436553"/>
          </a:xfrm>
          <a:prstGeom prst="rect">
            <a:avLst/>
          </a:prstGeom>
        </p:spPr>
      </p:pic>
    </p:spTree>
    <p:custDataLst>
      <p:tags r:id="rId1"/>
    </p:custDataLst>
    <p:extLst>
      <p:ext uri="{BB962C8B-B14F-4D97-AF65-F5344CB8AC3E}">
        <p14:creationId xmlns:p14="http://schemas.microsoft.com/office/powerpoint/2010/main" val="3631077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7"/>
            <a:ext cx="10731636" cy="3609642"/>
            <a:chOff x="1887176" y="1780605"/>
            <a:chExt cx="2583743" cy="1578820"/>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555123" cy="1236245"/>
            </a:xfrm>
            <a:prstGeom prst="rect">
              <a:avLst/>
            </a:prstGeom>
            <a:noFill/>
          </p:spPr>
          <p:txBody>
            <a:bodyPr wrap="square" rtlCol="0">
              <a:spAutoFit/>
            </a:bodyPr>
            <a:lstStyle/>
            <a:p>
              <a:pPr marL="285750" indent="-285750">
                <a:lnSpc>
                  <a:spcPct val="150000"/>
                </a:lnSpc>
                <a:buFont typeface="Wingdings" pitchFamily="2" charset="2"/>
                <a:buChar char="Ø"/>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IA-32</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指令集</a:t>
              </a:r>
            </a:p>
            <a:p>
              <a:pPr marL="742950" lvl="1" indent="-285750">
                <a:lnSpc>
                  <a:spcPct val="120000"/>
                </a:lnSpc>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从</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1985</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年</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Intel</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实现的</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80386</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微处理器，之后的</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80486</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80586</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微处理器，一直到</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1998</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年推出的</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Pentium</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（奔腾）微处理器，都是采用不同微结构对</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IA-32</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指令集体系的实现</a:t>
              </a:r>
            </a:p>
            <a:p>
              <a:pPr marL="285750" indent="-285750">
                <a:lnSpc>
                  <a:spcPct val="150000"/>
                </a:lnSpc>
                <a:buFont typeface="Wingdings" pitchFamily="2" charset="2"/>
                <a:buChar char="Ø"/>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MIPS</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指令集</a:t>
              </a:r>
            </a:p>
            <a:p>
              <a:pPr marL="742950" lvl="1" indent="-285750">
                <a:lnSpc>
                  <a:spcPct val="120000"/>
                </a:lnSpc>
                <a:buFont typeface="Arial" panose="020B0604020202020204" pitchFamily="34" charset="0"/>
                <a:buChar char="•"/>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Cisco</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Nintendo</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Sony</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和</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SGI</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等公司生产，实现了不同的微处理器，用于</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Sony</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Nintendo</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的游戏机，</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Cisco</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的路由器和</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SGI</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超级计算机，</a:t>
              </a:r>
              <a:r>
                <a:rPr lang="zh-CN" altLang="en-US" dirty="0">
                  <a:solidFill>
                    <a:srgbClr val="B88F4D"/>
                  </a:solidFill>
                  <a:latin typeface="微软雅黑" panose="020B0503020204020204" pitchFamily="34" charset="-122"/>
                  <a:ea typeface="微软雅黑" panose="020B0503020204020204" pitchFamily="34" charset="-122"/>
                </a:rPr>
                <a:t>龙芯</a:t>
              </a:r>
            </a:p>
            <a:p>
              <a:pPr marL="285750" indent="-285750">
                <a:lnSpc>
                  <a:spcPct val="150000"/>
                </a:lnSpc>
                <a:buFont typeface="Wingdings" pitchFamily="2" charset="2"/>
                <a:buChar char="Ø"/>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RISC-V</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指令集</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48"/>
            </a:xfrm>
            <a:prstGeom prst="rect">
              <a:avLst/>
            </a:prstGeom>
            <a:noFill/>
          </p:spPr>
          <p:txBody>
            <a:bodyPr wrap="square" rtlCol="0">
              <a:spAutoFit/>
            </a:bodyPr>
            <a:lstStyle/>
            <a:p>
              <a:pPr lvl="0">
                <a:lnSpc>
                  <a:spcPct val="125000"/>
                </a:lnSpc>
              </a:pPr>
              <a:r>
                <a:rPr lang="zh-CN" altLang="en-US" sz="2800" dirty="0">
                  <a:solidFill>
                    <a:schemeClr val="tx1">
                      <a:lumMod val="85000"/>
                      <a:lumOff val="15000"/>
                    </a:schemeClr>
                  </a:solidFill>
                </a:rPr>
                <a:t>处理器（</a:t>
              </a:r>
              <a:r>
                <a:rPr lang="en-US" altLang="zh-CN" sz="2800" dirty="0">
                  <a:solidFill>
                    <a:schemeClr val="tx1">
                      <a:lumMod val="85000"/>
                      <a:lumOff val="15000"/>
                    </a:schemeClr>
                  </a:solidFill>
                </a:rPr>
                <a:t>CPU</a:t>
              </a:r>
              <a:r>
                <a:rPr lang="zh-CN" altLang="en-US" sz="2800" dirty="0">
                  <a:solidFill>
                    <a:schemeClr val="tx1">
                      <a:lumMod val="85000"/>
                      <a:lumOff val="15000"/>
                    </a:schemeClr>
                  </a:solidFill>
                </a:rPr>
                <a:t>）</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指令集体系概述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18471896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指令集</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64566" y="2410257"/>
            <a:ext cx="10713026" cy="4192366"/>
          </a:xfrm>
          <a:prstGeom prst="rect">
            <a:avLst/>
          </a:prstGeom>
          <a:noFill/>
        </p:spPr>
        <p:txBody>
          <a:bodyPr wrap="square">
            <a:spAutoFit/>
          </a:bodyPr>
          <a:lstStyle/>
          <a:p>
            <a:pPr marL="285750" indent="-285750">
              <a:lnSpc>
                <a:spcPct val="150000"/>
              </a:lnSpc>
              <a:buFont typeface="Wingdings" pitchFamily="2" charset="2"/>
              <a:buChar char="Ø"/>
              <a:defRP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J</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类型：</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J</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Jump</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指令的</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OP</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码为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2</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10</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书写格式：</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J target</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含义描述：</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PC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&lt;-</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 PC</a:t>
            </a:r>
            <a:r>
              <a:rPr lang="en"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GPRLEN-1..28</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 ||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target</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 ||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0</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0</a:t>
            </a:r>
            <a:endParaRPr lang="en-US" altLang="zh-CN" sz="2000" baseline="30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无条件立即跳转（</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256MB</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寻址范围内）；</a:t>
            </a:r>
            <a:r>
              <a:rPr lang="zh-CN" altLang="en-US" sz="2000" dirty="0"/>
              <a:t>和</a:t>
            </a:r>
            <a:r>
              <a:rPr lang="en-US" altLang="zh-CN" sz="2000" dirty="0"/>
              <a:t>BXX</a:t>
            </a:r>
            <a:r>
              <a:rPr lang="zh-CN" altLang="en-US" sz="2000" dirty="0"/>
              <a:t>类型的</a:t>
            </a:r>
            <a:r>
              <a:rPr lang="en-US" altLang="zh-CN" sz="2000" dirty="0"/>
              <a:t>PC</a:t>
            </a:r>
            <a:r>
              <a:rPr lang="zh-CN" altLang="en-US" sz="2000" dirty="0"/>
              <a:t>相对寻址跳转指令不同，</a:t>
            </a:r>
            <a:r>
              <a:rPr lang="en-US" altLang="zh-CN" sz="2000" dirty="0"/>
              <a:t>J</a:t>
            </a:r>
            <a:r>
              <a:rPr lang="zh-CN" altLang="en-US" sz="2000" dirty="0"/>
              <a:t>指令跳转的地址为一个对齐的</a:t>
            </a:r>
            <a:r>
              <a:rPr lang="en-US" altLang="zh-CN" sz="2000" dirty="0"/>
              <a:t>256MB</a:t>
            </a:r>
            <a:r>
              <a:rPr lang="zh-CN" altLang="en-US" sz="2000" dirty="0"/>
              <a:t>指令存储空间；跳转的目标地址由</a:t>
            </a:r>
            <a:r>
              <a:rPr lang="en-US" altLang="zh-CN" sz="2000" dirty="0"/>
              <a:t>26</a:t>
            </a:r>
            <a:r>
              <a:rPr lang="zh-CN" altLang="en-US" sz="2000" dirty="0"/>
              <a:t>位立即数左移两位后的值在高</a:t>
            </a:r>
            <a:r>
              <a:rPr lang="en-US" altLang="zh-CN" sz="2000" dirty="0"/>
              <a:t>4</a:t>
            </a:r>
            <a:r>
              <a:rPr lang="zh-CN" altLang="en-US" sz="2000" dirty="0"/>
              <a:t>位上拼接当前</a:t>
            </a:r>
            <a:r>
              <a:rPr lang="en-US" altLang="zh-CN" sz="2000" dirty="0"/>
              <a:t>PC</a:t>
            </a:r>
            <a:r>
              <a:rPr lang="zh-CN" altLang="en-US" sz="2000" dirty="0"/>
              <a:t>的最高</a:t>
            </a:r>
            <a:r>
              <a:rPr lang="en-US" altLang="zh-CN" sz="2000" dirty="0"/>
              <a:t>4</a:t>
            </a:r>
            <a:r>
              <a:rPr lang="zh-CN" altLang="en-US" sz="2000" dirty="0"/>
              <a:t>位（指令长度</a:t>
            </a:r>
            <a:r>
              <a:rPr lang="en-US" altLang="zh-CN" sz="2000" dirty="0"/>
              <a:t>32</a:t>
            </a:r>
            <a:r>
              <a:rPr lang="zh-CN" altLang="en-US" sz="2000" dirty="0"/>
              <a:t>位情况下）；立即跳转，当前指令不执行</a:t>
            </a:r>
            <a:endParaRPr lang="en-US" altLang="zh-CN" sz="2000" dirty="0"/>
          </a:p>
          <a:p>
            <a:pPr marL="285750" indent="-285750">
              <a:lnSpc>
                <a:spcPct val="150000"/>
              </a:lnSpc>
              <a:buFont typeface="Wingdings" pitchFamily="2" charset="2"/>
              <a:buChar char="Ø"/>
              <a:defRPr/>
            </a:pPr>
            <a:r>
              <a:rPr lang="zh-CN" altLang="en-US" sz="2000" dirty="0"/>
              <a:t>为什么区域内跳转？</a:t>
            </a:r>
            <a:endParaRPr lang="en-US" altLang="zh-CN" sz="2000" dirty="0"/>
          </a:p>
          <a:p>
            <a:pPr marL="285750" indent="-285750">
              <a:lnSpc>
                <a:spcPct val="150000"/>
              </a:lnSpc>
              <a:buFont typeface="Wingdings" pitchFamily="2" charset="2"/>
              <a:buChar char="Ø"/>
              <a:defRPr/>
            </a:pPr>
            <a:r>
              <a:rPr lang="zh-CN" altLang="en-US" sz="2000" dirty="0"/>
              <a:t>边界情况？</a:t>
            </a:r>
            <a:endParaRPr lang="en-US" altLang="zh-CN" sz="2000" dirty="0"/>
          </a:p>
        </p:txBody>
      </p:sp>
      <p:graphicFrame>
        <p:nvGraphicFramePr>
          <p:cNvPr id="50" name="表格 49">
            <a:extLst>
              <a:ext uri="{FF2B5EF4-FFF2-40B4-BE49-F238E27FC236}">
                <a16:creationId xmlns:a16="http://schemas.microsoft.com/office/drawing/2014/main" id="{4E748DA1-FF2F-B40A-6FE0-F3D16D90ECB3}"/>
              </a:ext>
            </a:extLst>
          </p:cNvPr>
          <p:cNvGraphicFramePr>
            <a:graphicFrameLocks noGrp="1"/>
          </p:cNvGraphicFramePr>
          <p:nvPr>
            <p:extLst>
              <p:ext uri="{D42A27DB-BD31-4B8C-83A1-F6EECF244321}">
                <p14:modId xmlns:p14="http://schemas.microsoft.com/office/powerpoint/2010/main" val="3458130544"/>
              </p:ext>
            </p:extLst>
          </p:nvPr>
        </p:nvGraphicFramePr>
        <p:xfrm>
          <a:off x="6158642" y="2784440"/>
          <a:ext cx="5719764" cy="866205"/>
        </p:xfrm>
        <a:graphic>
          <a:graphicData uri="http://schemas.openxmlformats.org/drawingml/2006/table">
            <a:tbl>
              <a:tblPr firstRow="1" bandRow="1"/>
              <a:tblGrid>
                <a:gridCol w="975565">
                  <a:extLst>
                    <a:ext uri="{9D8B030D-6E8A-4147-A177-3AD203B41FA5}">
                      <a16:colId xmlns:a16="http://schemas.microsoft.com/office/drawing/2014/main" val="786761984"/>
                    </a:ext>
                  </a:extLst>
                </a:gridCol>
                <a:gridCol w="954124">
                  <a:extLst>
                    <a:ext uri="{9D8B030D-6E8A-4147-A177-3AD203B41FA5}">
                      <a16:colId xmlns:a16="http://schemas.microsoft.com/office/drawing/2014/main" val="3291144237"/>
                    </a:ext>
                  </a:extLst>
                </a:gridCol>
                <a:gridCol w="932682">
                  <a:extLst>
                    <a:ext uri="{9D8B030D-6E8A-4147-A177-3AD203B41FA5}">
                      <a16:colId xmlns:a16="http://schemas.microsoft.com/office/drawing/2014/main" val="2181874070"/>
                    </a:ext>
                  </a:extLst>
                </a:gridCol>
                <a:gridCol w="932683">
                  <a:extLst>
                    <a:ext uri="{9D8B030D-6E8A-4147-A177-3AD203B41FA5}">
                      <a16:colId xmlns:a16="http://schemas.microsoft.com/office/drawing/2014/main" val="3055983894"/>
                    </a:ext>
                  </a:extLst>
                </a:gridCol>
                <a:gridCol w="961828">
                  <a:extLst>
                    <a:ext uri="{9D8B030D-6E8A-4147-A177-3AD203B41FA5}">
                      <a16:colId xmlns:a16="http://schemas.microsoft.com/office/drawing/2014/main" val="1725049587"/>
                    </a:ext>
                  </a:extLst>
                </a:gridCol>
                <a:gridCol w="962882">
                  <a:extLst>
                    <a:ext uri="{9D8B030D-6E8A-4147-A177-3AD203B41FA5}">
                      <a16:colId xmlns:a16="http://schemas.microsoft.com/office/drawing/2014/main" val="37174518"/>
                    </a:ext>
                  </a:extLst>
                </a:gridCol>
              </a:tblGrid>
              <a:tr h="494254">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a:solidFill>
                            <a:schemeClr val="bg1">
                              <a:lumMod val="95000"/>
                            </a:schemeClr>
                          </a:solidFill>
                        </a:rPr>
                        <a:t>OP</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rs</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b="1" kern="1200" dirty="0" err="1">
                          <a:solidFill>
                            <a:schemeClr val="bg1">
                              <a:lumMod val="95000"/>
                            </a:schemeClr>
                          </a:solidFill>
                          <a:latin typeface="微软雅黑"/>
                          <a:ea typeface="微软雅黑"/>
                          <a:cs typeface="+mn-cs"/>
                        </a:rPr>
                        <a:t>rt</a:t>
                      </a:r>
                      <a:endParaRPr lang="zh-CN" altLang="en-US" sz="1600" b="1" kern="1200" dirty="0">
                        <a:solidFill>
                          <a:schemeClr val="bg1">
                            <a:lumMod val="95000"/>
                          </a:schemeClr>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b="1" kern="1200" dirty="0" err="1">
                          <a:solidFill>
                            <a:schemeClr val="bg1">
                              <a:lumMod val="95000"/>
                            </a:schemeClr>
                          </a:solidFill>
                          <a:latin typeface="微软雅黑"/>
                          <a:ea typeface="微软雅黑"/>
                          <a:cs typeface="+mn-cs"/>
                        </a:rPr>
                        <a:t>rd</a:t>
                      </a:r>
                      <a:endParaRPr lang="zh-CN" altLang="en-US" sz="1600" dirty="0">
                        <a:solidFill>
                          <a:srgbClr val="0000FF"/>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r>
                        <a:rPr lang="en-US" altLang="zh-CN" sz="1600" b="1" kern="1200" dirty="0" err="1">
                          <a:solidFill>
                            <a:schemeClr val="bg1">
                              <a:lumMod val="95000"/>
                            </a:schemeClr>
                          </a:solidFill>
                          <a:latin typeface="微软雅黑"/>
                          <a:ea typeface="微软雅黑"/>
                          <a:cs typeface="+mn-cs"/>
                        </a:rPr>
                        <a:t>sa</a:t>
                      </a:r>
                      <a:endParaRPr lang="zh-CN" altLang="en-US" sz="1600" b="1" kern="1200" dirty="0">
                        <a:solidFill>
                          <a:schemeClr val="bg1">
                            <a:lumMod val="95000"/>
                          </a:schemeClr>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func</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336909343"/>
                  </a:ext>
                </a:extLst>
              </a:tr>
              <a:tr h="371951">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2</a:t>
                      </a:r>
                      <a:r>
                        <a:rPr lang="en-US" altLang="zh-CN" sz="1600" baseline="-25000" dirty="0">
                          <a:solidFill>
                            <a:schemeClr val="tx1">
                              <a:lumMod val="85000"/>
                              <a:lumOff val="15000"/>
                            </a:schemeClr>
                          </a:solidFill>
                          <a:latin typeface="微软雅黑" panose="020B0503020204020204" pitchFamily="34" charset="-122"/>
                          <a:ea typeface="微软雅黑" panose="020B0503020204020204" pitchFamily="34" charset="-122"/>
                        </a:rPr>
                        <a:t>10</a:t>
                      </a:r>
                      <a:endParaRPr lang="zh-CN" altLang="en-US" sz="1600" b="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gridSpan="5">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 altLang="zh-CN" sz="1600" b="0" kern="1200" dirty="0">
                          <a:solidFill>
                            <a:schemeClr val="tx1"/>
                          </a:solidFill>
                          <a:latin typeface="微软雅黑"/>
                          <a:ea typeface="微软雅黑"/>
                          <a:cs typeface="+mn-cs"/>
                        </a:rPr>
                        <a:t>26bits </a:t>
                      </a:r>
                      <a:r>
                        <a:rPr lang="zh-CN" altLang="en-US" sz="1600" b="0" kern="1200" dirty="0">
                          <a:solidFill>
                            <a:schemeClr val="tx1"/>
                          </a:solidFill>
                          <a:latin typeface="微软雅黑"/>
                          <a:ea typeface="微软雅黑"/>
                          <a:cs typeface="+mn-cs"/>
                        </a:rPr>
                        <a:t>立即数</a:t>
                      </a:r>
                      <a:r>
                        <a:rPr lang="en-US" altLang="zh-CN" sz="1600" b="0" kern="1200" dirty="0">
                          <a:solidFill>
                            <a:schemeClr val="tx1"/>
                          </a:solidFill>
                          <a:latin typeface="微软雅黑"/>
                          <a:ea typeface="微软雅黑"/>
                          <a:cs typeface="+mn-cs"/>
                        </a:rPr>
                        <a:t> (</a:t>
                      </a:r>
                      <a:r>
                        <a:rPr lang="zh-CN" altLang="en-US" sz="1600" b="0" kern="1200" dirty="0">
                          <a:solidFill>
                            <a:schemeClr val="tx1"/>
                          </a:solidFill>
                          <a:latin typeface="微软雅黑"/>
                          <a:ea typeface="微软雅黑"/>
                          <a:cs typeface="+mn-cs"/>
                        </a:rPr>
                        <a:t>伪直接寻址</a:t>
                      </a:r>
                      <a:r>
                        <a:rPr lang="en-US" altLang="zh-CN" sz="1600" b="0" kern="1200" dirty="0">
                          <a:solidFill>
                            <a:schemeClr val="tx1"/>
                          </a:solidFill>
                          <a:latin typeface="微软雅黑"/>
                          <a:ea typeface="微软雅黑"/>
                          <a:cs typeface="+mn-cs"/>
                        </a:rPr>
                        <a:t>)</a:t>
                      </a: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hMerge="1">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endParaRPr lang="zh-CN" altLang="en-US" sz="1600" b="0" kern="1200" dirty="0">
                        <a:solidFill>
                          <a:schemeClr val="tx1"/>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hMerge="1">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endParaRPr lang="zh-CN" altLang="en-US" sz="1600" b="0" kern="1200" dirty="0">
                        <a:solidFill>
                          <a:srgbClr val="002060"/>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hMerge="1">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endParaRPr lang="zh-CN" altLang="en-US" sz="1600" b="0" kern="1200" dirty="0">
                        <a:solidFill>
                          <a:srgbClr val="002060"/>
                        </a:solidFill>
                        <a:latin typeface="微软雅黑"/>
                        <a:ea typeface="微软雅黑"/>
                        <a:cs typeface="+mn-cs"/>
                      </a:endParaRPr>
                    </a:p>
                  </a:txBody>
                  <a:tcPr marL="103852" marR="103852" marT="51893" marB="51893"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hMerge="1">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endParaRPr lang="zh-CN" altLang="en-US" sz="1600" b="0" kern="1200" baseline="-25000" dirty="0">
                        <a:solidFill>
                          <a:srgbClr val="002060"/>
                        </a:solidFill>
                        <a:latin typeface="微软雅黑"/>
                        <a:ea typeface="微软雅黑"/>
                        <a:cs typeface="+mn-cs"/>
                      </a:endParaRPr>
                    </a:p>
                  </a:txBody>
                  <a:tcPr marL="103852" marR="103852" marT="51893" marB="51893"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extLst>
                  <a:ext uri="{0D108BD9-81ED-4DB2-BD59-A6C34878D82A}">
                    <a16:rowId xmlns:a16="http://schemas.microsoft.com/office/drawing/2014/main" val="3969790114"/>
                  </a:ext>
                </a:extLst>
              </a:tr>
            </a:tbl>
          </a:graphicData>
        </a:graphic>
      </p:graphicFrame>
      <p:grpSp>
        <p:nvGrpSpPr>
          <p:cNvPr id="4" name="Group 144">
            <a:extLst>
              <a:ext uri="{FF2B5EF4-FFF2-40B4-BE49-F238E27FC236}">
                <a16:creationId xmlns:a16="http://schemas.microsoft.com/office/drawing/2014/main" id="{E8C1DEB0-4E8B-5233-71F8-B5828B1F0F92}"/>
              </a:ext>
            </a:extLst>
          </p:cNvPr>
          <p:cNvGrpSpPr>
            <a:grpSpLocks/>
          </p:cNvGrpSpPr>
          <p:nvPr/>
        </p:nvGrpSpPr>
        <p:grpSpPr bwMode="auto">
          <a:xfrm>
            <a:off x="6224241" y="1362626"/>
            <a:ext cx="5962650" cy="1198563"/>
            <a:chOff x="1886" y="3447"/>
            <a:chExt cx="3756" cy="755"/>
          </a:xfrm>
        </p:grpSpPr>
        <p:grpSp>
          <p:nvGrpSpPr>
            <p:cNvPr id="6" name="Group 145">
              <a:extLst>
                <a:ext uri="{FF2B5EF4-FFF2-40B4-BE49-F238E27FC236}">
                  <a16:creationId xmlns:a16="http://schemas.microsoft.com/office/drawing/2014/main" id="{A9991CDD-4753-956C-4A7D-205BA132016F}"/>
                </a:ext>
              </a:extLst>
            </p:cNvPr>
            <p:cNvGrpSpPr>
              <a:grpSpLocks/>
            </p:cNvGrpSpPr>
            <p:nvPr/>
          </p:nvGrpSpPr>
          <p:grpSpPr bwMode="auto">
            <a:xfrm>
              <a:off x="1886" y="3589"/>
              <a:ext cx="3756" cy="613"/>
              <a:chOff x="1918" y="3360"/>
              <a:chExt cx="3756" cy="613"/>
            </a:xfrm>
          </p:grpSpPr>
          <p:sp>
            <p:nvSpPr>
              <p:cNvPr id="8" name="Rectangle 146">
                <a:extLst>
                  <a:ext uri="{FF2B5EF4-FFF2-40B4-BE49-F238E27FC236}">
                    <a16:creationId xmlns:a16="http://schemas.microsoft.com/office/drawing/2014/main" id="{6333E6FC-E07B-1532-8F6E-91E21D17817D}"/>
                  </a:ext>
                </a:extLst>
              </p:cNvPr>
              <p:cNvSpPr>
                <a:spLocks noChangeArrowheads="1"/>
              </p:cNvSpPr>
              <p:nvPr/>
            </p:nvSpPr>
            <p:spPr bwMode="auto">
              <a:xfrm>
                <a:off x="1983" y="3560"/>
                <a:ext cx="3599"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grpSp>
            <p:nvGrpSpPr>
              <p:cNvPr id="9" name="Group 147">
                <a:extLst>
                  <a:ext uri="{FF2B5EF4-FFF2-40B4-BE49-F238E27FC236}">
                    <a16:creationId xmlns:a16="http://schemas.microsoft.com/office/drawing/2014/main" id="{A9B7E8B3-C97A-1DC8-E44C-4AD3E43A9ADF}"/>
                  </a:ext>
                </a:extLst>
              </p:cNvPr>
              <p:cNvGrpSpPr>
                <a:grpSpLocks/>
              </p:cNvGrpSpPr>
              <p:nvPr/>
            </p:nvGrpSpPr>
            <p:grpSpPr bwMode="auto">
              <a:xfrm>
                <a:off x="1979" y="3524"/>
                <a:ext cx="624" cy="229"/>
                <a:chOff x="1979" y="3524"/>
                <a:chExt cx="624" cy="229"/>
              </a:xfrm>
            </p:grpSpPr>
            <p:sp>
              <p:nvSpPr>
                <p:cNvPr id="17" name="Rectangle 148">
                  <a:extLst>
                    <a:ext uri="{FF2B5EF4-FFF2-40B4-BE49-F238E27FC236}">
                      <a16:creationId xmlns:a16="http://schemas.microsoft.com/office/drawing/2014/main" id="{BDB36702-F1CE-C6B3-0412-35E5A19BB9B4}"/>
                    </a:ext>
                  </a:extLst>
                </p:cNvPr>
                <p:cNvSpPr>
                  <a:spLocks noChangeArrowheads="1"/>
                </p:cNvSpPr>
                <p:nvPr/>
              </p:nvSpPr>
              <p:spPr bwMode="auto">
                <a:xfrm>
                  <a:off x="1979" y="3556"/>
                  <a:ext cx="62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18" name="Rectangle 149">
                  <a:extLst>
                    <a:ext uri="{FF2B5EF4-FFF2-40B4-BE49-F238E27FC236}">
                      <a16:creationId xmlns:a16="http://schemas.microsoft.com/office/drawing/2014/main" id="{D36E1D1E-E2D7-FEBD-FC25-236CA647DBCC}"/>
                    </a:ext>
                  </a:extLst>
                </p:cNvPr>
                <p:cNvSpPr>
                  <a:spLocks noChangeArrowheads="1"/>
                </p:cNvSpPr>
                <p:nvPr/>
              </p:nvSpPr>
              <p:spPr bwMode="auto">
                <a:xfrm>
                  <a:off x="2161" y="3524"/>
                  <a:ext cx="26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op</a:t>
                  </a:r>
                </a:p>
              </p:txBody>
            </p:sp>
          </p:grpSp>
          <p:sp>
            <p:nvSpPr>
              <p:cNvPr id="10" name="Rectangle 150">
                <a:extLst>
                  <a:ext uri="{FF2B5EF4-FFF2-40B4-BE49-F238E27FC236}">
                    <a16:creationId xmlns:a16="http://schemas.microsoft.com/office/drawing/2014/main" id="{98896FA4-E155-D4B5-CBDA-0DBE65BF32B1}"/>
                  </a:ext>
                </a:extLst>
              </p:cNvPr>
              <p:cNvSpPr>
                <a:spLocks noChangeArrowheads="1"/>
              </p:cNvSpPr>
              <p:nvPr/>
            </p:nvSpPr>
            <p:spPr bwMode="auto">
              <a:xfrm>
                <a:off x="2611" y="3556"/>
                <a:ext cx="2975"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11" name="Rectangle 151">
                <a:extLst>
                  <a:ext uri="{FF2B5EF4-FFF2-40B4-BE49-F238E27FC236}">
                    <a16:creationId xmlns:a16="http://schemas.microsoft.com/office/drawing/2014/main" id="{1CA54BAA-895D-C769-ABD2-FB7076338634}"/>
                  </a:ext>
                </a:extLst>
              </p:cNvPr>
              <p:cNvSpPr>
                <a:spLocks noChangeArrowheads="1"/>
              </p:cNvSpPr>
              <p:nvPr/>
            </p:nvSpPr>
            <p:spPr bwMode="auto">
              <a:xfrm>
                <a:off x="3554" y="3524"/>
                <a:ext cx="99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target address</a:t>
                </a:r>
              </a:p>
            </p:txBody>
          </p:sp>
          <p:sp>
            <p:nvSpPr>
              <p:cNvPr id="12" name="Rectangle 152">
                <a:extLst>
                  <a:ext uri="{FF2B5EF4-FFF2-40B4-BE49-F238E27FC236}">
                    <a16:creationId xmlns:a16="http://schemas.microsoft.com/office/drawing/2014/main" id="{8CD450DB-B170-314F-AA6D-44235D17ECCA}"/>
                  </a:ext>
                </a:extLst>
              </p:cNvPr>
              <p:cNvSpPr>
                <a:spLocks noChangeArrowheads="1"/>
              </p:cNvSpPr>
              <p:nvPr/>
            </p:nvSpPr>
            <p:spPr bwMode="auto">
              <a:xfrm>
                <a:off x="5488" y="3360"/>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0</a:t>
                </a:r>
              </a:p>
            </p:txBody>
          </p:sp>
          <p:sp>
            <p:nvSpPr>
              <p:cNvPr id="13" name="Rectangle 153">
                <a:extLst>
                  <a:ext uri="{FF2B5EF4-FFF2-40B4-BE49-F238E27FC236}">
                    <a16:creationId xmlns:a16="http://schemas.microsoft.com/office/drawing/2014/main" id="{ECDD0082-59BB-E4BF-55F2-79F10716E6C1}"/>
                  </a:ext>
                </a:extLst>
              </p:cNvPr>
              <p:cNvSpPr>
                <a:spLocks noChangeArrowheads="1"/>
              </p:cNvSpPr>
              <p:nvPr/>
            </p:nvSpPr>
            <p:spPr bwMode="auto">
              <a:xfrm>
                <a:off x="2414" y="3360"/>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26</a:t>
                </a:r>
              </a:p>
            </p:txBody>
          </p:sp>
          <p:sp>
            <p:nvSpPr>
              <p:cNvPr id="14" name="Rectangle 154">
                <a:extLst>
                  <a:ext uri="{FF2B5EF4-FFF2-40B4-BE49-F238E27FC236}">
                    <a16:creationId xmlns:a16="http://schemas.microsoft.com/office/drawing/2014/main" id="{55DFFB16-0267-DD71-2AA8-2DB754ABF1AD}"/>
                  </a:ext>
                </a:extLst>
              </p:cNvPr>
              <p:cNvSpPr>
                <a:spLocks noChangeArrowheads="1"/>
              </p:cNvSpPr>
              <p:nvPr/>
            </p:nvSpPr>
            <p:spPr bwMode="auto">
              <a:xfrm>
                <a:off x="1918" y="3360"/>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31</a:t>
                </a:r>
              </a:p>
            </p:txBody>
          </p:sp>
          <p:sp>
            <p:nvSpPr>
              <p:cNvPr id="15" name="Rectangle 155">
                <a:extLst>
                  <a:ext uri="{FF2B5EF4-FFF2-40B4-BE49-F238E27FC236}">
                    <a16:creationId xmlns:a16="http://schemas.microsoft.com/office/drawing/2014/main" id="{B9D82035-AC01-875A-F73D-AD81FAEC18B6}"/>
                  </a:ext>
                </a:extLst>
              </p:cNvPr>
              <p:cNvSpPr>
                <a:spLocks noChangeArrowheads="1"/>
              </p:cNvSpPr>
              <p:nvPr/>
            </p:nvSpPr>
            <p:spPr bwMode="auto">
              <a:xfrm>
                <a:off x="2143" y="3744"/>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16" name="Rectangle 156">
                <a:extLst>
                  <a:ext uri="{FF2B5EF4-FFF2-40B4-BE49-F238E27FC236}">
                    <a16:creationId xmlns:a16="http://schemas.microsoft.com/office/drawing/2014/main" id="{271C596F-B240-C642-E00A-87ED530BDFB7}"/>
                  </a:ext>
                </a:extLst>
              </p:cNvPr>
              <p:cNvSpPr>
                <a:spLocks noChangeArrowheads="1"/>
              </p:cNvSpPr>
              <p:nvPr/>
            </p:nvSpPr>
            <p:spPr bwMode="auto">
              <a:xfrm>
                <a:off x="3816" y="3744"/>
                <a:ext cx="51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26</a:t>
                </a:r>
                <a:r>
                  <a:rPr lang="zh-CN" altLang="en-US" sz="1600" b="0">
                    <a:solidFill>
                      <a:schemeClr val="tx1"/>
                    </a:solidFill>
                    <a:latin typeface="Times New Roman" panose="02020603050405020304" pitchFamily="18" charset="0"/>
                  </a:rPr>
                  <a:t> </a:t>
                </a:r>
                <a:r>
                  <a:rPr lang="en-US" altLang="zh-CN" sz="1800">
                    <a:solidFill>
                      <a:schemeClr val="tx1"/>
                    </a:solidFill>
                    <a:latin typeface="Times New Roman" panose="02020603050405020304" pitchFamily="18" charset="0"/>
                  </a:rPr>
                  <a:t>bits</a:t>
                </a:r>
              </a:p>
            </p:txBody>
          </p:sp>
        </p:grpSp>
        <p:sp>
          <p:nvSpPr>
            <p:cNvPr id="7" name="Text Box 157">
              <a:extLst>
                <a:ext uri="{FF2B5EF4-FFF2-40B4-BE49-F238E27FC236}">
                  <a16:creationId xmlns:a16="http://schemas.microsoft.com/office/drawing/2014/main" id="{2B2EF5F2-5CAE-2D05-8CD1-A0736EA1A91A}"/>
                </a:ext>
              </a:extLst>
            </p:cNvPr>
            <p:cNvSpPr txBox="1">
              <a:spLocks noChangeArrowheads="1"/>
            </p:cNvSpPr>
            <p:nvPr/>
          </p:nvSpPr>
          <p:spPr bwMode="auto">
            <a:xfrm>
              <a:off x="3162" y="3447"/>
              <a:ext cx="124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pPr>
                <a:spcBef>
                  <a:spcPct val="50000"/>
                </a:spcBef>
              </a:pPr>
              <a:r>
                <a:rPr lang="en-US" altLang="zh-CN" sz="1800" dirty="0">
                  <a:latin typeface="Times New Roman" panose="02020603050405020304" pitchFamily="18" charset="0"/>
                </a:rPr>
                <a:t>J-Type</a:t>
              </a:r>
              <a:r>
                <a:rPr lang="zh-CN" altLang="en-US" sz="1800" dirty="0">
                  <a:latin typeface="Times New Roman" panose="02020603050405020304" pitchFamily="18" charset="0"/>
                </a:rPr>
                <a:t>指令</a:t>
              </a:r>
            </a:p>
          </p:txBody>
        </p:sp>
      </p:grpSp>
    </p:spTree>
    <p:custDataLst>
      <p:tags r:id="rId1"/>
    </p:custDataLst>
    <p:extLst>
      <p:ext uri="{BB962C8B-B14F-4D97-AF65-F5344CB8AC3E}">
        <p14:creationId xmlns:p14="http://schemas.microsoft.com/office/powerpoint/2010/main" val="18220676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指令集</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64566" y="2410257"/>
            <a:ext cx="10713026" cy="4192366"/>
          </a:xfrm>
          <a:prstGeom prst="rect">
            <a:avLst/>
          </a:prstGeom>
          <a:noFill/>
        </p:spPr>
        <p:txBody>
          <a:bodyPr wrap="square">
            <a:spAutoFit/>
          </a:bodyPr>
          <a:lstStyle/>
          <a:p>
            <a:pPr marL="285750" indent="-285750">
              <a:lnSpc>
                <a:spcPct val="150000"/>
              </a:lnSpc>
              <a:buFont typeface="Wingdings" pitchFamily="2" charset="2"/>
              <a:buChar char="Ø"/>
              <a:defRP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J</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类型：</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JAL</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Jump</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And</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Link</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指令的</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OP</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码为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3</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10</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书写格式：</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JAL target</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含义描述：</a:t>
            </a:r>
            <a:r>
              <a:rPr lang="en" altLang="zh-CN" sz="2000" dirty="0">
                <a:solidFill>
                  <a:srgbClr val="B88F4D"/>
                </a:solidFill>
                <a:latin typeface="微软雅黑" panose="020B0503020204020204" pitchFamily="34" charset="-122"/>
                <a:ea typeface="微软雅黑" panose="020B0503020204020204" pitchFamily="34" charset="-122"/>
              </a:rPr>
              <a:t>GPR[31] </a:t>
            </a:r>
            <a:r>
              <a:rPr lang="en-US" altLang="zh-CN" sz="2000" dirty="0">
                <a:solidFill>
                  <a:srgbClr val="B88F4D"/>
                </a:solidFill>
                <a:latin typeface="微软雅黑" panose="020B0503020204020204" pitchFamily="34" charset="-122"/>
                <a:ea typeface="微软雅黑" panose="020B0503020204020204" pitchFamily="34" charset="-122"/>
              </a:rPr>
              <a:t>&lt;-</a:t>
            </a:r>
            <a:r>
              <a:rPr lang="en" altLang="zh-CN" sz="2000" dirty="0">
                <a:solidFill>
                  <a:srgbClr val="B88F4D"/>
                </a:solidFill>
                <a:latin typeface="微软雅黑" panose="020B0503020204020204" pitchFamily="34" charset="-122"/>
                <a:ea typeface="微软雅黑" panose="020B0503020204020204" pitchFamily="34" charset="-122"/>
              </a:rPr>
              <a:t> PC + 8</a:t>
            </a:r>
            <a:endParaRPr lang="en-US" altLang="zh-CN" sz="2000" dirty="0">
              <a:solidFill>
                <a:srgbClr val="B88F4D"/>
              </a:solidFill>
              <a:latin typeface="微软雅黑" panose="020B0503020204020204" pitchFamily="34" charset="-122"/>
              <a:ea typeface="微软雅黑" panose="020B0503020204020204" pitchFamily="34" charset="-122"/>
            </a:endParaRPr>
          </a:p>
          <a:p>
            <a:pPr>
              <a:lnSpc>
                <a:spcPct val="150000"/>
              </a:lnSpc>
              <a:defRP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PC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&lt;-</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 PC</a:t>
            </a:r>
            <a:r>
              <a:rPr lang="en"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GPRLEN-1..28</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 ||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target</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 ||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0</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0</a:t>
            </a:r>
            <a:endParaRPr lang="en-US" altLang="zh-CN" sz="2000" baseline="30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将返回地址存入</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31</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号寄存器，返回地址是跳转指令后的</a:t>
            </a:r>
            <a:r>
              <a:rPr lang="zh-CN" altLang="en-US" sz="2000" dirty="0">
                <a:solidFill>
                  <a:srgbClr val="B88F4D"/>
                </a:solidFill>
                <a:latin typeface="微软雅黑" panose="020B0503020204020204" pitchFamily="34" charset="-122"/>
                <a:ea typeface="微软雅黑" panose="020B0503020204020204" pitchFamily="34" charset="-122"/>
              </a:rPr>
              <a:t>第二条</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指令位置</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无条件跳转（</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256MB</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寻址范围内）；</a:t>
            </a:r>
            <a:r>
              <a:rPr lang="zh-CN" altLang="en-US" sz="2000" dirty="0"/>
              <a:t>跳转的目标地址由</a:t>
            </a:r>
            <a:r>
              <a:rPr lang="en-US" altLang="zh-CN" sz="2000" dirty="0"/>
              <a:t>26</a:t>
            </a:r>
            <a:r>
              <a:rPr lang="zh-CN" altLang="en-US" sz="2000" dirty="0"/>
              <a:t>位立即数左移两位后的值在高</a:t>
            </a:r>
            <a:r>
              <a:rPr lang="en-US" altLang="zh-CN" sz="2000" dirty="0"/>
              <a:t>4</a:t>
            </a:r>
            <a:r>
              <a:rPr lang="zh-CN" altLang="en-US" sz="2000" dirty="0"/>
              <a:t>位上拼接当前</a:t>
            </a:r>
            <a:r>
              <a:rPr lang="en-US" altLang="zh-CN" sz="2000" dirty="0"/>
              <a:t>PC</a:t>
            </a:r>
            <a:r>
              <a:rPr lang="zh-CN" altLang="en-US" sz="2000" dirty="0"/>
              <a:t>的最高</a:t>
            </a:r>
            <a:r>
              <a:rPr lang="en-US" altLang="zh-CN" sz="2000" dirty="0"/>
              <a:t>4</a:t>
            </a:r>
            <a:r>
              <a:rPr lang="zh-CN" altLang="en-US" sz="2000" dirty="0"/>
              <a:t>位（指令长度</a:t>
            </a:r>
            <a:r>
              <a:rPr lang="en-US" altLang="zh-CN" sz="2000" dirty="0"/>
              <a:t>32</a:t>
            </a:r>
            <a:r>
              <a:rPr lang="zh-CN" altLang="en-US" sz="2000" dirty="0"/>
              <a:t>位情况下）</a:t>
            </a:r>
            <a:endParaRPr lang="en-US" altLang="zh-CN" sz="2000" dirty="0"/>
          </a:p>
          <a:p>
            <a:pPr marL="285750" indent="-285750">
              <a:lnSpc>
                <a:spcPct val="150000"/>
              </a:lnSpc>
              <a:buFont typeface="Wingdings" pitchFamily="2" charset="2"/>
              <a:buChar char="Ø"/>
              <a:defRPr/>
            </a:pPr>
            <a:r>
              <a:rPr lang="zh-CN" altLang="en-US" sz="2000" dirty="0"/>
              <a:t>与</a:t>
            </a:r>
            <a:r>
              <a:rPr lang="en-US" altLang="zh-CN" sz="2000" dirty="0"/>
              <a:t>J</a:t>
            </a:r>
            <a:r>
              <a:rPr lang="zh-CN" altLang="en-US" sz="2000" dirty="0"/>
              <a:t>指令不同的是，</a:t>
            </a:r>
            <a:r>
              <a:rPr lang="zh-CN" altLang="en" sz="2000" dirty="0"/>
              <a:t>在</a:t>
            </a:r>
            <a:r>
              <a:rPr lang="zh-CN" altLang="en-US" sz="2000" dirty="0"/>
              <a:t>执行跳转前，可能会执行跳转指令后紧接着的一条指令（延时槽）</a:t>
            </a:r>
            <a:endParaRPr lang="en" altLang="zh-CN" sz="2000" dirty="0"/>
          </a:p>
        </p:txBody>
      </p:sp>
      <p:graphicFrame>
        <p:nvGraphicFramePr>
          <p:cNvPr id="50" name="表格 49">
            <a:extLst>
              <a:ext uri="{FF2B5EF4-FFF2-40B4-BE49-F238E27FC236}">
                <a16:creationId xmlns:a16="http://schemas.microsoft.com/office/drawing/2014/main" id="{4E748DA1-FF2F-B40A-6FE0-F3D16D90ECB3}"/>
              </a:ext>
            </a:extLst>
          </p:cNvPr>
          <p:cNvGraphicFramePr>
            <a:graphicFrameLocks noGrp="1"/>
          </p:cNvGraphicFramePr>
          <p:nvPr>
            <p:extLst>
              <p:ext uri="{D42A27DB-BD31-4B8C-83A1-F6EECF244321}">
                <p14:modId xmlns:p14="http://schemas.microsoft.com/office/powerpoint/2010/main" val="3160661647"/>
              </p:ext>
            </p:extLst>
          </p:nvPr>
        </p:nvGraphicFramePr>
        <p:xfrm>
          <a:off x="6158642" y="2784440"/>
          <a:ext cx="5719764" cy="866205"/>
        </p:xfrm>
        <a:graphic>
          <a:graphicData uri="http://schemas.openxmlformats.org/drawingml/2006/table">
            <a:tbl>
              <a:tblPr firstRow="1" bandRow="1"/>
              <a:tblGrid>
                <a:gridCol w="975565">
                  <a:extLst>
                    <a:ext uri="{9D8B030D-6E8A-4147-A177-3AD203B41FA5}">
                      <a16:colId xmlns:a16="http://schemas.microsoft.com/office/drawing/2014/main" val="786761984"/>
                    </a:ext>
                  </a:extLst>
                </a:gridCol>
                <a:gridCol w="954124">
                  <a:extLst>
                    <a:ext uri="{9D8B030D-6E8A-4147-A177-3AD203B41FA5}">
                      <a16:colId xmlns:a16="http://schemas.microsoft.com/office/drawing/2014/main" val="3291144237"/>
                    </a:ext>
                  </a:extLst>
                </a:gridCol>
                <a:gridCol w="932682">
                  <a:extLst>
                    <a:ext uri="{9D8B030D-6E8A-4147-A177-3AD203B41FA5}">
                      <a16:colId xmlns:a16="http://schemas.microsoft.com/office/drawing/2014/main" val="2181874070"/>
                    </a:ext>
                  </a:extLst>
                </a:gridCol>
                <a:gridCol w="932683">
                  <a:extLst>
                    <a:ext uri="{9D8B030D-6E8A-4147-A177-3AD203B41FA5}">
                      <a16:colId xmlns:a16="http://schemas.microsoft.com/office/drawing/2014/main" val="3055983894"/>
                    </a:ext>
                  </a:extLst>
                </a:gridCol>
                <a:gridCol w="961828">
                  <a:extLst>
                    <a:ext uri="{9D8B030D-6E8A-4147-A177-3AD203B41FA5}">
                      <a16:colId xmlns:a16="http://schemas.microsoft.com/office/drawing/2014/main" val="1725049587"/>
                    </a:ext>
                  </a:extLst>
                </a:gridCol>
                <a:gridCol w="962882">
                  <a:extLst>
                    <a:ext uri="{9D8B030D-6E8A-4147-A177-3AD203B41FA5}">
                      <a16:colId xmlns:a16="http://schemas.microsoft.com/office/drawing/2014/main" val="37174518"/>
                    </a:ext>
                  </a:extLst>
                </a:gridCol>
              </a:tblGrid>
              <a:tr h="494254">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a:solidFill>
                            <a:schemeClr val="bg1">
                              <a:lumMod val="95000"/>
                            </a:schemeClr>
                          </a:solidFill>
                        </a:rPr>
                        <a:t>OP</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rs</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b="1" kern="1200" dirty="0" err="1">
                          <a:solidFill>
                            <a:schemeClr val="bg1">
                              <a:lumMod val="95000"/>
                            </a:schemeClr>
                          </a:solidFill>
                          <a:latin typeface="微软雅黑"/>
                          <a:ea typeface="微软雅黑"/>
                          <a:cs typeface="+mn-cs"/>
                        </a:rPr>
                        <a:t>rt</a:t>
                      </a:r>
                      <a:endParaRPr lang="zh-CN" altLang="en-US" sz="1600" b="1" kern="1200" dirty="0">
                        <a:solidFill>
                          <a:schemeClr val="bg1">
                            <a:lumMod val="95000"/>
                          </a:schemeClr>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b="1" kern="1200" dirty="0" err="1">
                          <a:solidFill>
                            <a:schemeClr val="bg1">
                              <a:lumMod val="95000"/>
                            </a:schemeClr>
                          </a:solidFill>
                          <a:latin typeface="微软雅黑"/>
                          <a:ea typeface="微软雅黑"/>
                          <a:cs typeface="+mn-cs"/>
                        </a:rPr>
                        <a:t>rd</a:t>
                      </a:r>
                      <a:endParaRPr lang="zh-CN" altLang="en-US" sz="1600" dirty="0">
                        <a:solidFill>
                          <a:srgbClr val="0000FF"/>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FF9933"/>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r>
                        <a:rPr lang="en-US" altLang="zh-CN" sz="1600" b="1" kern="1200" dirty="0" err="1">
                          <a:solidFill>
                            <a:schemeClr val="bg1">
                              <a:lumMod val="95000"/>
                            </a:schemeClr>
                          </a:solidFill>
                          <a:latin typeface="微软雅黑"/>
                          <a:ea typeface="微软雅黑"/>
                          <a:cs typeface="+mn-cs"/>
                        </a:rPr>
                        <a:t>sa</a:t>
                      </a:r>
                      <a:endParaRPr lang="zh-CN" altLang="en-US" sz="1600" b="1" kern="1200" dirty="0">
                        <a:solidFill>
                          <a:schemeClr val="bg1">
                            <a:lumMod val="95000"/>
                          </a:schemeClr>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tx1"/>
                          </a:solidFill>
                          <a:latin typeface="微软雅黑"/>
                          <a:ea typeface="微软雅黑"/>
                        </a:defRPr>
                      </a:lvl1pPr>
                      <a:lvl2pPr marL="457200" algn="l" defTabSz="914400" rtl="0" eaLnBrk="1" latinLnBrk="0" hangingPunct="1">
                        <a:defRPr sz="1800" b="1" kern="1200">
                          <a:solidFill>
                            <a:schemeClr val="tx1"/>
                          </a:solidFill>
                          <a:latin typeface="微软雅黑"/>
                          <a:ea typeface="微软雅黑"/>
                        </a:defRPr>
                      </a:lvl2pPr>
                      <a:lvl3pPr marL="914400" algn="l" defTabSz="914400" rtl="0" eaLnBrk="1" latinLnBrk="0" hangingPunct="1">
                        <a:defRPr sz="1800" b="1" kern="1200">
                          <a:solidFill>
                            <a:schemeClr val="tx1"/>
                          </a:solidFill>
                          <a:latin typeface="微软雅黑"/>
                          <a:ea typeface="微软雅黑"/>
                        </a:defRPr>
                      </a:lvl3pPr>
                      <a:lvl4pPr marL="1371600" algn="l" defTabSz="914400" rtl="0" eaLnBrk="1" latinLnBrk="0" hangingPunct="1">
                        <a:defRPr sz="1800" b="1" kern="1200">
                          <a:solidFill>
                            <a:schemeClr val="tx1"/>
                          </a:solidFill>
                          <a:latin typeface="微软雅黑"/>
                          <a:ea typeface="微软雅黑"/>
                        </a:defRPr>
                      </a:lvl4pPr>
                      <a:lvl5pPr marL="1828800" algn="l" defTabSz="914400" rtl="0" eaLnBrk="1" latinLnBrk="0" hangingPunct="1">
                        <a:defRPr sz="1800" b="1" kern="1200">
                          <a:solidFill>
                            <a:schemeClr val="tx1"/>
                          </a:solidFill>
                          <a:latin typeface="微软雅黑"/>
                          <a:ea typeface="微软雅黑"/>
                        </a:defRPr>
                      </a:lvl5pPr>
                      <a:lvl6pPr marL="2286000" algn="l" defTabSz="914400" rtl="0" eaLnBrk="1" latinLnBrk="0" hangingPunct="1">
                        <a:defRPr sz="1800" b="1" kern="1200">
                          <a:solidFill>
                            <a:schemeClr val="tx1"/>
                          </a:solidFill>
                          <a:latin typeface="微软雅黑"/>
                          <a:ea typeface="微软雅黑"/>
                        </a:defRPr>
                      </a:lvl6pPr>
                      <a:lvl7pPr marL="2743200" algn="l" defTabSz="914400" rtl="0" eaLnBrk="1" latinLnBrk="0" hangingPunct="1">
                        <a:defRPr sz="1800" b="1" kern="1200">
                          <a:solidFill>
                            <a:schemeClr val="tx1"/>
                          </a:solidFill>
                          <a:latin typeface="微软雅黑"/>
                          <a:ea typeface="微软雅黑"/>
                        </a:defRPr>
                      </a:lvl7pPr>
                      <a:lvl8pPr marL="3200400" algn="l" defTabSz="914400" rtl="0" eaLnBrk="1" latinLnBrk="0" hangingPunct="1">
                        <a:defRPr sz="1800" b="1" kern="1200">
                          <a:solidFill>
                            <a:schemeClr val="tx1"/>
                          </a:solidFill>
                          <a:latin typeface="微软雅黑"/>
                          <a:ea typeface="微软雅黑"/>
                        </a:defRPr>
                      </a:lvl8pPr>
                      <a:lvl9pPr marL="3657600" algn="l" defTabSz="914400" rtl="0" eaLnBrk="1" latinLnBrk="0" hangingPunct="1">
                        <a:defRPr sz="1800" b="1" kern="1200">
                          <a:solidFill>
                            <a:schemeClr val="tx1"/>
                          </a:solidFill>
                          <a:latin typeface="微软雅黑"/>
                          <a:ea typeface="微软雅黑"/>
                        </a:defRPr>
                      </a:lvl9pPr>
                    </a:lstStyle>
                    <a:p>
                      <a:pPr algn="ctr"/>
                      <a:r>
                        <a:rPr lang="en-US" altLang="zh-CN" sz="1600" dirty="0" err="1">
                          <a:solidFill>
                            <a:schemeClr val="bg1">
                              <a:lumMod val="95000"/>
                            </a:schemeClr>
                          </a:solidFill>
                        </a:rPr>
                        <a:t>func</a:t>
                      </a:r>
                      <a:endParaRPr lang="zh-CN" altLang="en-US" sz="1600" dirty="0">
                        <a:solidFill>
                          <a:schemeClr val="bg1">
                            <a:lumMod val="95000"/>
                          </a:schemeClr>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336909343"/>
                  </a:ext>
                </a:extLst>
              </a:tr>
              <a:tr h="371951">
                <a:tc>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algn="ct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3</a:t>
                      </a:r>
                      <a:r>
                        <a:rPr lang="en-US" altLang="zh-CN" sz="1600" baseline="-25000" dirty="0">
                          <a:solidFill>
                            <a:schemeClr val="tx1">
                              <a:lumMod val="85000"/>
                              <a:lumOff val="15000"/>
                            </a:schemeClr>
                          </a:solidFill>
                          <a:latin typeface="微软雅黑" panose="020B0503020204020204" pitchFamily="34" charset="-122"/>
                          <a:ea typeface="微软雅黑" panose="020B0503020204020204" pitchFamily="34" charset="-122"/>
                        </a:rPr>
                        <a:t>10</a:t>
                      </a:r>
                      <a:endParaRPr lang="zh-CN" altLang="en-US" sz="1600" b="0" dirty="0">
                        <a:solidFill>
                          <a:srgbClr val="002060"/>
                        </a:solidFill>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gridSpan="5">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r>
                        <a:rPr lang="en" altLang="zh-CN" sz="1600" b="0" kern="1200" dirty="0">
                          <a:solidFill>
                            <a:schemeClr val="tx1"/>
                          </a:solidFill>
                          <a:latin typeface="微软雅黑"/>
                          <a:ea typeface="微软雅黑"/>
                          <a:cs typeface="+mn-cs"/>
                        </a:rPr>
                        <a:t>26bits </a:t>
                      </a:r>
                      <a:r>
                        <a:rPr lang="zh-CN" altLang="en-US" sz="1600" b="0" kern="1200" dirty="0">
                          <a:solidFill>
                            <a:schemeClr val="tx1"/>
                          </a:solidFill>
                          <a:latin typeface="微软雅黑"/>
                          <a:ea typeface="微软雅黑"/>
                          <a:cs typeface="+mn-cs"/>
                        </a:rPr>
                        <a:t>立即数</a:t>
                      </a:r>
                      <a:r>
                        <a:rPr lang="en-US" altLang="zh-CN" sz="1600" b="0" kern="1200" dirty="0">
                          <a:solidFill>
                            <a:schemeClr val="tx1"/>
                          </a:solidFill>
                          <a:latin typeface="微软雅黑"/>
                          <a:ea typeface="微软雅黑"/>
                          <a:cs typeface="+mn-cs"/>
                        </a:rPr>
                        <a:t> (</a:t>
                      </a:r>
                      <a:r>
                        <a:rPr lang="zh-CN" altLang="en-US" sz="1600" b="0" kern="1200" dirty="0">
                          <a:solidFill>
                            <a:schemeClr val="tx1"/>
                          </a:solidFill>
                          <a:latin typeface="微软雅黑"/>
                          <a:ea typeface="微软雅黑"/>
                          <a:cs typeface="+mn-cs"/>
                        </a:rPr>
                        <a:t>伪直接寻址</a:t>
                      </a:r>
                      <a:r>
                        <a:rPr lang="en-US" altLang="zh-CN" sz="1600" b="0" kern="1200" dirty="0">
                          <a:solidFill>
                            <a:schemeClr val="tx1"/>
                          </a:solidFill>
                          <a:latin typeface="微软雅黑"/>
                          <a:ea typeface="微软雅黑"/>
                          <a:cs typeface="+mn-cs"/>
                        </a:rPr>
                        <a:t>)</a:t>
                      </a: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hMerge="1">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endParaRPr lang="zh-CN" altLang="en-US" sz="1600" b="0" kern="1200" dirty="0">
                        <a:solidFill>
                          <a:schemeClr val="tx1"/>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hMerge="1">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endParaRPr lang="zh-CN" altLang="en-US" sz="1600" b="0" kern="1200" dirty="0">
                        <a:solidFill>
                          <a:srgbClr val="002060"/>
                        </a:solidFill>
                        <a:latin typeface="微软雅黑"/>
                        <a:ea typeface="微软雅黑"/>
                        <a:cs typeface="+mn-cs"/>
                      </a:endParaRPr>
                    </a:p>
                  </a:txBody>
                  <a:tcPr marL="103852" marR="103852" marT="51982" marB="51982"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hMerge="1">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endParaRPr lang="zh-CN" altLang="en-US" sz="1600" b="0" kern="1200" dirty="0">
                        <a:solidFill>
                          <a:srgbClr val="002060"/>
                        </a:solidFill>
                        <a:latin typeface="微软雅黑"/>
                        <a:ea typeface="微软雅黑"/>
                        <a:cs typeface="+mn-cs"/>
                      </a:endParaRPr>
                    </a:p>
                  </a:txBody>
                  <a:tcPr marL="103852" marR="103852" marT="51893" marB="51893"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tc hMerge="1">
                  <a:txBody>
                    <a:bodyPr/>
                    <a:lstStyle>
                      <a:lvl1pPr marL="0" algn="l" defTabSz="914400" rtl="0" eaLnBrk="1" latinLnBrk="0" hangingPunct="1">
                        <a:defRPr sz="1800" kern="1200">
                          <a:solidFill>
                            <a:schemeClr val="tx1"/>
                          </a:solidFill>
                          <a:latin typeface="微软雅黑"/>
                          <a:ea typeface="微软雅黑"/>
                        </a:defRPr>
                      </a:lvl1pPr>
                      <a:lvl2pPr marL="457200" algn="l" defTabSz="914400" rtl="0" eaLnBrk="1" latinLnBrk="0" hangingPunct="1">
                        <a:defRPr sz="1800" kern="1200">
                          <a:solidFill>
                            <a:schemeClr val="tx1"/>
                          </a:solidFill>
                          <a:latin typeface="微软雅黑"/>
                          <a:ea typeface="微软雅黑"/>
                        </a:defRPr>
                      </a:lvl2pPr>
                      <a:lvl3pPr marL="914400" algn="l" defTabSz="914400" rtl="0" eaLnBrk="1" latinLnBrk="0" hangingPunct="1">
                        <a:defRPr sz="1800" kern="1200">
                          <a:solidFill>
                            <a:schemeClr val="tx1"/>
                          </a:solidFill>
                          <a:latin typeface="微软雅黑"/>
                          <a:ea typeface="微软雅黑"/>
                        </a:defRPr>
                      </a:lvl3pPr>
                      <a:lvl4pPr marL="1371600" algn="l" defTabSz="914400" rtl="0" eaLnBrk="1" latinLnBrk="0" hangingPunct="1">
                        <a:defRPr sz="1800" kern="1200">
                          <a:solidFill>
                            <a:schemeClr val="tx1"/>
                          </a:solidFill>
                          <a:latin typeface="微软雅黑"/>
                          <a:ea typeface="微软雅黑"/>
                        </a:defRPr>
                      </a:lvl4pPr>
                      <a:lvl5pPr marL="1828800" algn="l" defTabSz="914400" rtl="0" eaLnBrk="1" latinLnBrk="0" hangingPunct="1">
                        <a:defRPr sz="1800" kern="1200">
                          <a:solidFill>
                            <a:schemeClr val="tx1"/>
                          </a:solidFill>
                          <a:latin typeface="微软雅黑"/>
                          <a:ea typeface="微软雅黑"/>
                        </a:defRPr>
                      </a:lvl5pPr>
                      <a:lvl6pPr marL="2286000" algn="l" defTabSz="914400" rtl="0" eaLnBrk="1" latinLnBrk="0" hangingPunct="1">
                        <a:defRPr sz="1800" kern="1200">
                          <a:solidFill>
                            <a:schemeClr val="tx1"/>
                          </a:solidFill>
                          <a:latin typeface="微软雅黑"/>
                          <a:ea typeface="微软雅黑"/>
                        </a:defRPr>
                      </a:lvl6pPr>
                      <a:lvl7pPr marL="2743200" algn="l" defTabSz="914400" rtl="0" eaLnBrk="1" latinLnBrk="0" hangingPunct="1">
                        <a:defRPr sz="1800" kern="1200">
                          <a:solidFill>
                            <a:schemeClr val="tx1"/>
                          </a:solidFill>
                          <a:latin typeface="微软雅黑"/>
                          <a:ea typeface="微软雅黑"/>
                        </a:defRPr>
                      </a:lvl7pPr>
                      <a:lvl8pPr marL="3200400" algn="l" defTabSz="914400" rtl="0" eaLnBrk="1" latinLnBrk="0" hangingPunct="1">
                        <a:defRPr sz="1800" kern="1200">
                          <a:solidFill>
                            <a:schemeClr val="tx1"/>
                          </a:solidFill>
                          <a:latin typeface="微软雅黑"/>
                          <a:ea typeface="微软雅黑"/>
                        </a:defRPr>
                      </a:lvl8pPr>
                      <a:lvl9pPr marL="3657600" algn="l" defTabSz="914400" rtl="0" eaLnBrk="1" latinLnBrk="0" hangingPunct="1">
                        <a:defRPr sz="1800" kern="1200">
                          <a:solidFill>
                            <a:schemeClr val="tx1"/>
                          </a:solidFill>
                          <a:latin typeface="微软雅黑"/>
                          <a:ea typeface="微软雅黑"/>
                        </a:defRPr>
                      </a:lvl9pPr>
                    </a:lstStyle>
                    <a:p>
                      <a:pPr marL="0" algn="ctr" defTabSz="914400" rtl="0" eaLnBrk="1" latinLnBrk="0" hangingPunct="1"/>
                      <a:endParaRPr lang="zh-CN" altLang="en-US" sz="1600" b="0" kern="1200" baseline="-25000" dirty="0">
                        <a:solidFill>
                          <a:srgbClr val="002060"/>
                        </a:solidFill>
                        <a:latin typeface="微软雅黑"/>
                        <a:ea typeface="微软雅黑"/>
                        <a:cs typeface="+mn-cs"/>
                      </a:endParaRPr>
                    </a:p>
                  </a:txBody>
                  <a:tcPr marL="103852" marR="103852" marT="51893" marB="51893" anchor="ctr" anchorCtr="1">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alpha val="20000"/>
                      </a:srgbClr>
                    </a:solidFill>
                  </a:tcPr>
                </a:tc>
                <a:extLst>
                  <a:ext uri="{0D108BD9-81ED-4DB2-BD59-A6C34878D82A}">
                    <a16:rowId xmlns:a16="http://schemas.microsoft.com/office/drawing/2014/main" val="3969790114"/>
                  </a:ext>
                </a:extLst>
              </a:tr>
            </a:tbl>
          </a:graphicData>
        </a:graphic>
      </p:graphicFrame>
      <p:grpSp>
        <p:nvGrpSpPr>
          <p:cNvPr id="4" name="Group 144">
            <a:extLst>
              <a:ext uri="{FF2B5EF4-FFF2-40B4-BE49-F238E27FC236}">
                <a16:creationId xmlns:a16="http://schemas.microsoft.com/office/drawing/2014/main" id="{E8C1DEB0-4E8B-5233-71F8-B5828B1F0F92}"/>
              </a:ext>
            </a:extLst>
          </p:cNvPr>
          <p:cNvGrpSpPr>
            <a:grpSpLocks/>
          </p:cNvGrpSpPr>
          <p:nvPr/>
        </p:nvGrpSpPr>
        <p:grpSpPr bwMode="auto">
          <a:xfrm>
            <a:off x="6224241" y="1362626"/>
            <a:ext cx="5962650" cy="1198563"/>
            <a:chOff x="1886" y="3447"/>
            <a:chExt cx="3756" cy="755"/>
          </a:xfrm>
        </p:grpSpPr>
        <p:grpSp>
          <p:nvGrpSpPr>
            <p:cNvPr id="6" name="Group 145">
              <a:extLst>
                <a:ext uri="{FF2B5EF4-FFF2-40B4-BE49-F238E27FC236}">
                  <a16:creationId xmlns:a16="http://schemas.microsoft.com/office/drawing/2014/main" id="{A9991CDD-4753-956C-4A7D-205BA132016F}"/>
                </a:ext>
              </a:extLst>
            </p:cNvPr>
            <p:cNvGrpSpPr>
              <a:grpSpLocks/>
            </p:cNvGrpSpPr>
            <p:nvPr/>
          </p:nvGrpSpPr>
          <p:grpSpPr bwMode="auto">
            <a:xfrm>
              <a:off x="1886" y="3589"/>
              <a:ext cx="3756" cy="613"/>
              <a:chOff x="1918" y="3360"/>
              <a:chExt cx="3756" cy="613"/>
            </a:xfrm>
          </p:grpSpPr>
          <p:sp>
            <p:nvSpPr>
              <p:cNvPr id="8" name="Rectangle 146">
                <a:extLst>
                  <a:ext uri="{FF2B5EF4-FFF2-40B4-BE49-F238E27FC236}">
                    <a16:creationId xmlns:a16="http://schemas.microsoft.com/office/drawing/2014/main" id="{6333E6FC-E07B-1532-8F6E-91E21D17817D}"/>
                  </a:ext>
                </a:extLst>
              </p:cNvPr>
              <p:cNvSpPr>
                <a:spLocks noChangeArrowheads="1"/>
              </p:cNvSpPr>
              <p:nvPr/>
            </p:nvSpPr>
            <p:spPr bwMode="auto">
              <a:xfrm>
                <a:off x="1983" y="3560"/>
                <a:ext cx="3599"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grpSp>
            <p:nvGrpSpPr>
              <p:cNvPr id="9" name="Group 147">
                <a:extLst>
                  <a:ext uri="{FF2B5EF4-FFF2-40B4-BE49-F238E27FC236}">
                    <a16:creationId xmlns:a16="http://schemas.microsoft.com/office/drawing/2014/main" id="{A9B7E8B3-C97A-1DC8-E44C-4AD3E43A9ADF}"/>
                  </a:ext>
                </a:extLst>
              </p:cNvPr>
              <p:cNvGrpSpPr>
                <a:grpSpLocks/>
              </p:cNvGrpSpPr>
              <p:nvPr/>
            </p:nvGrpSpPr>
            <p:grpSpPr bwMode="auto">
              <a:xfrm>
                <a:off x="1979" y="3524"/>
                <a:ext cx="624" cy="229"/>
                <a:chOff x="1979" y="3524"/>
                <a:chExt cx="624" cy="229"/>
              </a:xfrm>
            </p:grpSpPr>
            <p:sp>
              <p:nvSpPr>
                <p:cNvPr id="17" name="Rectangle 148">
                  <a:extLst>
                    <a:ext uri="{FF2B5EF4-FFF2-40B4-BE49-F238E27FC236}">
                      <a16:creationId xmlns:a16="http://schemas.microsoft.com/office/drawing/2014/main" id="{BDB36702-F1CE-C6B3-0412-35E5A19BB9B4}"/>
                    </a:ext>
                  </a:extLst>
                </p:cNvPr>
                <p:cNvSpPr>
                  <a:spLocks noChangeArrowheads="1"/>
                </p:cNvSpPr>
                <p:nvPr/>
              </p:nvSpPr>
              <p:spPr bwMode="auto">
                <a:xfrm>
                  <a:off x="1979" y="3556"/>
                  <a:ext cx="624"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18" name="Rectangle 149">
                  <a:extLst>
                    <a:ext uri="{FF2B5EF4-FFF2-40B4-BE49-F238E27FC236}">
                      <a16:creationId xmlns:a16="http://schemas.microsoft.com/office/drawing/2014/main" id="{D36E1D1E-E2D7-FEBD-FC25-236CA647DBCC}"/>
                    </a:ext>
                  </a:extLst>
                </p:cNvPr>
                <p:cNvSpPr>
                  <a:spLocks noChangeArrowheads="1"/>
                </p:cNvSpPr>
                <p:nvPr/>
              </p:nvSpPr>
              <p:spPr bwMode="auto">
                <a:xfrm>
                  <a:off x="2161" y="3524"/>
                  <a:ext cx="26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op</a:t>
                  </a:r>
                </a:p>
              </p:txBody>
            </p:sp>
          </p:grpSp>
          <p:sp>
            <p:nvSpPr>
              <p:cNvPr id="10" name="Rectangle 150">
                <a:extLst>
                  <a:ext uri="{FF2B5EF4-FFF2-40B4-BE49-F238E27FC236}">
                    <a16:creationId xmlns:a16="http://schemas.microsoft.com/office/drawing/2014/main" id="{98896FA4-E155-D4B5-CBDA-0DBE65BF32B1}"/>
                  </a:ext>
                </a:extLst>
              </p:cNvPr>
              <p:cNvSpPr>
                <a:spLocks noChangeArrowheads="1"/>
              </p:cNvSpPr>
              <p:nvPr/>
            </p:nvSpPr>
            <p:spPr bwMode="auto">
              <a:xfrm>
                <a:off x="2611" y="3556"/>
                <a:ext cx="2975" cy="1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endParaRPr lang="zh-CN" altLang="en-US"/>
              </a:p>
            </p:txBody>
          </p:sp>
          <p:sp>
            <p:nvSpPr>
              <p:cNvPr id="11" name="Rectangle 151">
                <a:extLst>
                  <a:ext uri="{FF2B5EF4-FFF2-40B4-BE49-F238E27FC236}">
                    <a16:creationId xmlns:a16="http://schemas.microsoft.com/office/drawing/2014/main" id="{1CA54BAA-895D-C769-ABD2-FB7076338634}"/>
                  </a:ext>
                </a:extLst>
              </p:cNvPr>
              <p:cNvSpPr>
                <a:spLocks noChangeArrowheads="1"/>
              </p:cNvSpPr>
              <p:nvPr/>
            </p:nvSpPr>
            <p:spPr bwMode="auto">
              <a:xfrm>
                <a:off x="3554" y="3524"/>
                <a:ext cx="99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en-US" altLang="zh-CN" sz="1800">
                    <a:solidFill>
                      <a:schemeClr val="tx1"/>
                    </a:solidFill>
                    <a:latin typeface="Times New Roman" panose="02020603050405020304" pitchFamily="18" charset="0"/>
                  </a:rPr>
                  <a:t>target address</a:t>
                </a:r>
              </a:p>
            </p:txBody>
          </p:sp>
          <p:sp>
            <p:nvSpPr>
              <p:cNvPr id="12" name="Rectangle 152">
                <a:extLst>
                  <a:ext uri="{FF2B5EF4-FFF2-40B4-BE49-F238E27FC236}">
                    <a16:creationId xmlns:a16="http://schemas.microsoft.com/office/drawing/2014/main" id="{8CD450DB-B170-314F-AA6D-44235D17ECCA}"/>
                  </a:ext>
                </a:extLst>
              </p:cNvPr>
              <p:cNvSpPr>
                <a:spLocks noChangeArrowheads="1"/>
              </p:cNvSpPr>
              <p:nvPr/>
            </p:nvSpPr>
            <p:spPr bwMode="auto">
              <a:xfrm>
                <a:off x="5488" y="3360"/>
                <a:ext cx="18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0</a:t>
                </a:r>
              </a:p>
            </p:txBody>
          </p:sp>
          <p:sp>
            <p:nvSpPr>
              <p:cNvPr id="13" name="Rectangle 153">
                <a:extLst>
                  <a:ext uri="{FF2B5EF4-FFF2-40B4-BE49-F238E27FC236}">
                    <a16:creationId xmlns:a16="http://schemas.microsoft.com/office/drawing/2014/main" id="{ECDD0082-59BB-E4BF-55F2-79F10716E6C1}"/>
                  </a:ext>
                </a:extLst>
              </p:cNvPr>
              <p:cNvSpPr>
                <a:spLocks noChangeArrowheads="1"/>
              </p:cNvSpPr>
              <p:nvPr/>
            </p:nvSpPr>
            <p:spPr bwMode="auto">
              <a:xfrm>
                <a:off x="2414" y="3360"/>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26</a:t>
                </a:r>
              </a:p>
            </p:txBody>
          </p:sp>
          <p:sp>
            <p:nvSpPr>
              <p:cNvPr id="14" name="Rectangle 154">
                <a:extLst>
                  <a:ext uri="{FF2B5EF4-FFF2-40B4-BE49-F238E27FC236}">
                    <a16:creationId xmlns:a16="http://schemas.microsoft.com/office/drawing/2014/main" id="{55DFFB16-0267-DD71-2AA8-2DB754ABF1AD}"/>
                  </a:ext>
                </a:extLst>
              </p:cNvPr>
              <p:cNvSpPr>
                <a:spLocks noChangeArrowheads="1"/>
              </p:cNvSpPr>
              <p:nvPr/>
            </p:nvSpPr>
            <p:spPr bwMode="auto">
              <a:xfrm>
                <a:off x="1918" y="3360"/>
                <a:ext cx="25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31</a:t>
                </a:r>
              </a:p>
            </p:txBody>
          </p:sp>
          <p:sp>
            <p:nvSpPr>
              <p:cNvPr id="15" name="Rectangle 155">
                <a:extLst>
                  <a:ext uri="{FF2B5EF4-FFF2-40B4-BE49-F238E27FC236}">
                    <a16:creationId xmlns:a16="http://schemas.microsoft.com/office/drawing/2014/main" id="{B9D82035-AC01-875A-F73D-AD81FAEC18B6}"/>
                  </a:ext>
                </a:extLst>
              </p:cNvPr>
              <p:cNvSpPr>
                <a:spLocks noChangeArrowheads="1"/>
              </p:cNvSpPr>
              <p:nvPr/>
            </p:nvSpPr>
            <p:spPr bwMode="auto">
              <a:xfrm>
                <a:off x="2143" y="3744"/>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6 </a:t>
                </a:r>
                <a:r>
                  <a:rPr lang="en-US" altLang="zh-CN" sz="1800">
                    <a:solidFill>
                      <a:schemeClr val="tx1"/>
                    </a:solidFill>
                    <a:latin typeface="Times New Roman" panose="02020603050405020304" pitchFamily="18" charset="0"/>
                  </a:rPr>
                  <a:t>bits</a:t>
                </a:r>
              </a:p>
            </p:txBody>
          </p:sp>
          <p:sp>
            <p:nvSpPr>
              <p:cNvPr id="16" name="Rectangle 156">
                <a:extLst>
                  <a:ext uri="{FF2B5EF4-FFF2-40B4-BE49-F238E27FC236}">
                    <a16:creationId xmlns:a16="http://schemas.microsoft.com/office/drawing/2014/main" id="{271C596F-B240-C642-E00A-87ED530BDFB7}"/>
                  </a:ext>
                </a:extLst>
              </p:cNvPr>
              <p:cNvSpPr>
                <a:spLocks noChangeArrowheads="1"/>
              </p:cNvSpPr>
              <p:nvPr/>
            </p:nvSpPr>
            <p:spPr bwMode="auto">
              <a:xfrm>
                <a:off x="3816" y="3744"/>
                <a:ext cx="51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r>
                  <a:rPr lang="zh-CN" altLang="en-US" sz="1800">
                    <a:solidFill>
                      <a:schemeClr val="tx1"/>
                    </a:solidFill>
                    <a:latin typeface="Times New Roman" panose="02020603050405020304" pitchFamily="18" charset="0"/>
                  </a:rPr>
                  <a:t>26</a:t>
                </a:r>
                <a:r>
                  <a:rPr lang="zh-CN" altLang="en-US" sz="1600" b="0">
                    <a:solidFill>
                      <a:schemeClr val="tx1"/>
                    </a:solidFill>
                    <a:latin typeface="Times New Roman" panose="02020603050405020304" pitchFamily="18" charset="0"/>
                  </a:rPr>
                  <a:t> </a:t>
                </a:r>
                <a:r>
                  <a:rPr lang="en-US" altLang="zh-CN" sz="1800">
                    <a:solidFill>
                      <a:schemeClr val="tx1"/>
                    </a:solidFill>
                    <a:latin typeface="Times New Roman" panose="02020603050405020304" pitchFamily="18" charset="0"/>
                  </a:rPr>
                  <a:t>bits</a:t>
                </a:r>
              </a:p>
            </p:txBody>
          </p:sp>
        </p:grpSp>
        <p:sp>
          <p:nvSpPr>
            <p:cNvPr id="7" name="Text Box 157">
              <a:extLst>
                <a:ext uri="{FF2B5EF4-FFF2-40B4-BE49-F238E27FC236}">
                  <a16:creationId xmlns:a16="http://schemas.microsoft.com/office/drawing/2014/main" id="{2B2EF5F2-5CAE-2D05-8CD1-A0736EA1A91A}"/>
                </a:ext>
              </a:extLst>
            </p:cNvPr>
            <p:cNvSpPr txBox="1">
              <a:spLocks noChangeArrowheads="1"/>
            </p:cNvSpPr>
            <p:nvPr/>
          </p:nvSpPr>
          <p:spPr bwMode="auto">
            <a:xfrm>
              <a:off x="3162" y="3447"/>
              <a:ext cx="124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800" b="1">
                  <a:solidFill>
                    <a:schemeClr val="accent2"/>
                  </a:solidFill>
                  <a:latin typeface="Arial" panose="020B0604020202020204" pitchFamily="34" charset="0"/>
                  <a:ea typeface="宋体" panose="02010600030101010101" pitchFamily="2" charset="-122"/>
                </a:defRPr>
              </a:lvl1pPr>
              <a:lvl2pPr marL="742950" indent="-285750">
                <a:defRPr sz="800" b="1">
                  <a:solidFill>
                    <a:schemeClr val="accent2"/>
                  </a:solidFill>
                  <a:latin typeface="Arial" panose="020B0604020202020204" pitchFamily="34" charset="0"/>
                  <a:ea typeface="宋体" panose="02010600030101010101" pitchFamily="2" charset="-122"/>
                </a:defRPr>
              </a:lvl2pPr>
              <a:lvl3pPr marL="1143000" indent="-228600">
                <a:defRPr sz="800" b="1">
                  <a:solidFill>
                    <a:schemeClr val="accent2"/>
                  </a:solidFill>
                  <a:latin typeface="Arial" panose="020B0604020202020204" pitchFamily="34" charset="0"/>
                  <a:ea typeface="宋体" panose="02010600030101010101" pitchFamily="2" charset="-122"/>
                </a:defRPr>
              </a:lvl3pPr>
              <a:lvl4pPr marL="1600200" indent="-228600">
                <a:defRPr sz="800" b="1">
                  <a:solidFill>
                    <a:schemeClr val="accent2"/>
                  </a:solidFill>
                  <a:latin typeface="Arial" panose="020B0604020202020204" pitchFamily="34" charset="0"/>
                  <a:ea typeface="宋体" panose="02010600030101010101" pitchFamily="2" charset="-122"/>
                </a:defRPr>
              </a:lvl4pPr>
              <a:lvl5pPr marL="2057400" indent="-228600">
                <a:defRPr sz="800" b="1">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800" b="1">
                  <a:solidFill>
                    <a:schemeClr val="accent2"/>
                  </a:solidFill>
                  <a:latin typeface="Arial" panose="020B0604020202020204" pitchFamily="34" charset="0"/>
                  <a:ea typeface="宋体" panose="02010600030101010101" pitchFamily="2" charset="-122"/>
                </a:defRPr>
              </a:lvl9pPr>
            </a:lstStyle>
            <a:p>
              <a:pPr>
                <a:spcBef>
                  <a:spcPct val="50000"/>
                </a:spcBef>
              </a:pPr>
              <a:r>
                <a:rPr lang="en-US" altLang="zh-CN" sz="1800" dirty="0">
                  <a:latin typeface="Times New Roman" panose="02020603050405020304" pitchFamily="18" charset="0"/>
                </a:rPr>
                <a:t>J-Type</a:t>
              </a:r>
              <a:r>
                <a:rPr lang="zh-CN" altLang="en-US" sz="1800" dirty="0">
                  <a:latin typeface="Times New Roman" panose="02020603050405020304" pitchFamily="18" charset="0"/>
                </a:rPr>
                <a:t>指令</a:t>
              </a:r>
            </a:p>
          </p:txBody>
        </p:sp>
      </p:grpSp>
    </p:spTree>
    <p:custDataLst>
      <p:tags r:id="rId1"/>
    </p:custDataLst>
    <p:extLst>
      <p:ext uri="{BB962C8B-B14F-4D97-AF65-F5344CB8AC3E}">
        <p14:creationId xmlns:p14="http://schemas.microsoft.com/office/powerpoint/2010/main" val="37465364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525" y="1756229"/>
            <a:ext cx="12201525" cy="3264898"/>
          </a:xfrm>
          <a:prstGeom prst="rect">
            <a:avLst/>
          </a:prstGeom>
          <a:solidFill>
            <a:srgbClr val="4E75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 name="TextBox 2"/>
          <p:cNvSpPr txBox="1"/>
          <p:nvPr>
            <p:custDataLst>
              <p:tags r:id="rId2"/>
            </p:custDataLst>
          </p:nvPr>
        </p:nvSpPr>
        <p:spPr>
          <a:xfrm>
            <a:off x="4653280" y="2826068"/>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7200" b="1" spc="200" dirty="0">
                <a:solidFill>
                  <a:srgbClr val="B88F4D"/>
                </a:solidFill>
                <a:latin typeface="Arial" panose="020B0604020202020204" pitchFamily="34" charset="0"/>
                <a:ea typeface="微软雅黑" panose="020B0503020204020204" pitchFamily="34" charset="-122"/>
                <a:cs typeface="Arial" panose="020B0604020202020204" pitchFamily="34" charset="0"/>
                <a:sym typeface="+mn-lt"/>
              </a:rPr>
              <a:t>03</a:t>
            </a:r>
          </a:p>
        </p:txBody>
      </p:sp>
      <p:sp>
        <p:nvSpPr>
          <p:cNvPr id="13" name="标题 12"/>
          <p:cNvSpPr>
            <a:spLocks noGrp="1"/>
          </p:cNvSpPr>
          <p:nvPr>
            <p:custDataLst>
              <p:tags r:id="rId3"/>
            </p:custDataLst>
          </p:nvPr>
        </p:nvSpPr>
        <p:spPr>
          <a:xfrm>
            <a:off x="6169024" y="2977833"/>
            <a:ext cx="4914265" cy="83566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altLang="en-US" sz="3200" dirty="0">
                <a:solidFill>
                  <a:schemeClr val="bg1"/>
                </a:solidFill>
              </a:rPr>
              <a:t>指令序列示例</a:t>
            </a:r>
            <a:endParaRPr lang="zh-CN" altLang="en-US" sz="3200" dirty="0">
              <a:solidFill>
                <a:schemeClr val="bg1"/>
              </a:solidFill>
              <a:ea typeface="微软雅黑" panose="020B0503020204020204" pitchFamily="34" charset="-122"/>
            </a:endParaRPr>
          </a:p>
        </p:txBody>
      </p:sp>
      <p:cxnSp>
        <p:nvCxnSpPr>
          <p:cNvPr id="19" name="直接连接符 18"/>
          <p:cNvCxnSpPr/>
          <p:nvPr/>
        </p:nvCxnSpPr>
        <p:spPr>
          <a:xfrm>
            <a:off x="3903980" y="2765425"/>
            <a:ext cx="0" cy="1451610"/>
          </a:xfrm>
          <a:prstGeom prst="line">
            <a:avLst/>
          </a:prstGeom>
          <a:ln w="9525">
            <a:solidFill>
              <a:srgbClr val="B88F4D"/>
            </a:solidFill>
          </a:ln>
        </p:spPr>
        <p:style>
          <a:lnRef idx="1">
            <a:schemeClr val="accent1"/>
          </a:lnRef>
          <a:fillRef idx="0">
            <a:schemeClr val="accent1"/>
          </a:fillRef>
          <a:effectRef idx="0">
            <a:schemeClr val="accent1"/>
          </a:effectRef>
          <a:fontRef idx="minor">
            <a:schemeClr val="tx1"/>
          </a:fontRef>
        </p:style>
      </p:cxnSp>
      <p:pic>
        <p:nvPicPr>
          <p:cNvPr id="9" name="图片 8" descr="G:\2021\校庆\PPT\logo-08.pnglogo-08">
            <a:extLst>
              <a:ext uri="{FF2B5EF4-FFF2-40B4-BE49-F238E27FC236}">
                <a16:creationId xmlns:a16="http://schemas.microsoft.com/office/drawing/2014/main" id="{A62D7C2F-1B42-4F9E-ADC0-6A029E3724CA}"/>
              </a:ext>
            </a:extLst>
          </p:cNvPr>
          <p:cNvPicPr>
            <a:picLocks noChangeAspect="1"/>
          </p:cNvPicPr>
          <p:nvPr/>
        </p:nvPicPr>
        <p:blipFill>
          <a:blip r:embed="rId6"/>
          <a:srcRect/>
          <a:stretch>
            <a:fillRect/>
          </a:stretch>
        </p:blipFill>
        <p:spPr>
          <a:xfrm>
            <a:off x="9502775" y="-1289050"/>
            <a:ext cx="4442460" cy="4091940"/>
          </a:xfrm>
          <a:prstGeom prst="rect">
            <a:avLst/>
          </a:prstGeom>
        </p:spPr>
      </p:pic>
      <p:pic>
        <p:nvPicPr>
          <p:cNvPr id="10" name="图片 9" descr="G:\2021\校庆\PPT\logo-09.pnglogo-09">
            <a:extLst>
              <a:ext uri="{FF2B5EF4-FFF2-40B4-BE49-F238E27FC236}">
                <a16:creationId xmlns:a16="http://schemas.microsoft.com/office/drawing/2014/main" id="{91FCD46B-D7C1-485A-8F75-C3215EC455E8}"/>
              </a:ext>
            </a:extLst>
          </p:cNvPr>
          <p:cNvPicPr>
            <a:picLocks noChangeAspect="1"/>
          </p:cNvPicPr>
          <p:nvPr/>
        </p:nvPicPr>
        <p:blipFill>
          <a:blip r:embed="rId7"/>
          <a:srcRect/>
          <a:stretch>
            <a:fillRect/>
          </a:stretch>
        </p:blipFill>
        <p:spPr>
          <a:xfrm>
            <a:off x="-951230" y="3764598"/>
            <a:ext cx="3503930" cy="3227070"/>
          </a:xfrm>
          <a:prstGeom prst="rect">
            <a:avLst/>
          </a:prstGeom>
        </p:spPr>
      </p:pic>
      <p:grpSp>
        <p:nvGrpSpPr>
          <p:cNvPr id="11" name="组合 10">
            <a:extLst>
              <a:ext uri="{FF2B5EF4-FFF2-40B4-BE49-F238E27FC236}">
                <a16:creationId xmlns:a16="http://schemas.microsoft.com/office/drawing/2014/main" id="{54A390AC-C27E-4A53-8E1D-EED3036834D3}"/>
              </a:ext>
            </a:extLst>
          </p:cNvPr>
          <p:cNvGrpSpPr/>
          <p:nvPr/>
        </p:nvGrpSpPr>
        <p:grpSpPr>
          <a:xfrm>
            <a:off x="-6350" y="5576887"/>
            <a:ext cx="12192000" cy="1281113"/>
            <a:chOff x="-6350" y="3575050"/>
            <a:chExt cx="12192000" cy="1281113"/>
          </a:xfrm>
          <a:gradFill>
            <a:gsLst>
              <a:gs pos="0">
                <a:srgbClr val="BD934E">
                  <a:alpha val="0"/>
                </a:srgbClr>
              </a:gs>
              <a:gs pos="100000">
                <a:srgbClr val="BD934E">
                  <a:alpha val="50000"/>
                </a:srgbClr>
              </a:gs>
            </a:gsLst>
            <a:lin ang="5400000" scaled="0"/>
          </a:gradFill>
        </p:grpSpPr>
        <p:grpSp>
          <p:nvGrpSpPr>
            <p:cNvPr id="12" name="Group 205">
              <a:extLst>
                <a:ext uri="{FF2B5EF4-FFF2-40B4-BE49-F238E27FC236}">
                  <a16:creationId xmlns:a16="http://schemas.microsoft.com/office/drawing/2014/main" id="{E2944FC1-C752-462D-9FCA-65183D6FDFC0}"/>
                </a:ext>
              </a:extLst>
            </p:cNvPr>
            <p:cNvGrpSpPr>
              <a:grpSpLocks/>
            </p:cNvGrpSpPr>
            <p:nvPr userDrawn="1"/>
          </p:nvGrpSpPr>
          <p:grpSpPr bwMode="auto">
            <a:xfrm>
              <a:off x="4810125" y="4400550"/>
              <a:ext cx="4105275" cy="433388"/>
              <a:chOff x="3030" y="2772"/>
              <a:chExt cx="2586" cy="273"/>
            </a:xfrm>
            <a:grpFill/>
          </p:grpSpPr>
          <p:sp>
            <p:nvSpPr>
              <p:cNvPr id="117" name="Line 5">
                <a:extLst>
                  <a:ext uri="{FF2B5EF4-FFF2-40B4-BE49-F238E27FC236}">
                    <a16:creationId xmlns:a16="http://schemas.microsoft.com/office/drawing/2014/main" id="{EAD416F2-CEB0-47CF-A933-96D2CCF0F874}"/>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6">
                <a:extLst>
                  <a:ext uri="{FF2B5EF4-FFF2-40B4-BE49-F238E27FC236}">
                    <a16:creationId xmlns:a16="http://schemas.microsoft.com/office/drawing/2014/main" id="{45C8CF62-8651-498C-80B3-DB3E38083939}"/>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7">
                <a:extLst>
                  <a:ext uri="{FF2B5EF4-FFF2-40B4-BE49-F238E27FC236}">
                    <a16:creationId xmlns:a16="http://schemas.microsoft.com/office/drawing/2014/main" id="{5093B280-F0C8-4CAA-8FF6-D0D99A9C98AF}"/>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8">
                <a:extLst>
                  <a:ext uri="{FF2B5EF4-FFF2-40B4-BE49-F238E27FC236}">
                    <a16:creationId xmlns:a16="http://schemas.microsoft.com/office/drawing/2014/main" id="{E5E4E009-5E46-4D83-8473-D9C60DD0C138}"/>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9">
                <a:extLst>
                  <a:ext uri="{FF2B5EF4-FFF2-40B4-BE49-F238E27FC236}">
                    <a16:creationId xmlns:a16="http://schemas.microsoft.com/office/drawing/2014/main" id="{76F83A0A-7E07-41E6-88F9-8E20A28EE7C0}"/>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0">
                <a:extLst>
                  <a:ext uri="{FF2B5EF4-FFF2-40B4-BE49-F238E27FC236}">
                    <a16:creationId xmlns:a16="http://schemas.microsoft.com/office/drawing/2014/main" id="{C4DD1F2B-C5E9-44FC-ACCC-67058A4CBDEC}"/>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1">
                <a:extLst>
                  <a:ext uri="{FF2B5EF4-FFF2-40B4-BE49-F238E27FC236}">
                    <a16:creationId xmlns:a16="http://schemas.microsoft.com/office/drawing/2014/main" id="{18CFE215-7C32-41EF-AA25-4BA786A7FDF5}"/>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
                <a:extLst>
                  <a:ext uri="{FF2B5EF4-FFF2-40B4-BE49-F238E27FC236}">
                    <a16:creationId xmlns:a16="http://schemas.microsoft.com/office/drawing/2014/main" id="{4AEF8AF7-0039-4E08-B8DE-F7FA8199569D}"/>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3">
                <a:extLst>
                  <a:ext uri="{FF2B5EF4-FFF2-40B4-BE49-F238E27FC236}">
                    <a16:creationId xmlns:a16="http://schemas.microsoft.com/office/drawing/2014/main" id="{1D3D927F-B301-45F3-8E2B-ED8584DDAF17}"/>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4">
                <a:extLst>
                  <a:ext uri="{FF2B5EF4-FFF2-40B4-BE49-F238E27FC236}">
                    <a16:creationId xmlns:a16="http://schemas.microsoft.com/office/drawing/2014/main" id="{905D27A2-9DA4-44FD-B666-862A721CC9B3}"/>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5">
                <a:extLst>
                  <a:ext uri="{FF2B5EF4-FFF2-40B4-BE49-F238E27FC236}">
                    <a16:creationId xmlns:a16="http://schemas.microsoft.com/office/drawing/2014/main" id="{5E2AB4B1-7B57-40BD-BAB1-06C44DA3BA4A}"/>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6">
                <a:extLst>
                  <a:ext uri="{FF2B5EF4-FFF2-40B4-BE49-F238E27FC236}">
                    <a16:creationId xmlns:a16="http://schemas.microsoft.com/office/drawing/2014/main" id="{8AB9D97F-B504-41E5-AE06-63A012FCBADF}"/>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7">
                <a:extLst>
                  <a:ext uri="{FF2B5EF4-FFF2-40B4-BE49-F238E27FC236}">
                    <a16:creationId xmlns:a16="http://schemas.microsoft.com/office/drawing/2014/main" id="{47779405-097A-4BE0-882D-76E7F82C8C6E}"/>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8">
                <a:extLst>
                  <a:ext uri="{FF2B5EF4-FFF2-40B4-BE49-F238E27FC236}">
                    <a16:creationId xmlns:a16="http://schemas.microsoft.com/office/drawing/2014/main" id="{236B67C1-B503-4361-998E-63A6BB77BAB4}"/>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9">
                <a:extLst>
                  <a:ext uri="{FF2B5EF4-FFF2-40B4-BE49-F238E27FC236}">
                    <a16:creationId xmlns:a16="http://schemas.microsoft.com/office/drawing/2014/main" id="{A7FFC1FE-3DA4-468F-91E5-D86EBAAF8837}"/>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20">
                <a:extLst>
                  <a:ext uri="{FF2B5EF4-FFF2-40B4-BE49-F238E27FC236}">
                    <a16:creationId xmlns:a16="http://schemas.microsoft.com/office/drawing/2014/main" id="{53A5554D-F8BE-48E5-8A77-6BAEE0F27B6C}"/>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21">
                <a:extLst>
                  <a:ext uri="{FF2B5EF4-FFF2-40B4-BE49-F238E27FC236}">
                    <a16:creationId xmlns:a16="http://schemas.microsoft.com/office/drawing/2014/main" id="{8C0AAE5B-F4B3-4F47-9252-508355483255}"/>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22">
                <a:extLst>
                  <a:ext uri="{FF2B5EF4-FFF2-40B4-BE49-F238E27FC236}">
                    <a16:creationId xmlns:a16="http://schemas.microsoft.com/office/drawing/2014/main" id="{623A727B-0A98-4283-962B-DB561715C1FC}"/>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23">
                <a:extLst>
                  <a:ext uri="{FF2B5EF4-FFF2-40B4-BE49-F238E27FC236}">
                    <a16:creationId xmlns:a16="http://schemas.microsoft.com/office/drawing/2014/main" id="{11AFDF79-ECE7-4905-B1F2-ACE8ED0CEB40}"/>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4">
                <a:extLst>
                  <a:ext uri="{FF2B5EF4-FFF2-40B4-BE49-F238E27FC236}">
                    <a16:creationId xmlns:a16="http://schemas.microsoft.com/office/drawing/2014/main" id="{8A1ABB4F-29AC-4388-98FA-41B48BAF0FE6}"/>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5">
                <a:extLst>
                  <a:ext uri="{FF2B5EF4-FFF2-40B4-BE49-F238E27FC236}">
                    <a16:creationId xmlns:a16="http://schemas.microsoft.com/office/drawing/2014/main" id="{568A4B37-5289-4838-B032-DA24FD702A08}"/>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6">
                <a:extLst>
                  <a:ext uri="{FF2B5EF4-FFF2-40B4-BE49-F238E27FC236}">
                    <a16:creationId xmlns:a16="http://schemas.microsoft.com/office/drawing/2014/main" id="{FAF19633-161F-4329-8A34-F1A68608DFB6}"/>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7">
                <a:extLst>
                  <a:ext uri="{FF2B5EF4-FFF2-40B4-BE49-F238E27FC236}">
                    <a16:creationId xmlns:a16="http://schemas.microsoft.com/office/drawing/2014/main" id="{E201ACFA-EEF1-4A84-AB88-CE61B8E2733F}"/>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28">
                <a:extLst>
                  <a:ext uri="{FF2B5EF4-FFF2-40B4-BE49-F238E27FC236}">
                    <a16:creationId xmlns:a16="http://schemas.microsoft.com/office/drawing/2014/main" id="{FC084B12-7FC8-4A89-8816-F4131960BE3E}"/>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29">
                <a:extLst>
                  <a:ext uri="{FF2B5EF4-FFF2-40B4-BE49-F238E27FC236}">
                    <a16:creationId xmlns:a16="http://schemas.microsoft.com/office/drawing/2014/main" id="{84E34670-AFF1-4E1D-8FDD-A24E2BC2030E}"/>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30">
                <a:extLst>
                  <a:ext uri="{FF2B5EF4-FFF2-40B4-BE49-F238E27FC236}">
                    <a16:creationId xmlns:a16="http://schemas.microsoft.com/office/drawing/2014/main" id="{C40E194C-FA13-42E9-BC5A-3CE5F3C0E0D1}"/>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31">
                <a:extLst>
                  <a:ext uri="{FF2B5EF4-FFF2-40B4-BE49-F238E27FC236}">
                    <a16:creationId xmlns:a16="http://schemas.microsoft.com/office/drawing/2014/main" id="{8FD974F1-ECE7-46AA-923E-D5B3BFB0DB74}"/>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32">
                <a:extLst>
                  <a:ext uri="{FF2B5EF4-FFF2-40B4-BE49-F238E27FC236}">
                    <a16:creationId xmlns:a16="http://schemas.microsoft.com/office/drawing/2014/main" id="{E987B222-2301-4140-9A62-5EB14E68F18C}"/>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33">
                <a:extLst>
                  <a:ext uri="{FF2B5EF4-FFF2-40B4-BE49-F238E27FC236}">
                    <a16:creationId xmlns:a16="http://schemas.microsoft.com/office/drawing/2014/main" id="{FA8CA113-95C5-4241-93F6-DEBAC3B63088}"/>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34">
                <a:extLst>
                  <a:ext uri="{FF2B5EF4-FFF2-40B4-BE49-F238E27FC236}">
                    <a16:creationId xmlns:a16="http://schemas.microsoft.com/office/drawing/2014/main" id="{35388D6C-B41B-4686-8DB7-6D6029A981DE}"/>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35">
                <a:extLst>
                  <a:ext uri="{FF2B5EF4-FFF2-40B4-BE49-F238E27FC236}">
                    <a16:creationId xmlns:a16="http://schemas.microsoft.com/office/drawing/2014/main" id="{BBD8BE59-DC29-4603-B988-C7D4B0034D6B}"/>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36">
                <a:extLst>
                  <a:ext uri="{FF2B5EF4-FFF2-40B4-BE49-F238E27FC236}">
                    <a16:creationId xmlns:a16="http://schemas.microsoft.com/office/drawing/2014/main" id="{914782A3-CA79-4C2A-9A28-2C4F6114D161}"/>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37">
                <a:extLst>
                  <a:ext uri="{FF2B5EF4-FFF2-40B4-BE49-F238E27FC236}">
                    <a16:creationId xmlns:a16="http://schemas.microsoft.com/office/drawing/2014/main" id="{88815001-3CAF-429D-8B5C-35349645534F}"/>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38">
                <a:extLst>
                  <a:ext uri="{FF2B5EF4-FFF2-40B4-BE49-F238E27FC236}">
                    <a16:creationId xmlns:a16="http://schemas.microsoft.com/office/drawing/2014/main" id="{D9B9F6DD-214D-4FEE-BAFF-16A8C147A6BD}"/>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39">
                <a:extLst>
                  <a:ext uri="{FF2B5EF4-FFF2-40B4-BE49-F238E27FC236}">
                    <a16:creationId xmlns:a16="http://schemas.microsoft.com/office/drawing/2014/main" id="{11363098-AD72-465B-87CD-EA1540D2AF66}"/>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0">
                <a:extLst>
                  <a:ext uri="{FF2B5EF4-FFF2-40B4-BE49-F238E27FC236}">
                    <a16:creationId xmlns:a16="http://schemas.microsoft.com/office/drawing/2014/main" id="{AABC4FDA-1213-4F58-9E01-77EAC4F470B8}"/>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1">
                <a:extLst>
                  <a:ext uri="{FF2B5EF4-FFF2-40B4-BE49-F238E27FC236}">
                    <a16:creationId xmlns:a16="http://schemas.microsoft.com/office/drawing/2014/main" id="{093A76B4-26B3-4341-A1D7-DCEE5D222C82}"/>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2">
                <a:extLst>
                  <a:ext uri="{FF2B5EF4-FFF2-40B4-BE49-F238E27FC236}">
                    <a16:creationId xmlns:a16="http://schemas.microsoft.com/office/drawing/2014/main" id="{F08CD3C6-4C00-4B6D-AD78-8B5B9A7363C0}"/>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3">
                <a:extLst>
                  <a:ext uri="{FF2B5EF4-FFF2-40B4-BE49-F238E27FC236}">
                    <a16:creationId xmlns:a16="http://schemas.microsoft.com/office/drawing/2014/main" id="{BA9BCF4F-6B26-481A-AC0E-E577E33A3885}"/>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4">
                <a:extLst>
                  <a:ext uri="{FF2B5EF4-FFF2-40B4-BE49-F238E27FC236}">
                    <a16:creationId xmlns:a16="http://schemas.microsoft.com/office/drawing/2014/main" id="{EADF28B6-B14E-424F-BF34-17BFE42E7EE8}"/>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5">
                <a:extLst>
                  <a:ext uri="{FF2B5EF4-FFF2-40B4-BE49-F238E27FC236}">
                    <a16:creationId xmlns:a16="http://schemas.microsoft.com/office/drawing/2014/main" id="{91CB88F7-BEA9-4549-9B09-5E4E55146C95}"/>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6">
                <a:extLst>
                  <a:ext uri="{FF2B5EF4-FFF2-40B4-BE49-F238E27FC236}">
                    <a16:creationId xmlns:a16="http://schemas.microsoft.com/office/drawing/2014/main" id="{603711ED-C5EB-4A71-B215-521E71AFCD31}"/>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7">
                <a:extLst>
                  <a:ext uri="{FF2B5EF4-FFF2-40B4-BE49-F238E27FC236}">
                    <a16:creationId xmlns:a16="http://schemas.microsoft.com/office/drawing/2014/main" id="{E719DE56-7BCD-49B7-A350-AF0E51668EEE}"/>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8">
                <a:extLst>
                  <a:ext uri="{FF2B5EF4-FFF2-40B4-BE49-F238E27FC236}">
                    <a16:creationId xmlns:a16="http://schemas.microsoft.com/office/drawing/2014/main" id="{693A81F8-35A4-4C56-9724-5FF713C7C396}"/>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49">
                <a:extLst>
                  <a:ext uri="{FF2B5EF4-FFF2-40B4-BE49-F238E27FC236}">
                    <a16:creationId xmlns:a16="http://schemas.microsoft.com/office/drawing/2014/main" id="{A3DB9144-E1AD-4B20-B65F-1A12E9BAC7FC}"/>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50">
                <a:extLst>
                  <a:ext uri="{FF2B5EF4-FFF2-40B4-BE49-F238E27FC236}">
                    <a16:creationId xmlns:a16="http://schemas.microsoft.com/office/drawing/2014/main" id="{DA77728A-5532-4A7A-A40C-8BDCC0618C67}"/>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51">
                <a:extLst>
                  <a:ext uri="{FF2B5EF4-FFF2-40B4-BE49-F238E27FC236}">
                    <a16:creationId xmlns:a16="http://schemas.microsoft.com/office/drawing/2014/main" id="{E994ACC9-4B32-470F-9044-43E02BD2C2E6}"/>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52">
                <a:extLst>
                  <a:ext uri="{FF2B5EF4-FFF2-40B4-BE49-F238E27FC236}">
                    <a16:creationId xmlns:a16="http://schemas.microsoft.com/office/drawing/2014/main" id="{28D3B174-96C5-40EA-A012-A67FFA7C70C8}"/>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53">
                <a:extLst>
                  <a:ext uri="{FF2B5EF4-FFF2-40B4-BE49-F238E27FC236}">
                    <a16:creationId xmlns:a16="http://schemas.microsoft.com/office/drawing/2014/main" id="{C669CF6C-BE41-4E02-81D4-D5FA4A3C9331}"/>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54">
                <a:extLst>
                  <a:ext uri="{FF2B5EF4-FFF2-40B4-BE49-F238E27FC236}">
                    <a16:creationId xmlns:a16="http://schemas.microsoft.com/office/drawing/2014/main" id="{1023512B-E261-4D34-B152-1816EF43157F}"/>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55">
                <a:extLst>
                  <a:ext uri="{FF2B5EF4-FFF2-40B4-BE49-F238E27FC236}">
                    <a16:creationId xmlns:a16="http://schemas.microsoft.com/office/drawing/2014/main" id="{97CF4D43-4D61-483C-A4C1-284E5CC315AE}"/>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56">
                <a:extLst>
                  <a:ext uri="{FF2B5EF4-FFF2-40B4-BE49-F238E27FC236}">
                    <a16:creationId xmlns:a16="http://schemas.microsoft.com/office/drawing/2014/main" id="{2D48091A-8383-484F-B441-4880654A59A6}"/>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57">
                <a:extLst>
                  <a:ext uri="{FF2B5EF4-FFF2-40B4-BE49-F238E27FC236}">
                    <a16:creationId xmlns:a16="http://schemas.microsoft.com/office/drawing/2014/main" id="{473BD28C-825E-4988-8FE5-A04B9A5F647B}"/>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58">
                <a:extLst>
                  <a:ext uri="{FF2B5EF4-FFF2-40B4-BE49-F238E27FC236}">
                    <a16:creationId xmlns:a16="http://schemas.microsoft.com/office/drawing/2014/main" id="{370A1CB0-23DC-4C64-8A3A-5D60172EA164}"/>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59">
                <a:extLst>
                  <a:ext uri="{FF2B5EF4-FFF2-40B4-BE49-F238E27FC236}">
                    <a16:creationId xmlns:a16="http://schemas.microsoft.com/office/drawing/2014/main" id="{3E678D10-31B4-474E-BE61-0C3B25251049}"/>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60">
                <a:extLst>
                  <a:ext uri="{FF2B5EF4-FFF2-40B4-BE49-F238E27FC236}">
                    <a16:creationId xmlns:a16="http://schemas.microsoft.com/office/drawing/2014/main" id="{67ABF8D6-2CC9-4132-BB35-C87DE191334C}"/>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61">
                <a:extLst>
                  <a:ext uri="{FF2B5EF4-FFF2-40B4-BE49-F238E27FC236}">
                    <a16:creationId xmlns:a16="http://schemas.microsoft.com/office/drawing/2014/main" id="{C4C61B9A-FED0-4E05-9F6E-BE145D7162AA}"/>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62">
                <a:extLst>
                  <a:ext uri="{FF2B5EF4-FFF2-40B4-BE49-F238E27FC236}">
                    <a16:creationId xmlns:a16="http://schemas.microsoft.com/office/drawing/2014/main" id="{151B88AC-765F-44C0-A53F-3FDB4349E1AB}"/>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63">
                <a:extLst>
                  <a:ext uri="{FF2B5EF4-FFF2-40B4-BE49-F238E27FC236}">
                    <a16:creationId xmlns:a16="http://schemas.microsoft.com/office/drawing/2014/main" id="{5BF459B4-AC3A-4EF1-9DC6-C618A0A02A53}"/>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64">
                <a:extLst>
                  <a:ext uri="{FF2B5EF4-FFF2-40B4-BE49-F238E27FC236}">
                    <a16:creationId xmlns:a16="http://schemas.microsoft.com/office/drawing/2014/main" id="{CE8ED756-591F-4F3B-8403-B5E8F31938EF}"/>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65">
                <a:extLst>
                  <a:ext uri="{FF2B5EF4-FFF2-40B4-BE49-F238E27FC236}">
                    <a16:creationId xmlns:a16="http://schemas.microsoft.com/office/drawing/2014/main" id="{CAFC611B-E4BF-4ED7-889C-7354BBBCD85E}"/>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66">
                <a:extLst>
                  <a:ext uri="{FF2B5EF4-FFF2-40B4-BE49-F238E27FC236}">
                    <a16:creationId xmlns:a16="http://schemas.microsoft.com/office/drawing/2014/main" id="{9954A38E-3FA8-4D6B-957D-780CBC84F847}"/>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67">
                <a:extLst>
                  <a:ext uri="{FF2B5EF4-FFF2-40B4-BE49-F238E27FC236}">
                    <a16:creationId xmlns:a16="http://schemas.microsoft.com/office/drawing/2014/main" id="{4C5F7C21-ABDE-46AC-9ECA-641886F11C27}"/>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68">
                <a:extLst>
                  <a:ext uri="{FF2B5EF4-FFF2-40B4-BE49-F238E27FC236}">
                    <a16:creationId xmlns:a16="http://schemas.microsoft.com/office/drawing/2014/main" id="{E012D852-44A8-4E53-ADC2-1353DF8FADB5}"/>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69">
                <a:extLst>
                  <a:ext uri="{FF2B5EF4-FFF2-40B4-BE49-F238E27FC236}">
                    <a16:creationId xmlns:a16="http://schemas.microsoft.com/office/drawing/2014/main" id="{B98ECFF2-62D0-4260-95D6-02B356A15312}"/>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70">
                <a:extLst>
                  <a:ext uri="{FF2B5EF4-FFF2-40B4-BE49-F238E27FC236}">
                    <a16:creationId xmlns:a16="http://schemas.microsoft.com/office/drawing/2014/main" id="{A1751E66-94BE-4C6F-B2D9-B9783A6A5206}"/>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71">
                <a:extLst>
                  <a:ext uri="{FF2B5EF4-FFF2-40B4-BE49-F238E27FC236}">
                    <a16:creationId xmlns:a16="http://schemas.microsoft.com/office/drawing/2014/main" id="{BF058728-980E-4EFE-9CA5-B063A55F2796}"/>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72">
                <a:extLst>
                  <a:ext uri="{FF2B5EF4-FFF2-40B4-BE49-F238E27FC236}">
                    <a16:creationId xmlns:a16="http://schemas.microsoft.com/office/drawing/2014/main" id="{BD6FF8ED-ED14-4926-80C8-385C798416EB}"/>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73">
                <a:extLst>
                  <a:ext uri="{FF2B5EF4-FFF2-40B4-BE49-F238E27FC236}">
                    <a16:creationId xmlns:a16="http://schemas.microsoft.com/office/drawing/2014/main" id="{70DA038F-9962-46AF-887B-E2CB07367D68}"/>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74">
                <a:extLst>
                  <a:ext uri="{FF2B5EF4-FFF2-40B4-BE49-F238E27FC236}">
                    <a16:creationId xmlns:a16="http://schemas.microsoft.com/office/drawing/2014/main" id="{E4D8A310-E699-46FE-8619-F90F1EDFA7C2}"/>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75">
                <a:extLst>
                  <a:ext uri="{FF2B5EF4-FFF2-40B4-BE49-F238E27FC236}">
                    <a16:creationId xmlns:a16="http://schemas.microsoft.com/office/drawing/2014/main" id="{3447F87F-BE53-4C09-B5C3-9E75E5F2094A}"/>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76">
                <a:extLst>
                  <a:ext uri="{FF2B5EF4-FFF2-40B4-BE49-F238E27FC236}">
                    <a16:creationId xmlns:a16="http://schemas.microsoft.com/office/drawing/2014/main" id="{9B307674-AD20-453D-9684-6B4517A349DE}"/>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77">
                <a:extLst>
                  <a:ext uri="{FF2B5EF4-FFF2-40B4-BE49-F238E27FC236}">
                    <a16:creationId xmlns:a16="http://schemas.microsoft.com/office/drawing/2014/main" id="{B434F504-E055-4B45-82E1-F3FE15CBD09A}"/>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78">
                <a:extLst>
                  <a:ext uri="{FF2B5EF4-FFF2-40B4-BE49-F238E27FC236}">
                    <a16:creationId xmlns:a16="http://schemas.microsoft.com/office/drawing/2014/main" id="{A4042A31-DFB6-4946-A767-C7545A37057D}"/>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79">
                <a:extLst>
                  <a:ext uri="{FF2B5EF4-FFF2-40B4-BE49-F238E27FC236}">
                    <a16:creationId xmlns:a16="http://schemas.microsoft.com/office/drawing/2014/main" id="{1D8175E5-35DB-45FB-BE13-BF6E16B1A727}"/>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80">
                <a:extLst>
                  <a:ext uri="{FF2B5EF4-FFF2-40B4-BE49-F238E27FC236}">
                    <a16:creationId xmlns:a16="http://schemas.microsoft.com/office/drawing/2014/main" id="{C7C939A3-67FF-4D1F-BB7E-1E43F9537B6B}"/>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81">
                <a:extLst>
                  <a:ext uri="{FF2B5EF4-FFF2-40B4-BE49-F238E27FC236}">
                    <a16:creationId xmlns:a16="http://schemas.microsoft.com/office/drawing/2014/main" id="{B17A20B1-9D75-49A5-A914-E6580ECC59E1}"/>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82">
                <a:extLst>
                  <a:ext uri="{FF2B5EF4-FFF2-40B4-BE49-F238E27FC236}">
                    <a16:creationId xmlns:a16="http://schemas.microsoft.com/office/drawing/2014/main" id="{CA22C89C-BB78-4654-9E5F-75295B3A55B1}"/>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83">
                <a:extLst>
                  <a:ext uri="{FF2B5EF4-FFF2-40B4-BE49-F238E27FC236}">
                    <a16:creationId xmlns:a16="http://schemas.microsoft.com/office/drawing/2014/main" id="{DE4913CA-10BB-4BFC-A842-1DD0790016E7}"/>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84">
                <a:extLst>
                  <a:ext uri="{FF2B5EF4-FFF2-40B4-BE49-F238E27FC236}">
                    <a16:creationId xmlns:a16="http://schemas.microsoft.com/office/drawing/2014/main" id="{6D2BD86F-9D86-4783-8F5E-55B0649CDB7E}"/>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85">
                <a:extLst>
                  <a:ext uri="{FF2B5EF4-FFF2-40B4-BE49-F238E27FC236}">
                    <a16:creationId xmlns:a16="http://schemas.microsoft.com/office/drawing/2014/main" id="{A70BC2B9-82CE-4B4D-B594-5FE98F19F711}"/>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86">
                <a:extLst>
                  <a:ext uri="{FF2B5EF4-FFF2-40B4-BE49-F238E27FC236}">
                    <a16:creationId xmlns:a16="http://schemas.microsoft.com/office/drawing/2014/main" id="{41185E2D-4670-49CD-973B-BC60DA8B48ED}"/>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87">
                <a:extLst>
                  <a:ext uri="{FF2B5EF4-FFF2-40B4-BE49-F238E27FC236}">
                    <a16:creationId xmlns:a16="http://schemas.microsoft.com/office/drawing/2014/main" id="{39BDB715-312C-46D4-BA05-9DD70BDB8017}"/>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88">
                <a:extLst>
                  <a:ext uri="{FF2B5EF4-FFF2-40B4-BE49-F238E27FC236}">
                    <a16:creationId xmlns:a16="http://schemas.microsoft.com/office/drawing/2014/main" id="{D9DDFFB6-2AF7-43B5-96A5-35A8C93488A7}"/>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89">
                <a:extLst>
                  <a:ext uri="{FF2B5EF4-FFF2-40B4-BE49-F238E27FC236}">
                    <a16:creationId xmlns:a16="http://schemas.microsoft.com/office/drawing/2014/main" id="{3FB039E2-8722-4B5F-B07D-58003DC550A8}"/>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90">
                <a:extLst>
                  <a:ext uri="{FF2B5EF4-FFF2-40B4-BE49-F238E27FC236}">
                    <a16:creationId xmlns:a16="http://schemas.microsoft.com/office/drawing/2014/main" id="{60051F78-C76A-4287-808A-E08E981F4420}"/>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91">
                <a:extLst>
                  <a:ext uri="{FF2B5EF4-FFF2-40B4-BE49-F238E27FC236}">
                    <a16:creationId xmlns:a16="http://schemas.microsoft.com/office/drawing/2014/main" id="{11383A92-E209-4031-A28F-913E93572EB4}"/>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92">
                <a:extLst>
                  <a:ext uri="{FF2B5EF4-FFF2-40B4-BE49-F238E27FC236}">
                    <a16:creationId xmlns:a16="http://schemas.microsoft.com/office/drawing/2014/main" id="{63A1D1AD-72F3-4E3F-8A96-AC045F192066}"/>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93">
                <a:extLst>
                  <a:ext uri="{FF2B5EF4-FFF2-40B4-BE49-F238E27FC236}">
                    <a16:creationId xmlns:a16="http://schemas.microsoft.com/office/drawing/2014/main" id="{5C94FCB4-FEEB-4C17-858A-9035F6F63A84}"/>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94">
                <a:extLst>
                  <a:ext uri="{FF2B5EF4-FFF2-40B4-BE49-F238E27FC236}">
                    <a16:creationId xmlns:a16="http://schemas.microsoft.com/office/drawing/2014/main" id="{D43CC0CA-328B-4B56-964B-B9227EB3CB23}"/>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95">
                <a:extLst>
                  <a:ext uri="{FF2B5EF4-FFF2-40B4-BE49-F238E27FC236}">
                    <a16:creationId xmlns:a16="http://schemas.microsoft.com/office/drawing/2014/main" id="{13674396-FAA5-456A-8470-8B76E90D38B0}"/>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96">
                <a:extLst>
                  <a:ext uri="{FF2B5EF4-FFF2-40B4-BE49-F238E27FC236}">
                    <a16:creationId xmlns:a16="http://schemas.microsoft.com/office/drawing/2014/main" id="{918E5F5A-AB61-4DAE-AE33-102A59A7970A}"/>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97">
                <a:extLst>
                  <a:ext uri="{FF2B5EF4-FFF2-40B4-BE49-F238E27FC236}">
                    <a16:creationId xmlns:a16="http://schemas.microsoft.com/office/drawing/2014/main" id="{216D50E5-AA0E-4A1F-80C8-90916F8DE71D}"/>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98">
                <a:extLst>
                  <a:ext uri="{FF2B5EF4-FFF2-40B4-BE49-F238E27FC236}">
                    <a16:creationId xmlns:a16="http://schemas.microsoft.com/office/drawing/2014/main" id="{8C1A38BA-BB7C-4081-AFA9-290E7712946B}"/>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99">
                <a:extLst>
                  <a:ext uri="{FF2B5EF4-FFF2-40B4-BE49-F238E27FC236}">
                    <a16:creationId xmlns:a16="http://schemas.microsoft.com/office/drawing/2014/main" id="{9200001A-D18B-4357-AB66-F1BC609B5C2C}"/>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100">
                <a:extLst>
                  <a:ext uri="{FF2B5EF4-FFF2-40B4-BE49-F238E27FC236}">
                    <a16:creationId xmlns:a16="http://schemas.microsoft.com/office/drawing/2014/main" id="{72FDBEE2-C997-4732-B891-FDCA56D15213}"/>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101">
                <a:extLst>
                  <a:ext uri="{FF2B5EF4-FFF2-40B4-BE49-F238E27FC236}">
                    <a16:creationId xmlns:a16="http://schemas.microsoft.com/office/drawing/2014/main" id="{9CF2F6A0-564E-4908-8BF0-4EF7C2E8FC04}"/>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102">
                <a:extLst>
                  <a:ext uri="{FF2B5EF4-FFF2-40B4-BE49-F238E27FC236}">
                    <a16:creationId xmlns:a16="http://schemas.microsoft.com/office/drawing/2014/main" id="{8C2871BB-1485-44FB-B766-6F57665AA6A0}"/>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03">
                <a:extLst>
                  <a:ext uri="{FF2B5EF4-FFF2-40B4-BE49-F238E27FC236}">
                    <a16:creationId xmlns:a16="http://schemas.microsoft.com/office/drawing/2014/main" id="{DE863B29-200D-4F13-95AC-CDDDDD3401B9}"/>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04">
                <a:extLst>
                  <a:ext uri="{FF2B5EF4-FFF2-40B4-BE49-F238E27FC236}">
                    <a16:creationId xmlns:a16="http://schemas.microsoft.com/office/drawing/2014/main" id="{4276380F-3798-43B1-8EF0-9856D77F0E74}"/>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05">
                <a:extLst>
                  <a:ext uri="{FF2B5EF4-FFF2-40B4-BE49-F238E27FC236}">
                    <a16:creationId xmlns:a16="http://schemas.microsoft.com/office/drawing/2014/main" id="{8BA3CCE7-AECC-4767-BB03-7CDC168535BB}"/>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106">
                <a:extLst>
                  <a:ext uri="{FF2B5EF4-FFF2-40B4-BE49-F238E27FC236}">
                    <a16:creationId xmlns:a16="http://schemas.microsoft.com/office/drawing/2014/main" id="{03037FB9-2F71-4EF9-9C01-965E8D846117}"/>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107">
                <a:extLst>
                  <a:ext uri="{FF2B5EF4-FFF2-40B4-BE49-F238E27FC236}">
                    <a16:creationId xmlns:a16="http://schemas.microsoft.com/office/drawing/2014/main" id="{3B95A020-686D-494B-991B-E3DAEBC32712}"/>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108">
                <a:extLst>
                  <a:ext uri="{FF2B5EF4-FFF2-40B4-BE49-F238E27FC236}">
                    <a16:creationId xmlns:a16="http://schemas.microsoft.com/office/drawing/2014/main" id="{0734A911-5587-487B-B946-BF77B60469C4}"/>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109">
                <a:extLst>
                  <a:ext uri="{FF2B5EF4-FFF2-40B4-BE49-F238E27FC236}">
                    <a16:creationId xmlns:a16="http://schemas.microsoft.com/office/drawing/2014/main" id="{06EEFC69-79AD-4100-9737-8C4C28635779}"/>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110">
                <a:extLst>
                  <a:ext uri="{FF2B5EF4-FFF2-40B4-BE49-F238E27FC236}">
                    <a16:creationId xmlns:a16="http://schemas.microsoft.com/office/drawing/2014/main" id="{A94DB305-A79C-412A-92A0-8A8F13FA3AB8}"/>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111">
                <a:extLst>
                  <a:ext uri="{FF2B5EF4-FFF2-40B4-BE49-F238E27FC236}">
                    <a16:creationId xmlns:a16="http://schemas.microsoft.com/office/drawing/2014/main" id="{510342AC-CF24-4837-962C-5629914C05AB}"/>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12">
                <a:extLst>
                  <a:ext uri="{FF2B5EF4-FFF2-40B4-BE49-F238E27FC236}">
                    <a16:creationId xmlns:a16="http://schemas.microsoft.com/office/drawing/2014/main" id="{3DEEA3ED-1AA7-4112-8973-A49E213B79C9}"/>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13">
                <a:extLst>
                  <a:ext uri="{FF2B5EF4-FFF2-40B4-BE49-F238E27FC236}">
                    <a16:creationId xmlns:a16="http://schemas.microsoft.com/office/drawing/2014/main" id="{4ED2EBC9-AFDB-4A28-AFC4-756D03A8FBF9}"/>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14">
                <a:extLst>
                  <a:ext uri="{FF2B5EF4-FFF2-40B4-BE49-F238E27FC236}">
                    <a16:creationId xmlns:a16="http://schemas.microsoft.com/office/drawing/2014/main" id="{CC14B2EB-024F-47B8-BE32-7204698F2D06}"/>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15">
                <a:extLst>
                  <a:ext uri="{FF2B5EF4-FFF2-40B4-BE49-F238E27FC236}">
                    <a16:creationId xmlns:a16="http://schemas.microsoft.com/office/drawing/2014/main" id="{BA710B14-6F25-44D5-87F2-6DD76F3004FD}"/>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16">
                <a:extLst>
                  <a:ext uri="{FF2B5EF4-FFF2-40B4-BE49-F238E27FC236}">
                    <a16:creationId xmlns:a16="http://schemas.microsoft.com/office/drawing/2014/main" id="{4954FAF2-7766-4C99-BCC5-77794AF40EEC}"/>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17">
                <a:extLst>
                  <a:ext uri="{FF2B5EF4-FFF2-40B4-BE49-F238E27FC236}">
                    <a16:creationId xmlns:a16="http://schemas.microsoft.com/office/drawing/2014/main" id="{C19B4CDD-2754-461D-9AF3-A9C20C00E613}"/>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18">
                <a:extLst>
                  <a:ext uri="{FF2B5EF4-FFF2-40B4-BE49-F238E27FC236}">
                    <a16:creationId xmlns:a16="http://schemas.microsoft.com/office/drawing/2014/main" id="{295F74CC-8BBE-4F1B-9D45-E87950875351}"/>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19">
                <a:extLst>
                  <a:ext uri="{FF2B5EF4-FFF2-40B4-BE49-F238E27FC236}">
                    <a16:creationId xmlns:a16="http://schemas.microsoft.com/office/drawing/2014/main" id="{D600F657-91E4-458B-9A0F-66BDC6CEDF94}"/>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20">
                <a:extLst>
                  <a:ext uri="{FF2B5EF4-FFF2-40B4-BE49-F238E27FC236}">
                    <a16:creationId xmlns:a16="http://schemas.microsoft.com/office/drawing/2014/main" id="{1685D6B3-0E52-4EDF-B1E2-1AF1E636245B}"/>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21">
                <a:extLst>
                  <a:ext uri="{FF2B5EF4-FFF2-40B4-BE49-F238E27FC236}">
                    <a16:creationId xmlns:a16="http://schemas.microsoft.com/office/drawing/2014/main" id="{3B7F28A1-7FA3-4D76-9C9D-72807D0A2A84}"/>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22">
                <a:extLst>
                  <a:ext uri="{FF2B5EF4-FFF2-40B4-BE49-F238E27FC236}">
                    <a16:creationId xmlns:a16="http://schemas.microsoft.com/office/drawing/2014/main" id="{26C4C815-02ED-4327-9D24-FDA1D78920C7}"/>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23">
                <a:extLst>
                  <a:ext uri="{FF2B5EF4-FFF2-40B4-BE49-F238E27FC236}">
                    <a16:creationId xmlns:a16="http://schemas.microsoft.com/office/drawing/2014/main" id="{FAA867E3-A550-48D5-B366-FFBF336EC930}"/>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24">
                <a:extLst>
                  <a:ext uri="{FF2B5EF4-FFF2-40B4-BE49-F238E27FC236}">
                    <a16:creationId xmlns:a16="http://schemas.microsoft.com/office/drawing/2014/main" id="{F765249D-85AB-4F78-901C-D24BA5E049A9}"/>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25">
                <a:extLst>
                  <a:ext uri="{FF2B5EF4-FFF2-40B4-BE49-F238E27FC236}">
                    <a16:creationId xmlns:a16="http://schemas.microsoft.com/office/drawing/2014/main" id="{9A32BE65-4C36-473A-B17D-32C2695019B7}"/>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26">
                <a:extLst>
                  <a:ext uri="{FF2B5EF4-FFF2-40B4-BE49-F238E27FC236}">
                    <a16:creationId xmlns:a16="http://schemas.microsoft.com/office/drawing/2014/main" id="{597FF9B4-B552-4B22-B02D-7F3A4B2D0E2B}"/>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27">
                <a:extLst>
                  <a:ext uri="{FF2B5EF4-FFF2-40B4-BE49-F238E27FC236}">
                    <a16:creationId xmlns:a16="http://schemas.microsoft.com/office/drawing/2014/main" id="{2ADBC2A9-EC4A-4F1A-9575-5C2E2C611184}"/>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28">
                <a:extLst>
                  <a:ext uri="{FF2B5EF4-FFF2-40B4-BE49-F238E27FC236}">
                    <a16:creationId xmlns:a16="http://schemas.microsoft.com/office/drawing/2014/main" id="{EA07E267-4077-44DF-8793-958470082B4B}"/>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29">
                <a:extLst>
                  <a:ext uri="{FF2B5EF4-FFF2-40B4-BE49-F238E27FC236}">
                    <a16:creationId xmlns:a16="http://schemas.microsoft.com/office/drawing/2014/main" id="{450FF888-CA74-468F-8DC5-3DE393756465}"/>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30">
                <a:extLst>
                  <a:ext uri="{FF2B5EF4-FFF2-40B4-BE49-F238E27FC236}">
                    <a16:creationId xmlns:a16="http://schemas.microsoft.com/office/drawing/2014/main" id="{6ED42186-4921-48DF-991E-AE5DD331C4B9}"/>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31">
                <a:extLst>
                  <a:ext uri="{FF2B5EF4-FFF2-40B4-BE49-F238E27FC236}">
                    <a16:creationId xmlns:a16="http://schemas.microsoft.com/office/drawing/2014/main" id="{E9E5CB15-AB4F-44A1-8370-FC9B9DE7129E}"/>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32">
                <a:extLst>
                  <a:ext uri="{FF2B5EF4-FFF2-40B4-BE49-F238E27FC236}">
                    <a16:creationId xmlns:a16="http://schemas.microsoft.com/office/drawing/2014/main" id="{BB497DB7-75E3-4FF7-9D1B-3B26C89E3F10}"/>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33">
                <a:extLst>
                  <a:ext uri="{FF2B5EF4-FFF2-40B4-BE49-F238E27FC236}">
                    <a16:creationId xmlns:a16="http://schemas.microsoft.com/office/drawing/2014/main" id="{58918294-39CB-4298-9521-4858BE11916C}"/>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34">
                <a:extLst>
                  <a:ext uri="{FF2B5EF4-FFF2-40B4-BE49-F238E27FC236}">
                    <a16:creationId xmlns:a16="http://schemas.microsoft.com/office/drawing/2014/main" id="{5E68ABBC-3AD2-4386-8729-8CEDB6410BD6}"/>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35">
                <a:extLst>
                  <a:ext uri="{FF2B5EF4-FFF2-40B4-BE49-F238E27FC236}">
                    <a16:creationId xmlns:a16="http://schemas.microsoft.com/office/drawing/2014/main" id="{FB58C689-CA62-4846-982D-BB491E1DA980}"/>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36">
                <a:extLst>
                  <a:ext uri="{FF2B5EF4-FFF2-40B4-BE49-F238E27FC236}">
                    <a16:creationId xmlns:a16="http://schemas.microsoft.com/office/drawing/2014/main" id="{7753AA88-031A-4F0B-9006-FDEB3E8A1F64}"/>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37">
                <a:extLst>
                  <a:ext uri="{FF2B5EF4-FFF2-40B4-BE49-F238E27FC236}">
                    <a16:creationId xmlns:a16="http://schemas.microsoft.com/office/drawing/2014/main" id="{DA2A45BD-27B0-4DBE-9786-711763167792}"/>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38">
                <a:extLst>
                  <a:ext uri="{FF2B5EF4-FFF2-40B4-BE49-F238E27FC236}">
                    <a16:creationId xmlns:a16="http://schemas.microsoft.com/office/drawing/2014/main" id="{FF7AF075-4C26-460E-95E1-C982B30CE0C7}"/>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39">
                <a:extLst>
                  <a:ext uri="{FF2B5EF4-FFF2-40B4-BE49-F238E27FC236}">
                    <a16:creationId xmlns:a16="http://schemas.microsoft.com/office/drawing/2014/main" id="{384F615C-971C-48EB-AFD6-4917BA583D77}"/>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40">
                <a:extLst>
                  <a:ext uri="{FF2B5EF4-FFF2-40B4-BE49-F238E27FC236}">
                    <a16:creationId xmlns:a16="http://schemas.microsoft.com/office/drawing/2014/main" id="{4382A5B1-F61B-4F84-932F-AD52BE68AF80}"/>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141">
                <a:extLst>
                  <a:ext uri="{FF2B5EF4-FFF2-40B4-BE49-F238E27FC236}">
                    <a16:creationId xmlns:a16="http://schemas.microsoft.com/office/drawing/2014/main" id="{BBACC224-575D-4C7B-A0AF-D5EF9D2FFA58}"/>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142">
                <a:extLst>
                  <a:ext uri="{FF2B5EF4-FFF2-40B4-BE49-F238E27FC236}">
                    <a16:creationId xmlns:a16="http://schemas.microsoft.com/office/drawing/2014/main" id="{F36BF60F-CB81-494A-A823-BF107DE627D7}"/>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143">
                <a:extLst>
                  <a:ext uri="{FF2B5EF4-FFF2-40B4-BE49-F238E27FC236}">
                    <a16:creationId xmlns:a16="http://schemas.microsoft.com/office/drawing/2014/main" id="{D32E9445-0115-42C8-AE88-5350B9BA6187}"/>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44">
                <a:extLst>
                  <a:ext uri="{FF2B5EF4-FFF2-40B4-BE49-F238E27FC236}">
                    <a16:creationId xmlns:a16="http://schemas.microsoft.com/office/drawing/2014/main" id="{F519BADD-B6E6-4D98-A876-AFD5129752AB}"/>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45">
                <a:extLst>
                  <a:ext uri="{FF2B5EF4-FFF2-40B4-BE49-F238E27FC236}">
                    <a16:creationId xmlns:a16="http://schemas.microsoft.com/office/drawing/2014/main" id="{9DD06A6E-A12A-4E2B-93CF-F0F4D6206447}"/>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46">
                <a:extLst>
                  <a:ext uri="{FF2B5EF4-FFF2-40B4-BE49-F238E27FC236}">
                    <a16:creationId xmlns:a16="http://schemas.microsoft.com/office/drawing/2014/main" id="{D7AC8B17-D40F-445D-93B8-DBF708A2E25F}"/>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47">
                <a:extLst>
                  <a:ext uri="{FF2B5EF4-FFF2-40B4-BE49-F238E27FC236}">
                    <a16:creationId xmlns:a16="http://schemas.microsoft.com/office/drawing/2014/main" id="{C3B5C9F1-1ACD-4587-AC11-A8471B685A7D}"/>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148">
                <a:extLst>
                  <a:ext uri="{FF2B5EF4-FFF2-40B4-BE49-F238E27FC236}">
                    <a16:creationId xmlns:a16="http://schemas.microsoft.com/office/drawing/2014/main" id="{03856535-9045-47F9-B0ED-C38C12A76A1F}"/>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49">
                <a:extLst>
                  <a:ext uri="{FF2B5EF4-FFF2-40B4-BE49-F238E27FC236}">
                    <a16:creationId xmlns:a16="http://schemas.microsoft.com/office/drawing/2014/main" id="{A27FD34A-F05C-47CE-86AE-B155B2254361}"/>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50">
                <a:extLst>
                  <a:ext uri="{FF2B5EF4-FFF2-40B4-BE49-F238E27FC236}">
                    <a16:creationId xmlns:a16="http://schemas.microsoft.com/office/drawing/2014/main" id="{5992BA88-7B96-47CF-8C9D-40C964B07DD8}"/>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151">
                <a:extLst>
                  <a:ext uri="{FF2B5EF4-FFF2-40B4-BE49-F238E27FC236}">
                    <a16:creationId xmlns:a16="http://schemas.microsoft.com/office/drawing/2014/main" id="{D2BF8795-332A-4F5F-8CEE-441A2630096F}"/>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52">
                <a:extLst>
                  <a:ext uri="{FF2B5EF4-FFF2-40B4-BE49-F238E27FC236}">
                    <a16:creationId xmlns:a16="http://schemas.microsoft.com/office/drawing/2014/main" id="{4D69721B-6155-4CBC-9891-081D1481A70A}"/>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53">
                <a:extLst>
                  <a:ext uri="{FF2B5EF4-FFF2-40B4-BE49-F238E27FC236}">
                    <a16:creationId xmlns:a16="http://schemas.microsoft.com/office/drawing/2014/main" id="{B853FA4C-4645-4AEC-99F5-FCEE64ACC787}"/>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54">
                <a:extLst>
                  <a:ext uri="{FF2B5EF4-FFF2-40B4-BE49-F238E27FC236}">
                    <a16:creationId xmlns:a16="http://schemas.microsoft.com/office/drawing/2014/main" id="{6531B25A-D997-473C-8FA4-4C98AF31F595}"/>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55">
                <a:extLst>
                  <a:ext uri="{FF2B5EF4-FFF2-40B4-BE49-F238E27FC236}">
                    <a16:creationId xmlns:a16="http://schemas.microsoft.com/office/drawing/2014/main" id="{27D22B82-399D-4485-ACBF-54CBB61539FC}"/>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56">
                <a:extLst>
                  <a:ext uri="{FF2B5EF4-FFF2-40B4-BE49-F238E27FC236}">
                    <a16:creationId xmlns:a16="http://schemas.microsoft.com/office/drawing/2014/main" id="{F1326CFD-F95A-46A5-B63D-2A69E17442D4}"/>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57">
                <a:extLst>
                  <a:ext uri="{FF2B5EF4-FFF2-40B4-BE49-F238E27FC236}">
                    <a16:creationId xmlns:a16="http://schemas.microsoft.com/office/drawing/2014/main" id="{71C1922C-1F60-4345-8F97-F9CFB8D4F827}"/>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58">
                <a:extLst>
                  <a:ext uri="{FF2B5EF4-FFF2-40B4-BE49-F238E27FC236}">
                    <a16:creationId xmlns:a16="http://schemas.microsoft.com/office/drawing/2014/main" id="{400A75FF-3E2C-4109-939B-69D42C1B3C36}"/>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59">
                <a:extLst>
                  <a:ext uri="{FF2B5EF4-FFF2-40B4-BE49-F238E27FC236}">
                    <a16:creationId xmlns:a16="http://schemas.microsoft.com/office/drawing/2014/main" id="{0916170F-A8E3-4718-8FDF-BAA6ADD627B6}"/>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60">
                <a:extLst>
                  <a:ext uri="{FF2B5EF4-FFF2-40B4-BE49-F238E27FC236}">
                    <a16:creationId xmlns:a16="http://schemas.microsoft.com/office/drawing/2014/main" id="{3054D6E1-B67D-4458-967F-CB2CA59EB741}"/>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61">
                <a:extLst>
                  <a:ext uri="{FF2B5EF4-FFF2-40B4-BE49-F238E27FC236}">
                    <a16:creationId xmlns:a16="http://schemas.microsoft.com/office/drawing/2014/main" id="{B239E4EE-AF3C-4558-A0DF-3E44F03E6DD0}"/>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62">
                <a:extLst>
                  <a:ext uri="{FF2B5EF4-FFF2-40B4-BE49-F238E27FC236}">
                    <a16:creationId xmlns:a16="http://schemas.microsoft.com/office/drawing/2014/main" id="{44AFAA8B-2407-4BBF-8C38-64CBD9DBE28F}"/>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63">
                <a:extLst>
                  <a:ext uri="{FF2B5EF4-FFF2-40B4-BE49-F238E27FC236}">
                    <a16:creationId xmlns:a16="http://schemas.microsoft.com/office/drawing/2014/main" id="{A0C1BA25-F722-4A87-A318-84C185A37EC1}"/>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64">
                <a:extLst>
                  <a:ext uri="{FF2B5EF4-FFF2-40B4-BE49-F238E27FC236}">
                    <a16:creationId xmlns:a16="http://schemas.microsoft.com/office/drawing/2014/main" id="{56527AA1-9227-4509-BDAE-A4D1968AD617}"/>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65">
                <a:extLst>
                  <a:ext uri="{FF2B5EF4-FFF2-40B4-BE49-F238E27FC236}">
                    <a16:creationId xmlns:a16="http://schemas.microsoft.com/office/drawing/2014/main" id="{38A8C6AD-838A-45AC-8D65-590EDEEA4CAD}"/>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66">
                <a:extLst>
                  <a:ext uri="{FF2B5EF4-FFF2-40B4-BE49-F238E27FC236}">
                    <a16:creationId xmlns:a16="http://schemas.microsoft.com/office/drawing/2014/main" id="{C950C40D-4529-4F11-B0CA-E59CEC3ACF6A}"/>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67">
                <a:extLst>
                  <a:ext uri="{FF2B5EF4-FFF2-40B4-BE49-F238E27FC236}">
                    <a16:creationId xmlns:a16="http://schemas.microsoft.com/office/drawing/2014/main" id="{2441D5BF-E11A-46BB-9738-CCF9AD38C07D}"/>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68">
                <a:extLst>
                  <a:ext uri="{FF2B5EF4-FFF2-40B4-BE49-F238E27FC236}">
                    <a16:creationId xmlns:a16="http://schemas.microsoft.com/office/drawing/2014/main" id="{93C3B02A-F80C-4117-A852-CBBED2D089C1}"/>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69">
                <a:extLst>
                  <a:ext uri="{FF2B5EF4-FFF2-40B4-BE49-F238E27FC236}">
                    <a16:creationId xmlns:a16="http://schemas.microsoft.com/office/drawing/2014/main" id="{73ABD493-D91D-4340-9BF2-3EEF8BE05B72}"/>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70">
                <a:extLst>
                  <a:ext uri="{FF2B5EF4-FFF2-40B4-BE49-F238E27FC236}">
                    <a16:creationId xmlns:a16="http://schemas.microsoft.com/office/drawing/2014/main" id="{AC4514DB-FA63-46EA-98D9-5CECADD5833E}"/>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71">
                <a:extLst>
                  <a:ext uri="{FF2B5EF4-FFF2-40B4-BE49-F238E27FC236}">
                    <a16:creationId xmlns:a16="http://schemas.microsoft.com/office/drawing/2014/main" id="{BB8C9E5D-DE99-4A8A-B39C-E9D1FEA0DEB2}"/>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72">
                <a:extLst>
                  <a:ext uri="{FF2B5EF4-FFF2-40B4-BE49-F238E27FC236}">
                    <a16:creationId xmlns:a16="http://schemas.microsoft.com/office/drawing/2014/main" id="{CAC092A3-64E8-43E7-95F6-405521DCAE1D}"/>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73">
                <a:extLst>
                  <a:ext uri="{FF2B5EF4-FFF2-40B4-BE49-F238E27FC236}">
                    <a16:creationId xmlns:a16="http://schemas.microsoft.com/office/drawing/2014/main" id="{19C10D4E-A106-4F51-B0A7-E5C5A3398E99}"/>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74">
                <a:extLst>
                  <a:ext uri="{FF2B5EF4-FFF2-40B4-BE49-F238E27FC236}">
                    <a16:creationId xmlns:a16="http://schemas.microsoft.com/office/drawing/2014/main" id="{0E216099-8F53-4B1F-B77D-154899FAF52F}"/>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75">
                <a:extLst>
                  <a:ext uri="{FF2B5EF4-FFF2-40B4-BE49-F238E27FC236}">
                    <a16:creationId xmlns:a16="http://schemas.microsoft.com/office/drawing/2014/main" id="{E17400DB-E192-4D32-92A3-932622E93655}"/>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76">
                <a:extLst>
                  <a:ext uri="{FF2B5EF4-FFF2-40B4-BE49-F238E27FC236}">
                    <a16:creationId xmlns:a16="http://schemas.microsoft.com/office/drawing/2014/main" id="{DED18E91-1DE8-4111-B4BC-042B13D3B844}"/>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77">
                <a:extLst>
                  <a:ext uri="{FF2B5EF4-FFF2-40B4-BE49-F238E27FC236}">
                    <a16:creationId xmlns:a16="http://schemas.microsoft.com/office/drawing/2014/main" id="{7882987E-1DBD-4370-910D-94837449F0C1}"/>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78">
                <a:extLst>
                  <a:ext uri="{FF2B5EF4-FFF2-40B4-BE49-F238E27FC236}">
                    <a16:creationId xmlns:a16="http://schemas.microsoft.com/office/drawing/2014/main" id="{A610CD6B-5D95-4E7D-8D08-2A29212B89EE}"/>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79">
                <a:extLst>
                  <a:ext uri="{FF2B5EF4-FFF2-40B4-BE49-F238E27FC236}">
                    <a16:creationId xmlns:a16="http://schemas.microsoft.com/office/drawing/2014/main" id="{0A2302BB-5D47-47D0-8992-D5965D4983E1}"/>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80">
                <a:extLst>
                  <a:ext uri="{FF2B5EF4-FFF2-40B4-BE49-F238E27FC236}">
                    <a16:creationId xmlns:a16="http://schemas.microsoft.com/office/drawing/2014/main" id="{D51BF928-3255-4820-85E9-E25E9C75365F}"/>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81">
                <a:extLst>
                  <a:ext uri="{FF2B5EF4-FFF2-40B4-BE49-F238E27FC236}">
                    <a16:creationId xmlns:a16="http://schemas.microsoft.com/office/drawing/2014/main" id="{75CCA836-6E6F-4C78-91E3-C5D04D0FD865}"/>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82">
                <a:extLst>
                  <a:ext uri="{FF2B5EF4-FFF2-40B4-BE49-F238E27FC236}">
                    <a16:creationId xmlns:a16="http://schemas.microsoft.com/office/drawing/2014/main" id="{C9D4F360-8F16-4D98-8111-B2D901F7CC17}"/>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83">
                <a:extLst>
                  <a:ext uri="{FF2B5EF4-FFF2-40B4-BE49-F238E27FC236}">
                    <a16:creationId xmlns:a16="http://schemas.microsoft.com/office/drawing/2014/main" id="{AE367D6C-595C-455F-96B2-F5F2685E41D6}"/>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84">
                <a:extLst>
                  <a:ext uri="{FF2B5EF4-FFF2-40B4-BE49-F238E27FC236}">
                    <a16:creationId xmlns:a16="http://schemas.microsoft.com/office/drawing/2014/main" id="{1981FC77-C4C6-4EB3-8C67-A324B9B0D5C3}"/>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85">
                <a:extLst>
                  <a:ext uri="{FF2B5EF4-FFF2-40B4-BE49-F238E27FC236}">
                    <a16:creationId xmlns:a16="http://schemas.microsoft.com/office/drawing/2014/main" id="{5F2301FC-3D05-4438-A987-BD19627F1912}"/>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86">
                <a:extLst>
                  <a:ext uri="{FF2B5EF4-FFF2-40B4-BE49-F238E27FC236}">
                    <a16:creationId xmlns:a16="http://schemas.microsoft.com/office/drawing/2014/main" id="{A78AD257-E344-4321-9CC3-91D3BF34DBAE}"/>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87">
                <a:extLst>
                  <a:ext uri="{FF2B5EF4-FFF2-40B4-BE49-F238E27FC236}">
                    <a16:creationId xmlns:a16="http://schemas.microsoft.com/office/drawing/2014/main" id="{73B8DE1F-139A-4A92-A687-CC387715E8E3}"/>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88">
                <a:extLst>
                  <a:ext uri="{FF2B5EF4-FFF2-40B4-BE49-F238E27FC236}">
                    <a16:creationId xmlns:a16="http://schemas.microsoft.com/office/drawing/2014/main" id="{F92A0609-6D4E-4588-BA75-134B412D0365}"/>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89">
                <a:extLst>
                  <a:ext uri="{FF2B5EF4-FFF2-40B4-BE49-F238E27FC236}">
                    <a16:creationId xmlns:a16="http://schemas.microsoft.com/office/drawing/2014/main" id="{D6F9A5F4-C671-4D8B-AD8D-93D9FDDDB9F2}"/>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90">
                <a:extLst>
                  <a:ext uri="{FF2B5EF4-FFF2-40B4-BE49-F238E27FC236}">
                    <a16:creationId xmlns:a16="http://schemas.microsoft.com/office/drawing/2014/main" id="{1FD8A1E3-F98E-4893-8D6D-2C61C13F6351}"/>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91">
                <a:extLst>
                  <a:ext uri="{FF2B5EF4-FFF2-40B4-BE49-F238E27FC236}">
                    <a16:creationId xmlns:a16="http://schemas.microsoft.com/office/drawing/2014/main" id="{9258249A-153E-45D8-9127-106E571480CB}"/>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92">
                <a:extLst>
                  <a:ext uri="{FF2B5EF4-FFF2-40B4-BE49-F238E27FC236}">
                    <a16:creationId xmlns:a16="http://schemas.microsoft.com/office/drawing/2014/main" id="{10EA8548-333E-4C80-BA26-4CAA59441BBB}"/>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93">
                <a:extLst>
                  <a:ext uri="{FF2B5EF4-FFF2-40B4-BE49-F238E27FC236}">
                    <a16:creationId xmlns:a16="http://schemas.microsoft.com/office/drawing/2014/main" id="{A271E4A3-5C18-4499-8D1E-770789A81718}"/>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94">
                <a:extLst>
                  <a:ext uri="{FF2B5EF4-FFF2-40B4-BE49-F238E27FC236}">
                    <a16:creationId xmlns:a16="http://schemas.microsoft.com/office/drawing/2014/main" id="{51DF0EDA-9C32-492A-9E77-11E3B695E8E5}"/>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95">
                <a:extLst>
                  <a:ext uri="{FF2B5EF4-FFF2-40B4-BE49-F238E27FC236}">
                    <a16:creationId xmlns:a16="http://schemas.microsoft.com/office/drawing/2014/main" id="{0B269A3B-9C5A-4629-A06C-8E46EB708903}"/>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96">
                <a:extLst>
                  <a:ext uri="{FF2B5EF4-FFF2-40B4-BE49-F238E27FC236}">
                    <a16:creationId xmlns:a16="http://schemas.microsoft.com/office/drawing/2014/main" id="{1E4ACBB5-E798-473F-BCA6-22AC0E57F2F2}"/>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97">
                <a:extLst>
                  <a:ext uri="{FF2B5EF4-FFF2-40B4-BE49-F238E27FC236}">
                    <a16:creationId xmlns:a16="http://schemas.microsoft.com/office/drawing/2014/main" id="{14EC8DD6-CF43-480A-B840-1D66A2A54BCB}"/>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98">
                <a:extLst>
                  <a:ext uri="{FF2B5EF4-FFF2-40B4-BE49-F238E27FC236}">
                    <a16:creationId xmlns:a16="http://schemas.microsoft.com/office/drawing/2014/main" id="{28BC5548-67A3-4F81-923E-6EA95825F69A}"/>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199">
                <a:extLst>
                  <a:ext uri="{FF2B5EF4-FFF2-40B4-BE49-F238E27FC236}">
                    <a16:creationId xmlns:a16="http://schemas.microsoft.com/office/drawing/2014/main" id="{39556343-E938-40B9-A8AF-57BC1AF18884}"/>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200">
                <a:extLst>
                  <a:ext uri="{FF2B5EF4-FFF2-40B4-BE49-F238E27FC236}">
                    <a16:creationId xmlns:a16="http://schemas.microsoft.com/office/drawing/2014/main" id="{2773F9B4-8AB8-4D45-805A-40998FC0184C}"/>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201">
                <a:extLst>
                  <a:ext uri="{FF2B5EF4-FFF2-40B4-BE49-F238E27FC236}">
                    <a16:creationId xmlns:a16="http://schemas.microsoft.com/office/drawing/2014/main" id="{FE1AB86F-EF70-4D63-94A1-CB4AA8700BDE}"/>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202">
                <a:extLst>
                  <a:ext uri="{FF2B5EF4-FFF2-40B4-BE49-F238E27FC236}">
                    <a16:creationId xmlns:a16="http://schemas.microsoft.com/office/drawing/2014/main" id="{A80E9747-C074-482C-89D5-9EAAC7E2389E}"/>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203">
                <a:extLst>
                  <a:ext uri="{FF2B5EF4-FFF2-40B4-BE49-F238E27FC236}">
                    <a16:creationId xmlns:a16="http://schemas.microsoft.com/office/drawing/2014/main" id="{9044ABE2-1ED3-4053-887C-7A4B088797BB}"/>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204">
                <a:extLst>
                  <a:ext uri="{FF2B5EF4-FFF2-40B4-BE49-F238E27FC236}">
                    <a16:creationId xmlns:a16="http://schemas.microsoft.com/office/drawing/2014/main" id="{086700A2-E29C-4257-8DDD-FCAD615C27B1}"/>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5" name="Freeform 206">
              <a:extLst>
                <a:ext uri="{FF2B5EF4-FFF2-40B4-BE49-F238E27FC236}">
                  <a16:creationId xmlns:a16="http://schemas.microsoft.com/office/drawing/2014/main" id="{E1CD6AFC-C79A-4FC5-B769-34F3B0041917}"/>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207">
              <a:extLst>
                <a:ext uri="{FF2B5EF4-FFF2-40B4-BE49-F238E27FC236}">
                  <a16:creationId xmlns:a16="http://schemas.microsoft.com/office/drawing/2014/main" id="{D3793318-2AFC-4AE2-83D9-7F670C0C6396}"/>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08">
              <a:extLst>
                <a:ext uri="{FF2B5EF4-FFF2-40B4-BE49-F238E27FC236}">
                  <a16:creationId xmlns:a16="http://schemas.microsoft.com/office/drawing/2014/main" id="{4D40E823-65EF-4FCB-9A74-AA256EA1A876}"/>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9">
              <a:extLst>
                <a:ext uri="{FF2B5EF4-FFF2-40B4-BE49-F238E27FC236}">
                  <a16:creationId xmlns:a16="http://schemas.microsoft.com/office/drawing/2014/main" id="{1E01F165-2A8B-4A14-96C7-B58FF684AFEC}"/>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0">
              <a:extLst>
                <a:ext uri="{FF2B5EF4-FFF2-40B4-BE49-F238E27FC236}">
                  <a16:creationId xmlns:a16="http://schemas.microsoft.com/office/drawing/2014/main" id="{D0981116-00E3-4B82-BCEE-60C43BA5797D}"/>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11">
              <a:extLst>
                <a:ext uri="{FF2B5EF4-FFF2-40B4-BE49-F238E27FC236}">
                  <a16:creationId xmlns:a16="http://schemas.microsoft.com/office/drawing/2014/main" id="{E4F8945E-9824-43F7-9497-CFF441A116AC}"/>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12">
              <a:extLst>
                <a:ext uri="{FF2B5EF4-FFF2-40B4-BE49-F238E27FC236}">
                  <a16:creationId xmlns:a16="http://schemas.microsoft.com/office/drawing/2014/main" id="{01E88E53-B0BC-47CA-91B8-A52B5F8080A4}"/>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3">
              <a:extLst>
                <a:ext uri="{FF2B5EF4-FFF2-40B4-BE49-F238E27FC236}">
                  <a16:creationId xmlns:a16="http://schemas.microsoft.com/office/drawing/2014/main" id="{588EC6DD-F822-40CD-BE0C-E4D3D6F12DBE}"/>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4">
              <a:extLst>
                <a:ext uri="{FF2B5EF4-FFF2-40B4-BE49-F238E27FC236}">
                  <a16:creationId xmlns:a16="http://schemas.microsoft.com/office/drawing/2014/main" id="{F538D805-2DDF-4E4D-A9F0-D34C81860664}"/>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5">
              <a:extLst>
                <a:ext uri="{FF2B5EF4-FFF2-40B4-BE49-F238E27FC236}">
                  <a16:creationId xmlns:a16="http://schemas.microsoft.com/office/drawing/2014/main" id="{4AF5F795-05F9-469E-8F00-175D60156D1D}"/>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6">
              <a:extLst>
                <a:ext uri="{FF2B5EF4-FFF2-40B4-BE49-F238E27FC236}">
                  <a16:creationId xmlns:a16="http://schemas.microsoft.com/office/drawing/2014/main" id="{5497F4E7-8B94-4EB8-86B2-AD5DCE4F1552}"/>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17">
              <a:extLst>
                <a:ext uri="{FF2B5EF4-FFF2-40B4-BE49-F238E27FC236}">
                  <a16:creationId xmlns:a16="http://schemas.microsoft.com/office/drawing/2014/main" id="{68DA8338-E4AF-45E1-9C5D-74887AA0FBD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18">
              <a:extLst>
                <a:ext uri="{FF2B5EF4-FFF2-40B4-BE49-F238E27FC236}">
                  <a16:creationId xmlns:a16="http://schemas.microsoft.com/office/drawing/2014/main" id="{1CFAD0AF-35CD-4C91-BDE8-4A961EE9F217}"/>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19">
              <a:extLst>
                <a:ext uri="{FF2B5EF4-FFF2-40B4-BE49-F238E27FC236}">
                  <a16:creationId xmlns:a16="http://schemas.microsoft.com/office/drawing/2014/main" id="{D5308D28-E7D4-476F-88BE-3FE6F88D5B2C}"/>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20">
              <a:extLst>
                <a:ext uri="{FF2B5EF4-FFF2-40B4-BE49-F238E27FC236}">
                  <a16:creationId xmlns:a16="http://schemas.microsoft.com/office/drawing/2014/main" id="{933F96A6-244C-49F1-8498-F69F81A839A9}"/>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21">
              <a:extLst>
                <a:ext uri="{FF2B5EF4-FFF2-40B4-BE49-F238E27FC236}">
                  <a16:creationId xmlns:a16="http://schemas.microsoft.com/office/drawing/2014/main" id="{DF2FC6D5-4AE4-4519-9A48-02E7F2ED6941}"/>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22">
              <a:extLst>
                <a:ext uri="{FF2B5EF4-FFF2-40B4-BE49-F238E27FC236}">
                  <a16:creationId xmlns:a16="http://schemas.microsoft.com/office/drawing/2014/main" id="{16F56B70-1518-4ADB-9770-1C87ED600A93}"/>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23">
              <a:extLst>
                <a:ext uri="{FF2B5EF4-FFF2-40B4-BE49-F238E27FC236}">
                  <a16:creationId xmlns:a16="http://schemas.microsoft.com/office/drawing/2014/main" id="{4025CEF3-D826-4170-9033-0B1D45850B38}"/>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24">
              <a:extLst>
                <a:ext uri="{FF2B5EF4-FFF2-40B4-BE49-F238E27FC236}">
                  <a16:creationId xmlns:a16="http://schemas.microsoft.com/office/drawing/2014/main" id="{513D1F6D-7FF7-4D99-A04D-5F075376E8B9}"/>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25">
              <a:extLst>
                <a:ext uri="{FF2B5EF4-FFF2-40B4-BE49-F238E27FC236}">
                  <a16:creationId xmlns:a16="http://schemas.microsoft.com/office/drawing/2014/main" id="{B41C7A2E-1A9A-4725-9CDC-368B8472D44D}"/>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26">
              <a:extLst>
                <a:ext uri="{FF2B5EF4-FFF2-40B4-BE49-F238E27FC236}">
                  <a16:creationId xmlns:a16="http://schemas.microsoft.com/office/drawing/2014/main" id="{117E69DE-79E8-4A9F-8A3A-DE1FAE47382E}"/>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7">
              <a:extLst>
                <a:ext uri="{FF2B5EF4-FFF2-40B4-BE49-F238E27FC236}">
                  <a16:creationId xmlns:a16="http://schemas.microsoft.com/office/drawing/2014/main" id="{2F4A6BF9-8D0C-4C24-84A3-A7D35FEA6D33}"/>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28">
              <a:extLst>
                <a:ext uri="{FF2B5EF4-FFF2-40B4-BE49-F238E27FC236}">
                  <a16:creationId xmlns:a16="http://schemas.microsoft.com/office/drawing/2014/main" id="{3567DDB6-B55A-4164-BF26-5E9841C1D10B}"/>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29">
              <a:extLst>
                <a:ext uri="{FF2B5EF4-FFF2-40B4-BE49-F238E27FC236}">
                  <a16:creationId xmlns:a16="http://schemas.microsoft.com/office/drawing/2014/main" id="{0AD315D1-9BFB-45C1-9855-577A3B32F875}"/>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30">
              <a:extLst>
                <a:ext uri="{FF2B5EF4-FFF2-40B4-BE49-F238E27FC236}">
                  <a16:creationId xmlns:a16="http://schemas.microsoft.com/office/drawing/2014/main" id="{6CF7D7E6-C274-40F7-8438-33C6731BFD26}"/>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1">
              <a:extLst>
                <a:ext uri="{FF2B5EF4-FFF2-40B4-BE49-F238E27FC236}">
                  <a16:creationId xmlns:a16="http://schemas.microsoft.com/office/drawing/2014/main" id="{70A0A673-BF74-4E02-8268-F8F6E2832713}"/>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32">
              <a:extLst>
                <a:ext uri="{FF2B5EF4-FFF2-40B4-BE49-F238E27FC236}">
                  <a16:creationId xmlns:a16="http://schemas.microsoft.com/office/drawing/2014/main" id="{17F7BAF8-406D-45A3-9944-21D954238144}"/>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33">
              <a:extLst>
                <a:ext uri="{FF2B5EF4-FFF2-40B4-BE49-F238E27FC236}">
                  <a16:creationId xmlns:a16="http://schemas.microsoft.com/office/drawing/2014/main" id="{D76FE73B-B0D8-4CDE-8CC6-5733ECD59701}"/>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34">
              <a:extLst>
                <a:ext uri="{FF2B5EF4-FFF2-40B4-BE49-F238E27FC236}">
                  <a16:creationId xmlns:a16="http://schemas.microsoft.com/office/drawing/2014/main" id="{82C8F238-9DED-47FE-84B2-7E1350015204}"/>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35">
              <a:extLst>
                <a:ext uri="{FF2B5EF4-FFF2-40B4-BE49-F238E27FC236}">
                  <a16:creationId xmlns:a16="http://schemas.microsoft.com/office/drawing/2014/main" id="{313DB6CD-53BD-4467-BAC2-9574B29118AA}"/>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36">
              <a:extLst>
                <a:ext uri="{FF2B5EF4-FFF2-40B4-BE49-F238E27FC236}">
                  <a16:creationId xmlns:a16="http://schemas.microsoft.com/office/drawing/2014/main" id="{ED810CEC-F018-4C0B-9810-1E73F2358798}"/>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37">
              <a:extLst>
                <a:ext uri="{FF2B5EF4-FFF2-40B4-BE49-F238E27FC236}">
                  <a16:creationId xmlns:a16="http://schemas.microsoft.com/office/drawing/2014/main" id="{1AB2A739-793D-485B-BE23-3F533BC9D927}"/>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38">
              <a:extLst>
                <a:ext uri="{FF2B5EF4-FFF2-40B4-BE49-F238E27FC236}">
                  <a16:creationId xmlns:a16="http://schemas.microsoft.com/office/drawing/2014/main" id="{3A8A59DA-0F25-4124-AC8C-5E1AD48093F3}"/>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39">
              <a:extLst>
                <a:ext uri="{FF2B5EF4-FFF2-40B4-BE49-F238E27FC236}">
                  <a16:creationId xmlns:a16="http://schemas.microsoft.com/office/drawing/2014/main" id="{56CE7D27-7F5A-427A-9AF3-48B3C3F43424}"/>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40">
              <a:extLst>
                <a:ext uri="{FF2B5EF4-FFF2-40B4-BE49-F238E27FC236}">
                  <a16:creationId xmlns:a16="http://schemas.microsoft.com/office/drawing/2014/main" id="{84049F3B-2E1E-4862-A97F-83EB7820A4B8}"/>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41">
              <a:extLst>
                <a:ext uri="{FF2B5EF4-FFF2-40B4-BE49-F238E27FC236}">
                  <a16:creationId xmlns:a16="http://schemas.microsoft.com/office/drawing/2014/main" id="{A06C720D-649A-4CAC-B9E9-49B17D108F92}"/>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42">
              <a:extLst>
                <a:ext uri="{FF2B5EF4-FFF2-40B4-BE49-F238E27FC236}">
                  <a16:creationId xmlns:a16="http://schemas.microsoft.com/office/drawing/2014/main" id="{40F7C9B7-244D-476B-99C3-FD9BB4B8A7B0}"/>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43">
              <a:extLst>
                <a:ext uri="{FF2B5EF4-FFF2-40B4-BE49-F238E27FC236}">
                  <a16:creationId xmlns:a16="http://schemas.microsoft.com/office/drawing/2014/main" id="{A8552E29-45C6-4A79-971A-2EB63CF5CDEF}"/>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44">
              <a:extLst>
                <a:ext uri="{FF2B5EF4-FFF2-40B4-BE49-F238E27FC236}">
                  <a16:creationId xmlns:a16="http://schemas.microsoft.com/office/drawing/2014/main" id="{57B4B2F7-6F83-4365-83EA-5FEDEF63663A}"/>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45">
              <a:extLst>
                <a:ext uri="{FF2B5EF4-FFF2-40B4-BE49-F238E27FC236}">
                  <a16:creationId xmlns:a16="http://schemas.microsoft.com/office/drawing/2014/main" id="{3CD431FE-DB73-4156-9312-DE937190A52D}"/>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46">
              <a:extLst>
                <a:ext uri="{FF2B5EF4-FFF2-40B4-BE49-F238E27FC236}">
                  <a16:creationId xmlns:a16="http://schemas.microsoft.com/office/drawing/2014/main" id="{E1548B52-C122-4A0E-898A-EC0047BD919C}"/>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47">
              <a:extLst>
                <a:ext uri="{FF2B5EF4-FFF2-40B4-BE49-F238E27FC236}">
                  <a16:creationId xmlns:a16="http://schemas.microsoft.com/office/drawing/2014/main" id="{4A6B2D17-A08F-43CA-9112-D9A9ACF814D9}"/>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48">
              <a:extLst>
                <a:ext uri="{FF2B5EF4-FFF2-40B4-BE49-F238E27FC236}">
                  <a16:creationId xmlns:a16="http://schemas.microsoft.com/office/drawing/2014/main" id="{9A6AC67A-8CB8-447D-B4F0-EA360434ACFE}"/>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49">
              <a:extLst>
                <a:ext uri="{FF2B5EF4-FFF2-40B4-BE49-F238E27FC236}">
                  <a16:creationId xmlns:a16="http://schemas.microsoft.com/office/drawing/2014/main" id="{82D32F8D-4565-4424-8477-91840B2CC9E0}"/>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50">
              <a:extLst>
                <a:ext uri="{FF2B5EF4-FFF2-40B4-BE49-F238E27FC236}">
                  <a16:creationId xmlns:a16="http://schemas.microsoft.com/office/drawing/2014/main" id="{E6613F31-341A-48D5-81E4-01F51CA90E72}"/>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51">
              <a:extLst>
                <a:ext uri="{FF2B5EF4-FFF2-40B4-BE49-F238E27FC236}">
                  <a16:creationId xmlns:a16="http://schemas.microsoft.com/office/drawing/2014/main" id="{BD5A78C7-BF98-4AFD-A82B-761B1E2F2D8A}"/>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52">
              <a:extLst>
                <a:ext uri="{FF2B5EF4-FFF2-40B4-BE49-F238E27FC236}">
                  <a16:creationId xmlns:a16="http://schemas.microsoft.com/office/drawing/2014/main" id="{4F06DC2F-7F32-4027-B966-3152485BB05A}"/>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53">
              <a:extLst>
                <a:ext uri="{FF2B5EF4-FFF2-40B4-BE49-F238E27FC236}">
                  <a16:creationId xmlns:a16="http://schemas.microsoft.com/office/drawing/2014/main" id="{167D37AA-C734-4DF5-8386-3FDE1B248DA8}"/>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54">
              <a:extLst>
                <a:ext uri="{FF2B5EF4-FFF2-40B4-BE49-F238E27FC236}">
                  <a16:creationId xmlns:a16="http://schemas.microsoft.com/office/drawing/2014/main" id="{E40345C0-94B5-431A-9A1A-B064FC838FB1}"/>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55">
              <a:extLst>
                <a:ext uri="{FF2B5EF4-FFF2-40B4-BE49-F238E27FC236}">
                  <a16:creationId xmlns:a16="http://schemas.microsoft.com/office/drawing/2014/main" id="{08E01F0E-FF0A-4966-9E36-3E1FBCC3E12F}"/>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56">
              <a:extLst>
                <a:ext uri="{FF2B5EF4-FFF2-40B4-BE49-F238E27FC236}">
                  <a16:creationId xmlns:a16="http://schemas.microsoft.com/office/drawing/2014/main" id="{CAE41AF7-2565-42A1-864D-BB6D61D65BA3}"/>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57">
              <a:extLst>
                <a:ext uri="{FF2B5EF4-FFF2-40B4-BE49-F238E27FC236}">
                  <a16:creationId xmlns:a16="http://schemas.microsoft.com/office/drawing/2014/main" id="{18FA28F1-675B-464D-9BA7-CCAD1971B601}"/>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58">
              <a:extLst>
                <a:ext uri="{FF2B5EF4-FFF2-40B4-BE49-F238E27FC236}">
                  <a16:creationId xmlns:a16="http://schemas.microsoft.com/office/drawing/2014/main" id="{24496CCA-DE07-4B9F-9E29-0E1757CFC971}"/>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59">
              <a:extLst>
                <a:ext uri="{FF2B5EF4-FFF2-40B4-BE49-F238E27FC236}">
                  <a16:creationId xmlns:a16="http://schemas.microsoft.com/office/drawing/2014/main" id="{E752C36D-131D-4E14-8B50-AFD81625BE28}"/>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60">
              <a:extLst>
                <a:ext uri="{FF2B5EF4-FFF2-40B4-BE49-F238E27FC236}">
                  <a16:creationId xmlns:a16="http://schemas.microsoft.com/office/drawing/2014/main" id="{DB1428D3-77FD-4393-9766-D4275B4C675B}"/>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61">
              <a:extLst>
                <a:ext uri="{FF2B5EF4-FFF2-40B4-BE49-F238E27FC236}">
                  <a16:creationId xmlns:a16="http://schemas.microsoft.com/office/drawing/2014/main" id="{D3A888D8-006D-420A-A0A0-8F79CD6AC9F3}"/>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62">
              <a:extLst>
                <a:ext uri="{FF2B5EF4-FFF2-40B4-BE49-F238E27FC236}">
                  <a16:creationId xmlns:a16="http://schemas.microsoft.com/office/drawing/2014/main" id="{311FC0C3-1726-4467-A242-20CD43055C04}"/>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63">
              <a:extLst>
                <a:ext uri="{FF2B5EF4-FFF2-40B4-BE49-F238E27FC236}">
                  <a16:creationId xmlns:a16="http://schemas.microsoft.com/office/drawing/2014/main" id="{CE0DA6B1-EA8B-4C11-AAEF-5BB8CAE8CD25}"/>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64">
              <a:extLst>
                <a:ext uri="{FF2B5EF4-FFF2-40B4-BE49-F238E27FC236}">
                  <a16:creationId xmlns:a16="http://schemas.microsoft.com/office/drawing/2014/main" id="{608896A8-1F35-452E-B5C8-ECF55E9BA873}"/>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65">
              <a:extLst>
                <a:ext uri="{FF2B5EF4-FFF2-40B4-BE49-F238E27FC236}">
                  <a16:creationId xmlns:a16="http://schemas.microsoft.com/office/drawing/2014/main" id="{E65A469B-D1E6-42AB-94BD-769F710B6095}"/>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66">
              <a:extLst>
                <a:ext uri="{FF2B5EF4-FFF2-40B4-BE49-F238E27FC236}">
                  <a16:creationId xmlns:a16="http://schemas.microsoft.com/office/drawing/2014/main" id="{B1EBCD36-D658-412E-B290-E693A4636395}"/>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67">
              <a:extLst>
                <a:ext uri="{FF2B5EF4-FFF2-40B4-BE49-F238E27FC236}">
                  <a16:creationId xmlns:a16="http://schemas.microsoft.com/office/drawing/2014/main" id="{F5CD7711-BD07-46F4-9D29-2F14BD0AF453}"/>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68">
              <a:extLst>
                <a:ext uri="{FF2B5EF4-FFF2-40B4-BE49-F238E27FC236}">
                  <a16:creationId xmlns:a16="http://schemas.microsoft.com/office/drawing/2014/main" id="{BBA8388C-2FCA-4FF6-B601-DEE58F03632B}"/>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69">
              <a:extLst>
                <a:ext uri="{FF2B5EF4-FFF2-40B4-BE49-F238E27FC236}">
                  <a16:creationId xmlns:a16="http://schemas.microsoft.com/office/drawing/2014/main" id="{C3EA6332-C892-42B1-B651-96DF9ACD282A}"/>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70">
              <a:extLst>
                <a:ext uri="{FF2B5EF4-FFF2-40B4-BE49-F238E27FC236}">
                  <a16:creationId xmlns:a16="http://schemas.microsoft.com/office/drawing/2014/main" id="{205D020F-2EB1-42EF-AD8E-823AC956D802}"/>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71">
              <a:extLst>
                <a:ext uri="{FF2B5EF4-FFF2-40B4-BE49-F238E27FC236}">
                  <a16:creationId xmlns:a16="http://schemas.microsoft.com/office/drawing/2014/main" id="{C1F30E08-C5AB-43CF-84FA-B7909BC54152}"/>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72">
              <a:extLst>
                <a:ext uri="{FF2B5EF4-FFF2-40B4-BE49-F238E27FC236}">
                  <a16:creationId xmlns:a16="http://schemas.microsoft.com/office/drawing/2014/main" id="{4F8ABF3F-7AF3-4074-AC21-A553FAD39CD6}"/>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73">
              <a:extLst>
                <a:ext uri="{FF2B5EF4-FFF2-40B4-BE49-F238E27FC236}">
                  <a16:creationId xmlns:a16="http://schemas.microsoft.com/office/drawing/2014/main" id="{ECF0BCAD-221B-45FE-AAB8-0C0DE0359883}"/>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74">
              <a:extLst>
                <a:ext uri="{FF2B5EF4-FFF2-40B4-BE49-F238E27FC236}">
                  <a16:creationId xmlns:a16="http://schemas.microsoft.com/office/drawing/2014/main" id="{62F18E42-CA71-42AE-9A6A-19F199C1AEF0}"/>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75">
              <a:extLst>
                <a:ext uri="{FF2B5EF4-FFF2-40B4-BE49-F238E27FC236}">
                  <a16:creationId xmlns:a16="http://schemas.microsoft.com/office/drawing/2014/main" id="{7C55A56C-A68B-440F-B856-F4FF50B73C80}"/>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76">
              <a:extLst>
                <a:ext uri="{FF2B5EF4-FFF2-40B4-BE49-F238E27FC236}">
                  <a16:creationId xmlns:a16="http://schemas.microsoft.com/office/drawing/2014/main" id="{C7D61C23-D820-42D4-9F7D-52FF32F4EE2B}"/>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77">
              <a:extLst>
                <a:ext uri="{FF2B5EF4-FFF2-40B4-BE49-F238E27FC236}">
                  <a16:creationId xmlns:a16="http://schemas.microsoft.com/office/drawing/2014/main" id="{6BAE79E9-470A-45B7-A483-EC78A9DDDD0A}"/>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78">
              <a:extLst>
                <a:ext uri="{FF2B5EF4-FFF2-40B4-BE49-F238E27FC236}">
                  <a16:creationId xmlns:a16="http://schemas.microsoft.com/office/drawing/2014/main" id="{340C4CF3-B05A-4CDD-91FD-40BDEEDF8E17}"/>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79">
              <a:extLst>
                <a:ext uri="{FF2B5EF4-FFF2-40B4-BE49-F238E27FC236}">
                  <a16:creationId xmlns:a16="http://schemas.microsoft.com/office/drawing/2014/main" id="{6A5549BC-60CE-4B5E-8D9A-6569A958421A}"/>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80">
              <a:extLst>
                <a:ext uri="{FF2B5EF4-FFF2-40B4-BE49-F238E27FC236}">
                  <a16:creationId xmlns:a16="http://schemas.microsoft.com/office/drawing/2014/main" id="{D7D3C2EC-382E-4FA6-946B-098B0D1C736A}"/>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81">
              <a:extLst>
                <a:ext uri="{FF2B5EF4-FFF2-40B4-BE49-F238E27FC236}">
                  <a16:creationId xmlns:a16="http://schemas.microsoft.com/office/drawing/2014/main" id="{16BC58F0-6CC0-413E-BE4E-8816EE6892E9}"/>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82">
              <a:extLst>
                <a:ext uri="{FF2B5EF4-FFF2-40B4-BE49-F238E27FC236}">
                  <a16:creationId xmlns:a16="http://schemas.microsoft.com/office/drawing/2014/main" id="{1821E3E8-7F32-4498-BE0E-80442040CFE0}"/>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83">
              <a:extLst>
                <a:ext uri="{FF2B5EF4-FFF2-40B4-BE49-F238E27FC236}">
                  <a16:creationId xmlns:a16="http://schemas.microsoft.com/office/drawing/2014/main" id="{87769C4B-50E5-4722-9DF6-894B31A09599}"/>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84">
              <a:extLst>
                <a:ext uri="{FF2B5EF4-FFF2-40B4-BE49-F238E27FC236}">
                  <a16:creationId xmlns:a16="http://schemas.microsoft.com/office/drawing/2014/main" id="{BE8DB1D6-450F-4E40-A27D-F36B2DBD9C01}"/>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85">
              <a:extLst>
                <a:ext uri="{FF2B5EF4-FFF2-40B4-BE49-F238E27FC236}">
                  <a16:creationId xmlns:a16="http://schemas.microsoft.com/office/drawing/2014/main" id="{AE417526-85EC-404A-AA70-52135222E3B0}"/>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86">
              <a:extLst>
                <a:ext uri="{FF2B5EF4-FFF2-40B4-BE49-F238E27FC236}">
                  <a16:creationId xmlns:a16="http://schemas.microsoft.com/office/drawing/2014/main" id="{64D8619D-6D83-4F4C-AE26-3AD9ABC5B45D}"/>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87">
              <a:extLst>
                <a:ext uri="{FF2B5EF4-FFF2-40B4-BE49-F238E27FC236}">
                  <a16:creationId xmlns:a16="http://schemas.microsoft.com/office/drawing/2014/main" id="{A5B2AD3C-E0C8-42E3-B65C-8AE0A844EAFC}"/>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88">
              <a:extLst>
                <a:ext uri="{FF2B5EF4-FFF2-40B4-BE49-F238E27FC236}">
                  <a16:creationId xmlns:a16="http://schemas.microsoft.com/office/drawing/2014/main" id="{F30438EC-EF3A-4A78-9F3E-256376D13C80}"/>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89">
              <a:extLst>
                <a:ext uri="{FF2B5EF4-FFF2-40B4-BE49-F238E27FC236}">
                  <a16:creationId xmlns:a16="http://schemas.microsoft.com/office/drawing/2014/main" id="{8E5AE7F1-8F89-45F4-BC56-D0D3D994E079}"/>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90">
              <a:extLst>
                <a:ext uri="{FF2B5EF4-FFF2-40B4-BE49-F238E27FC236}">
                  <a16:creationId xmlns:a16="http://schemas.microsoft.com/office/drawing/2014/main" id="{C76BD220-A05C-47B6-8EA9-0FE69D69AF0D}"/>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91">
              <a:extLst>
                <a:ext uri="{FF2B5EF4-FFF2-40B4-BE49-F238E27FC236}">
                  <a16:creationId xmlns:a16="http://schemas.microsoft.com/office/drawing/2014/main" id="{1E24D476-599D-483E-AA1F-F2D275BE5D0D}"/>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92">
              <a:extLst>
                <a:ext uri="{FF2B5EF4-FFF2-40B4-BE49-F238E27FC236}">
                  <a16:creationId xmlns:a16="http://schemas.microsoft.com/office/drawing/2014/main" id="{5EFAC2CE-2C3F-44E5-B7B4-18BD4A87C36C}"/>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93">
              <a:extLst>
                <a:ext uri="{FF2B5EF4-FFF2-40B4-BE49-F238E27FC236}">
                  <a16:creationId xmlns:a16="http://schemas.microsoft.com/office/drawing/2014/main" id="{D6483921-AF48-46AB-943B-20AD9C855593}"/>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94">
              <a:extLst>
                <a:ext uri="{FF2B5EF4-FFF2-40B4-BE49-F238E27FC236}">
                  <a16:creationId xmlns:a16="http://schemas.microsoft.com/office/drawing/2014/main" id="{C86171CD-2BED-492C-92F2-B1DBF9668210}"/>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5">
              <a:extLst>
                <a:ext uri="{FF2B5EF4-FFF2-40B4-BE49-F238E27FC236}">
                  <a16:creationId xmlns:a16="http://schemas.microsoft.com/office/drawing/2014/main" id="{86D24EEF-0AEA-4D5F-ACCC-1AD6741CF492}"/>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96">
              <a:extLst>
                <a:ext uri="{FF2B5EF4-FFF2-40B4-BE49-F238E27FC236}">
                  <a16:creationId xmlns:a16="http://schemas.microsoft.com/office/drawing/2014/main" id="{E0F71EC8-23B2-4651-9591-BBB7CBB41E4C}"/>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97">
              <a:extLst>
                <a:ext uri="{FF2B5EF4-FFF2-40B4-BE49-F238E27FC236}">
                  <a16:creationId xmlns:a16="http://schemas.microsoft.com/office/drawing/2014/main" id="{77464AF4-934C-4320-B35B-07AE0D02F319}"/>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98">
              <a:extLst>
                <a:ext uri="{FF2B5EF4-FFF2-40B4-BE49-F238E27FC236}">
                  <a16:creationId xmlns:a16="http://schemas.microsoft.com/office/drawing/2014/main" id="{C7ACE79A-FBC4-4C9A-ACF7-1D33258929A6}"/>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99">
              <a:extLst>
                <a:ext uri="{FF2B5EF4-FFF2-40B4-BE49-F238E27FC236}">
                  <a16:creationId xmlns:a16="http://schemas.microsoft.com/office/drawing/2014/main" id="{D29A450D-F307-4A0A-B105-232581A80976}"/>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00">
              <a:extLst>
                <a:ext uri="{FF2B5EF4-FFF2-40B4-BE49-F238E27FC236}">
                  <a16:creationId xmlns:a16="http://schemas.microsoft.com/office/drawing/2014/main" id="{6D65DFA7-EA31-43C5-A778-445DE29CD821}"/>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01">
              <a:extLst>
                <a:ext uri="{FF2B5EF4-FFF2-40B4-BE49-F238E27FC236}">
                  <a16:creationId xmlns:a16="http://schemas.microsoft.com/office/drawing/2014/main" id="{093B7C93-21A0-4D52-A4ED-1342991A13D1}"/>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02">
              <a:extLst>
                <a:ext uri="{FF2B5EF4-FFF2-40B4-BE49-F238E27FC236}">
                  <a16:creationId xmlns:a16="http://schemas.microsoft.com/office/drawing/2014/main" id="{5F059CA5-7F0F-4418-AA93-806E87EE1CA4}"/>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03">
              <a:extLst>
                <a:ext uri="{FF2B5EF4-FFF2-40B4-BE49-F238E27FC236}">
                  <a16:creationId xmlns:a16="http://schemas.microsoft.com/office/drawing/2014/main" id="{33F81AC0-3683-49C7-B460-D67F7AD07874}"/>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04">
              <a:extLst>
                <a:ext uri="{FF2B5EF4-FFF2-40B4-BE49-F238E27FC236}">
                  <a16:creationId xmlns:a16="http://schemas.microsoft.com/office/drawing/2014/main" id="{8F936887-AD87-4CED-837D-19B45E9FE1AE}"/>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305">
              <a:extLst>
                <a:ext uri="{FF2B5EF4-FFF2-40B4-BE49-F238E27FC236}">
                  <a16:creationId xmlns:a16="http://schemas.microsoft.com/office/drawing/2014/main" id="{56865626-28DB-4FC4-8A6A-A26248430A46}"/>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3" name="图片 2">
            <a:extLst>
              <a:ext uri="{FF2B5EF4-FFF2-40B4-BE49-F238E27FC236}">
                <a16:creationId xmlns:a16="http://schemas.microsoft.com/office/drawing/2014/main" id="{78656CFB-BD38-C5D5-1A89-CD2B24074EFA}"/>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31168662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指令序列示例：计算</a:t>
              </a:r>
              <a:r>
                <a:rPr lang="en-US" altLang="zh-CN" sz="2800" dirty="0">
                  <a:solidFill>
                    <a:schemeClr val="tx1">
                      <a:lumMod val="85000"/>
                      <a:lumOff val="15000"/>
                    </a:schemeClr>
                  </a:solidFill>
                </a:rPr>
                <a:t>10</a:t>
              </a:r>
              <a:r>
                <a:rPr lang="zh-CN" altLang="en-US" sz="2800" dirty="0">
                  <a:solidFill>
                    <a:schemeClr val="tx1">
                      <a:lumMod val="85000"/>
                      <a:lumOff val="15000"/>
                    </a:schemeClr>
                  </a:solidFill>
                </a:rPr>
                <a:t>个整数的和</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64566" y="2410257"/>
            <a:ext cx="4816489" cy="3269549"/>
          </a:xfrm>
          <a:prstGeom prst="rect">
            <a:avLst/>
          </a:prstGeom>
          <a:noFill/>
        </p:spPr>
        <p:txBody>
          <a:bodyPr wrap="square">
            <a:spAutoFit/>
          </a:bodyPr>
          <a:lstStyle/>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假设在主存中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M[30000000</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16</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到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M[30000027</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16</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的地址中存储了</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10</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个整数（</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0,1,2,…,9</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，每个</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integer</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占</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4</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个</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byte</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），计算这些整数的和</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程序需要计数器控制累加的循环（</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for</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初始化变量</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寄存器</a:t>
            </a:r>
          </a:p>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注：</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M[xx]</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表示在存储器中</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xx</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地址的值</a:t>
            </a:r>
          </a:p>
        </p:txBody>
      </p:sp>
      <p:grpSp>
        <p:nvGrpSpPr>
          <p:cNvPr id="38" name="组合 37">
            <a:extLst>
              <a:ext uri="{FF2B5EF4-FFF2-40B4-BE49-F238E27FC236}">
                <a16:creationId xmlns:a16="http://schemas.microsoft.com/office/drawing/2014/main" id="{32CFE4CB-9231-F3F2-DEAF-4583176E222C}"/>
              </a:ext>
            </a:extLst>
          </p:cNvPr>
          <p:cNvGrpSpPr/>
          <p:nvPr/>
        </p:nvGrpSpPr>
        <p:grpSpPr>
          <a:xfrm>
            <a:off x="7141142" y="1977658"/>
            <a:ext cx="3834260" cy="4738556"/>
            <a:chOff x="7340560" y="3317692"/>
            <a:chExt cx="1571626" cy="3263901"/>
          </a:xfrm>
        </p:grpSpPr>
        <p:sp>
          <p:nvSpPr>
            <p:cNvPr id="19" name="Line 17">
              <a:extLst>
                <a:ext uri="{FF2B5EF4-FFF2-40B4-BE49-F238E27FC236}">
                  <a16:creationId xmlns:a16="http://schemas.microsoft.com/office/drawing/2014/main" id="{EC160F89-DE54-AB7E-0ECB-94EB1094B351}"/>
                </a:ext>
              </a:extLst>
            </p:cNvPr>
            <p:cNvSpPr>
              <a:spLocks noChangeShapeType="1"/>
            </p:cNvSpPr>
            <p:nvPr/>
          </p:nvSpPr>
          <p:spPr bwMode="auto">
            <a:xfrm>
              <a:off x="8178760" y="3317692"/>
              <a:ext cx="0" cy="2905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600">
                <a:solidFill>
                  <a:prstClr val="black"/>
                </a:solidFill>
                <a:latin typeface="Times New Roman" panose="02020603050405020304" pitchFamily="18" charset="0"/>
                <a:ea typeface="宋体" panose="02010600030101010101" pitchFamily="2" charset="-122"/>
              </a:endParaRPr>
            </a:p>
          </p:txBody>
        </p:sp>
        <p:sp>
          <p:nvSpPr>
            <p:cNvPr id="21" name="Rectangle 16">
              <a:extLst>
                <a:ext uri="{FF2B5EF4-FFF2-40B4-BE49-F238E27FC236}">
                  <a16:creationId xmlns:a16="http://schemas.microsoft.com/office/drawing/2014/main" id="{7BBEB74A-3472-DFAB-BAB7-ED1AE40F6402}"/>
                </a:ext>
              </a:extLst>
            </p:cNvPr>
            <p:cNvSpPr>
              <a:spLocks noChangeArrowheads="1"/>
            </p:cNvSpPr>
            <p:nvPr/>
          </p:nvSpPr>
          <p:spPr bwMode="auto">
            <a:xfrm>
              <a:off x="7537410" y="3608204"/>
              <a:ext cx="1284288" cy="6111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600" b="1" dirty="0">
                  <a:solidFill>
                    <a:prstClr val="black"/>
                  </a:solidFill>
                  <a:cs typeface="Times New Roman" panose="02020603050405020304" pitchFamily="18" charset="0"/>
                </a:rPr>
                <a:t>R1</a:t>
              </a:r>
              <a:r>
                <a:rPr lang="zh-CN" altLang="en-US" sz="1600" b="1" dirty="0">
                  <a:solidFill>
                    <a:prstClr val="black"/>
                  </a:solidFill>
                  <a:cs typeface="Times New Roman" panose="02020603050405020304" pitchFamily="18" charset="0"/>
                </a:rPr>
                <a:t> </a:t>
              </a:r>
              <a:r>
                <a:rPr lang="en-US" altLang="zh-CN" sz="1600" b="1" dirty="0">
                  <a:solidFill>
                    <a:prstClr val="black"/>
                  </a:solidFill>
                  <a:cs typeface="Times New Roman" panose="02020603050405020304" pitchFamily="18" charset="0"/>
                  <a:sym typeface="Symbol" panose="05050102010706020507" pitchFamily="18" charset="2"/>
                </a:rPr>
                <a:t></a:t>
              </a:r>
              <a:r>
                <a:rPr lang="zh-CN" altLang="en-US" sz="1600" b="1" dirty="0">
                  <a:solidFill>
                    <a:prstClr val="black"/>
                  </a:solidFill>
                  <a:cs typeface="Times New Roman" panose="02020603050405020304" pitchFamily="18" charset="0"/>
                  <a:sym typeface="Symbol" panose="05050102010706020507" pitchFamily="18" charset="2"/>
                </a:rPr>
                <a:t> </a:t>
              </a:r>
              <a:r>
                <a:rPr lang="en-US" altLang="zh-CN" sz="1600" b="1" dirty="0">
                  <a:solidFill>
                    <a:prstClr val="black"/>
                  </a:solidFill>
                  <a:cs typeface="Times New Roman" panose="02020603050405020304" pitchFamily="18" charset="0"/>
                </a:rPr>
                <a:t>x3000 0000</a:t>
              </a:r>
              <a:endParaRPr lang="en-US" altLang="zh-CN" sz="16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600" b="1" dirty="0">
                  <a:solidFill>
                    <a:prstClr val="black"/>
                  </a:solidFill>
                  <a:cs typeface="Times New Roman" panose="02020603050405020304" pitchFamily="18" charset="0"/>
                  <a:sym typeface="Symbol" panose="05050102010706020507" pitchFamily="18" charset="2"/>
                </a:rPr>
                <a:t>R3</a:t>
              </a:r>
              <a:r>
                <a:rPr lang="zh-CN" altLang="en-US" sz="1600" b="1" dirty="0">
                  <a:solidFill>
                    <a:prstClr val="black"/>
                  </a:solidFill>
                  <a:cs typeface="Times New Roman" panose="02020603050405020304" pitchFamily="18" charset="0"/>
                  <a:sym typeface="Symbol" panose="05050102010706020507" pitchFamily="18" charset="2"/>
                </a:rPr>
                <a:t> </a:t>
              </a:r>
              <a:r>
                <a:rPr lang="en-US" altLang="zh-CN" sz="1600" b="1" dirty="0">
                  <a:solidFill>
                    <a:prstClr val="black"/>
                  </a:solidFill>
                  <a:cs typeface="Times New Roman" panose="02020603050405020304" pitchFamily="18" charset="0"/>
                  <a:sym typeface="Symbol" panose="05050102010706020507" pitchFamily="18" charset="2"/>
                </a:rPr>
                <a:t></a:t>
              </a:r>
              <a:r>
                <a:rPr lang="zh-CN" altLang="en-US" sz="1600" b="1" dirty="0">
                  <a:solidFill>
                    <a:prstClr val="black"/>
                  </a:solidFill>
                  <a:cs typeface="Times New Roman" panose="02020603050405020304" pitchFamily="18" charset="0"/>
                  <a:sym typeface="Symbol" panose="05050102010706020507" pitchFamily="18" charset="2"/>
                </a:rPr>
                <a:t> </a:t>
              </a:r>
              <a:r>
                <a:rPr lang="en-US" altLang="zh-CN" sz="1600" b="1" dirty="0">
                  <a:solidFill>
                    <a:prstClr val="black"/>
                  </a:solidFill>
                  <a:cs typeface="Times New Roman" panose="02020603050405020304" pitchFamily="18" charset="0"/>
                </a:rPr>
                <a:t>0</a:t>
              </a:r>
              <a:r>
                <a:rPr lang="zh-CN" altLang="en-US" sz="1600" b="1" dirty="0">
                  <a:solidFill>
                    <a:prstClr val="black"/>
                  </a:solidFill>
                  <a:cs typeface="Times New Roman" panose="02020603050405020304" pitchFamily="18" charset="0"/>
                </a:rPr>
                <a:t>  </a:t>
              </a:r>
              <a:r>
                <a:rPr lang="en-US" altLang="zh-CN" sz="1600" b="1" dirty="0">
                  <a:solidFill>
                    <a:prstClr val="black"/>
                  </a:solidFill>
                  <a:cs typeface="Times New Roman" panose="02020603050405020304" pitchFamily="18" charset="0"/>
                </a:rPr>
                <a:t>#</a:t>
              </a:r>
              <a:r>
                <a:rPr lang="zh-CN" altLang="en-US" sz="1600" b="1" dirty="0">
                  <a:solidFill>
                    <a:prstClr val="black"/>
                  </a:solidFill>
                  <a:cs typeface="Times New Roman" panose="02020603050405020304" pitchFamily="18" charset="0"/>
                </a:rPr>
                <a:t>和数</a:t>
              </a:r>
              <a:endParaRPr lang="en-US" altLang="zh-CN" sz="16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600" b="1" dirty="0">
                  <a:solidFill>
                    <a:prstClr val="black"/>
                  </a:solidFill>
                  <a:cs typeface="Times New Roman" panose="02020603050405020304" pitchFamily="18" charset="0"/>
                  <a:sym typeface="Symbol" panose="05050102010706020507" pitchFamily="18" charset="2"/>
                </a:rPr>
                <a:t>R2</a:t>
              </a:r>
              <a:r>
                <a:rPr lang="zh-CN" altLang="en-US" sz="1600" b="1" dirty="0">
                  <a:solidFill>
                    <a:prstClr val="black"/>
                  </a:solidFill>
                  <a:cs typeface="Times New Roman" panose="02020603050405020304" pitchFamily="18" charset="0"/>
                  <a:sym typeface="Symbol" panose="05050102010706020507" pitchFamily="18" charset="2"/>
                </a:rPr>
                <a:t> </a:t>
              </a:r>
              <a:r>
                <a:rPr lang="en-US" altLang="zh-CN" sz="1600" b="1" dirty="0">
                  <a:solidFill>
                    <a:prstClr val="black"/>
                  </a:solidFill>
                  <a:cs typeface="Times New Roman" panose="02020603050405020304" pitchFamily="18" charset="0"/>
                  <a:sym typeface="Symbol" panose="05050102010706020507" pitchFamily="18" charset="2"/>
                </a:rPr>
                <a:t></a:t>
              </a:r>
              <a:r>
                <a:rPr lang="zh-CN" altLang="en-US" sz="1600" b="1" dirty="0">
                  <a:solidFill>
                    <a:prstClr val="black"/>
                  </a:solidFill>
                  <a:cs typeface="Times New Roman" panose="02020603050405020304" pitchFamily="18" charset="0"/>
                  <a:sym typeface="Symbol" panose="05050102010706020507" pitchFamily="18" charset="2"/>
                </a:rPr>
                <a:t> </a:t>
              </a:r>
              <a:r>
                <a:rPr lang="en-US" altLang="zh-CN" sz="1600" b="1" dirty="0">
                  <a:solidFill>
                    <a:prstClr val="black"/>
                  </a:solidFill>
                  <a:cs typeface="Times New Roman" panose="02020603050405020304" pitchFamily="18" charset="0"/>
                </a:rPr>
                <a:t>10</a:t>
              </a:r>
              <a:r>
                <a:rPr lang="zh-CN" altLang="en-US" sz="1600" b="1" dirty="0">
                  <a:solidFill>
                    <a:prstClr val="black"/>
                  </a:solidFill>
                  <a:cs typeface="Times New Roman" panose="02020603050405020304" pitchFamily="18" charset="0"/>
                </a:rPr>
                <a:t>  </a:t>
              </a:r>
              <a:r>
                <a:rPr lang="en-US" altLang="zh-CN" sz="1600" b="1" dirty="0">
                  <a:solidFill>
                    <a:prstClr val="black"/>
                  </a:solidFill>
                  <a:cs typeface="Times New Roman" panose="02020603050405020304" pitchFamily="18" charset="0"/>
                </a:rPr>
                <a:t>#</a:t>
              </a:r>
              <a:r>
                <a:rPr lang="zh-CN" altLang="en-US" sz="1600" b="1" dirty="0">
                  <a:solidFill>
                    <a:prstClr val="black"/>
                  </a:solidFill>
                  <a:cs typeface="Times New Roman" panose="02020603050405020304" pitchFamily="18" charset="0"/>
                </a:rPr>
                <a:t>计数</a:t>
              </a:r>
              <a:endParaRPr lang="en-US" altLang="zh-CN" sz="1600" b="1" dirty="0">
                <a:solidFill>
                  <a:prstClr val="black"/>
                </a:solidFill>
                <a:sym typeface="Symbol" panose="05050102010706020507" pitchFamily="18" charset="2"/>
              </a:endParaRPr>
            </a:p>
            <a:p>
              <a:pPr eaLnBrk="0" fontAlgn="base" hangingPunct="0">
                <a:spcBef>
                  <a:spcPct val="0"/>
                </a:spcBef>
                <a:spcAft>
                  <a:spcPct val="0"/>
                </a:spcAft>
              </a:pPr>
              <a:endParaRPr lang="en-US" altLang="zh-CN" sz="1600" b="1" dirty="0">
                <a:solidFill>
                  <a:prstClr val="black"/>
                </a:solidFill>
                <a:cs typeface="Times New Roman" panose="02020603050405020304" pitchFamily="18" charset="0"/>
                <a:sym typeface="Symbol" panose="05050102010706020507" pitchFamily="18" charset="2"/>
              </a:endParaRPr>
            </a:p>
          </p:txBody>
        </p:sp>
        <p:sp>
          <p:nvSpPr>
            <p:cNvPr id="22" name="Line 15">
              <a:extLst>
                <a:ext uri="{FF2B5EF4-FFF2-40B4-BE49-F238E27FC236}">
                  <a16:creationId xmlns:a16="http://schemas.microsoft.com/office/drawing/2014/main" id="{28B74A2A-B190-8F89-C9BB-A1B0AE36DF9F}"/>
                </a:ext>
              </a:extLst>
            </p:cNvPr>
            <p:cNvSpPr>
              <a:spLocks noChangeShapeType="1"/>
            </p:cNvSpPr>
            <p:nvPr/>
          </p:nvSpPr>
          <p:spPr bwMode="auto">
            <a:xfrm>
              <a:off x="8186699" y="4219392"/>
              <a:ext cx="1587" cy="2921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600">
                <a:solidFill>
                  <a:prstClr val="black"/>
                </a:solidFill>
                <a:latin typeface="Times New Roman" panose="02020603050405020304" pitchFamily="18" charset="0"/>
                <a:ea typeface="宋体" panose="02010600030101010101" pitchFamily="2" charset="-122"/>
              </a:endParaRPr>
            </a:p>
          </p:txBody>
        </p:sp>
        <p:sp>
          <p:nvSpPr>
            <p:cNvPr id="23" name="Line 14">
              <a:extLst>
                <a:ext uri="{FF2B5EF4-FFF2-40B4-BE49-F238E27FC236}">
                  <a16:creationId xmlns:a16="http://schemas.microsoft.com/office/drawing/2014/main" id="{991E0363-DA7E-5FB4-9144-C5EABE90593B}"/>
                </a:ext>
              </a:extLst>
            </p:cNvPr>
            <p:cNvSpPr>
              <a:spLocks noChangeShapeType="1"/>
            </p:cNvSpPr>
            <p:nvPr/>
          </p:nvSpPr>
          <p:spPr bwMode="auto">
            <a:xfrm>
              <a:off x="8189874" y="5051242"/>
              <a:ext cx="1587" cy="2905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600">
                <a:solidFill>
                  <a:prstClr val="black"/>
                </a:solidFill>
                <a:latin typeface="Times New Roman" panose="02020603050405020304" pitchFamily="18" charset="0"/>
                <a:ea typeface="宋体" panose="02010600030101010101" pitchFamily="2" charset="-122"/>
              </a:endParaRPr>
            </a:p>
          </p:txBody>
        </p:sp>
        <p:sp>
          <p:nvSpPr>
            <p:cNvPr id="24" name="AutoShape 13">
              <a:extLst>
                <a:ext uri="{FF2B5EF4-FFF2-40B4-BE49-F238E27FC236}">
                  <a16:creationId xmlns:a16="http://schemas.microsoft.com/office/drawing/2014/main" id="{D3ABA2FC-65BE-CFA3-6273-E0EAAA7ADB2C}"/>
                </a:ext>
              </a:extLst>
            </p:cNvPr>
            <p:cNvSpPr>
              <a:spLocks noChangeArrowheads="1"/>
            </p:cNvSpPr>
            <p:nvPr/>
          </p:nvSpPr>
          <p:spPr bwMode="auto">
            <a:xfrm>
              <a:off x="7775536" y="4508318"/>
              <a:ext cx="811213" cy="542925"/>
            </a:xfrm>
            <a:prstGeom prst="flowChartDecision">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600" b="1" dirty="0">
                  <a:solidFill>
                    <a:prstClr val="black"/>
                  </a:solidFill>
                  <a:cs typeface="Times New Roman" panose="02020603050405020304" pitchFamily="18" charset="0"/>
                </a:rPr>
                <a:t>R2</a:t>
              </a:r>
              <a:r>
                <a:rPr lang="zh-CN" altLang="en-US" sz="1600" b="1" dirty="0">
                  <a:solidFill>
                    <a:prstClr val="black"/>
                  </a:solidFill>
                  <a:cs typeface="Times New Roman" panose="02020603050405020304" pitchFamily="18" charset="0"/>
                </a:rPr>
                <a:t> </a:t>
              </a:r>
              <a:r>
                <a:rPr lang="en-US" altLang="zh-CN" sz="1600" b="1" dirty="0">
                  <a:solidFill>
                    <a:prstClr val="black"/>
                  </a:solidFill>
                  <a:cs typeface="Times New Roman" panose="02020603050405020304" pitchFamily="18" charset="0"/>
                </a:rPr>
                <a:t>?=</a:t>
              </a:r>
              <a:r>
                <a:rPr lang="zh-CN" altLang="en-US" sz="1600" b="1" dirty="0">
                  <a:solidFill>
                    <a:prstClr val="black"/>
                  </a:solidFill>
                  <a:cs typeface="Times New Roman" panose="02020603050405020304" pitchFamily="18" charset="0"/>
                </a:rPr>
                <a:t> </a:t>
              </a:r>
              <a:r>
                <a:rPr lang="en-US" altLang="zh-CN" sz="1600" b="1" dirty="0">
                  <a:solidFill>
                    <a:prstClr val="black"/>
                  </a:solidFill>
                  <a:cs typeface="Times New Roman" panose="02020603050405020304" pitchFamily="18" charset="0"/>
                </a:rPr>
                <a:t>0</a:t>
              </a:r>
              <a:endParaRPr lang="en-US" altLang="zh-CN" sz="1600" b="1" dirty="0">
                <a:solidFill>
                  <a:prstClr val="black"/>
                </a:solidFill>
              </a:endParaRPr>
            </a:p>
            <a:p>
              <a:pPr eaLnBrk="0" fontAlgn="base" hangingPunct="0">
                <a:spcBef>
                  <a:spcPct val="0"/>
                </a:spcBef>
                <a:spcAft>
                  <a:spcPct val="0"/>
                </a:spcAft>
              </a:pPr>
              <a:endParaRPr lang="en-US" altLang="zh-CN" sz="1600" b="1" dirty="0">
                <a:solidFill>
                  <a:prstClr val="black"/>
                </a:solidFill>
              </a:endParaRPr>
            </a:p>
          </p:txBody>
        </p:sp>
        <p:sp>
          <p:nvSpPr>
            <p:cNvPr id="25" name="Text Box 12">
              <a:extLst>
                <a:ext uri="{FF2B5EF4-FFF2-40B4-BE49-F238E27FC236}">
                  <a16:creationId xmlns:a16="http://schemas.microsoft.com/office/drawing/2014/main" id="{419DDD1D-6FE7-8C41-9BD6-E08E0396B952}"/>
                </a:ext>
              </a:extLst>
            </p:cNvPr>
            <p:cNvSpPr txBox="1">
              <a:spLocks noChangeArrowheads="1"/>
            </p:cNvSpPr>
            <p:nvPr/>
          </p:nvSpPr>
          <p:spPr bwMode="auto">
            <a:xfrm>
              <a:off x="7470736" y="4552767"/>
              <a:ext cx="1809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zh-CN" altLang="zh-CN" sz="1600" b="1">
                  <a:solidFill>
                    <a:prstClr val="black"/>
                  </a:solidFill>
                  <a:cs typeface="Times New Roman" panose="02020603050405020304" pitchFamily="18" charset="0"/>
                </a:rPr>
                <a:t>是</a:t>
              </a:r>
              <a:endParaRPr lang="zh-CN" altLang="zh-CN" sz="1600" b="1">
                <a:solidFill>
                  <a:prstClr val="black"/>
                </a:solidFill>
              </a:endParaRPr>
            </a:p>
          </p:txBody>
        </p:sp>
        <p:sp>
          <p:nvSpPr>
            <p:cNvPr id="26" name="Line 11">
              <a:extLst>
                <a:ext uri="{FF2B5EF4-FFF2-40B4-BE49-F238E27FC236}">
                  <a16:creationId xmlns:a16="http://schemas.microsoft.com/office/drawing/2014/main" id="{9FB4EFA9-291C-F6FF-AC67-4DF2726DD5A3}"/>
                </a:ext>
              </a:extLst>
            </p:cNvPr>
            <p:cNvSpPr>
              <a:spLocks noChangeShapeType="1"/>
            </p:cNvSpPr>
            <p:nvPr/>
          </p:nvSpPr>
          <p:spPr bwMode="auto">
            <a:xfrm flipH="1" flipV="1">
              <a:off x="7340560" y="4762317"/>
              <a:ext cx="438149" cy="95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600">
                <a:solidFill>
                  <a:prstClr val="black"/>
                </a:solidFill>
                <a:latin typeface="Times New Roman" panose="02020603050405020304" pitchFamily="18" charset="0"/>
                <a:ea typeface="宋体" panose="02010600030101010101" pitchFamily="2" charset="-122"/>
              </a:endParaRPr>
            </a:p>
          </p:txBody>
        </p:sp>
        <p:sp>
          <p:nvSpPr>
            <p:cNvPr id="27" name="Rectangle 10">
              <a:extLst>
                <a:ext uri="{FF2B5EF4-FFF2-40B4-BE49-F238E27FC236}">
                  <a16:creationId xmlns:a16="http://schemas.microsoft.com/office/drawing/2014/main" id="{DB9796BB-91CE-3B2A-8F4D-CA3172757100}"/>
                </a:ext>
              </a:extLst>
            </p:cNvPr>
            <p:cNvSpPr>
              <a:spLocks noChangeArrowheads="1"/>
            </p:cNvSpPr>
            <p:nvPr/>
          </p:nvSpPr>
          <p:spPr bwMode="auto">
            <a:xfrm>
              <a:off x="7645361" y="5341754"/>
              <a:ext cx="1090613" cy="8016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600" b="1" dirty="0">
                  <a:solidFill>
                    <a:prstClr val="black"/>
                  </a:solidFill>
                  <a:cs typeface="Times New Roman" panose="02020603050405020304" pitchFamily="18" charset="0"/>
                </a:rPr>
                <a:t>R4</a:t>
              </a:r>
              <a:r>
                <a:rPr lang="zh-CN" altLang="en-US" sz="1600" b="1" dirty="0">
                  <a:solidFill>
                    <a:prstClr val="black"/>
                  </a:solidFill>
                  <a:cs typeface="Times New Roman" panose="02020603050405020304" pitchFamily="18" charset="0"/>
                </a:rPr>
                <a:t> </a:t>
              </a:r>
              <a:r>
                <a:rPr lang="en-US" altLang="zh-CN" sz="1600" b="1" dirty="0">
                  <a:solidFill>
                    <a:prstClr val="black"/>
                  </a:solidFill>
                  <a:cs typeface="Times New Roman" panose="02020603050405020304" pitchFamily="18" charset="0"/>
                  <a:sym typeface="Symbol" panose="05050102010706020507" pitchFamily="18" charset="2"/>
                </a:rPr>
                <a:t></a:t>
              </a:r>
              <a:r>
                <a:rPr lang="zh-CN" altLang="en-US" sz="1600" b="1" dirty="0">
                  <a:solidFill>
                    <a:prstClr val="black"/>
                  </a:solidFill>
                  <a:cs typeface="Times New Roman" panose="02020603050405020304" pitchFamily="18" charset="0"/>
                  <a:sym typeface="Symbol" panose="05050102010706020507" pitchFamily="18" charset="2"/>
                </a:rPr>
                <a:t> </a:t>
              </a:r>
              <a:r>
                <a:rPr lang="en-US" altLang="zh-CN" sz="1600" b="1" dirty="0">
                  <a:solidFill>
                    <a:prstClr val="black"/>
                  </a:solidFill>
                  <a:cs typeface="Times New Roman" panose="02020603050405020304" pitchFamily="18" charset="0"/>
                </a:rPr>
                <a:t>M[R1]</a:t>
              </a:r>
              <a:endParaRPr lang="en-US" altLang="zh-CN" sz="16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600" b="1" dirty="0">
                  <a:solidFill>
                    <a:prstClr val="black"/>
                  </a:solidFill>
                  <a:cs typeface="Times New Roman" panose="02020603050405020304" pitchFamily="18" charset="0"/>
                  <a:sym typeface="Symbol" panose="05050102010706020507" pitchFamily="18" charset="2"/>
                </a:rPr>
                <a:t>R3</a:t>
              </a:r>
              <a:r>
                <a:rPr lang="zh-CN" altLang="en-US" sz="1600" b="1" dirty="0">
                  <a:solidFill>
                    <a:prstClr val="black"/>
                  </a:solidFill>
                  <a:cs typeface="Times New Roman" panose="02020603050405020304" pitchFamily="18" charset="0"/>
                  <a:sym typeface="Symbol" panose="05050102010706020507" pitchFamily="18" charset="2"/>
                </a:rPr>
                <a:t> </a:t>
              </a:r>
              <a:r>
                <a:rPr lang="en-US" altLang="zh-CN" sz="1600" b="1" dirty="0">
                  <a:solidFill>
                    <a:prstClr val="black"/>
                  </a:solidFill>
                  <a:cs typeface="Times New Roman" panose="02020603050405020304" pitchFamily="18" charset="0"/>
                  <a:sym typeface="Symbol" panose="05050102010706020507" pitchFamily="18" charset="2"/>
                </a:rPr>
                <a:t></a:t>
              </a:r>
              <a:r>
                <a:rPr lang="zh-CN" altLang="en-US" sz="1600" b="1" dirty="0">
                  <a:solidFill>
                    <a:prstClr val="black"/>
                  </a:solidFill>
                  <a:cs typeface="Times New Roman" panose="02020603050405020304" pitchFamily="18" charset="0"/>
                  <a:sym typeface="Symbol" panose="05050102010706020507" pitchFamily="18" charset="2"/>
                </a:rPr>
                <a:t> </a:t>
              </a:r>
              <a:r>
                <a:rPr lang="en-US" altLang="zh-CN" sz="1600" b="1" dirty="0">
                  <a:solidFill>
                    <a:prstClr val="black"/>
                  </a:solidFill>
                  <a:cs typeface="Times New Roman" panose="02020603050405020304" pitchFamily="18" charset="0"/>
                </a:rPr>
                <a:t>R3+R4</a:t>
              </a:r>
              <a:endParaRPr lang="en-US" altLang="zh-CN" sz="16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600" b="1" dirty="0">
                  <a:solidFill>
                    <a:prstClr val="black"/>
                  </a:solidFill>
                  <a:cs typeface="Times New Roman" panose="02020603050405020304" pitchFamily="18" charset="0"/>
                  <a:sym typeface="Symbol" panose="05050102010706020507" pitchFamily="18" charset="2"/>
                </a:rPr>
                <a:t>R1</a:t>
              </a:r>
              <a:r>
                <a:rPr lang="zh-CN" altLang="en-US" sz="1600" b="1" dirty="0">
                  <a:solidFill>
                    <a:prstClr val="black"/>
                  </a:solidFill>
                  <a:cs typeface="Times New Roman" panose="02020603050405020304" pitchFamily="18" charset="0"/>
                  <a:sym typeface="Symbol" panose="05050102010706020507" pitchFamily="18" charset="2"/>
                </a:rPr>
                <a:t> </a:t>
              </a:r>
              <a:r>
                <a:rPr lang="en-US" altLang="zh-CN" sz="1600" b="1" dirty="0">
                  <a:solidFill>
                    <a:prstClr val="black"/>
                  </a:solidFill>
                  <a:cs typeface="Times New Roman" panose="02020603050405020304" pitchFamily="18" charset="0"/>
                  <a:sym typeface="Symbol" panose="05050102010706020507" pitchFamily="18" charset="2"/>
                </a:rPr>
                <a:t></a:t>
              </a:r>
              <a:r>
                <a:rPr lang="zh-CN" altLang="en-US" sz="1600" b="1" dirty="0">
                  <a:solidFill>
                    <a:prstClr val="black"/>
                  </a:solidFill>
                  <a:cs typeface="Times New Roman" panose="02020603050405020304" pitchFamily="18" charset="0"/>
                  <a:sym typeface="Symbol" panose="05050102010706020507" pitchFamily="18" charset="2"/>
                </a:rPr>
                <a:t> </a:t>
              </a:r>
              <a:r>
                <a:rPr lang="en-US" altLang="zh-CN" sz="1600" b="1" dirty="0">
                  <a:solidFill>
                    <a:prstClr val="black"/>
                  </a:solidFill>
                  <a:cs typeface="Times New Roman" panose="02020603050405020304" pitchFamily="18" charset="0"/>
                </a:rPr>
                <a:t>R1+4</a:t>
              </a:r>
              <a:endParaRPr lang="en-US" altLang="zh-CN" sz="16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600" b="1" dirty="0">
                  <a:solidFill>
                    <a:prstClr val="black"/>
                  </a:solidFill>
                  <a:cs typeface="Times New Roman" panose="02020603050405020304" pitchFamily="18" charset="0"/>
                  <a:sym typeface="Symbol" panose="05050102010706020507" pitchFamily="18" charset="2"/>
                </a:rPr>
                <a:t>R2</a:t>
              </a:r>
              <a:r>
                <a:rPr lang="zh-CN" altLang="en-US" sz="1600" b="1" dirty="0">
                  <a:solidFill>
                    <a:prstClr val="black"/>
                  </a:solidFill>
                  <a:cs typeface="Times New Roman" panose="02020603050405020304" pitchFamily="18" charset="0"/>
                  <a:sym typeface="Symbol" panose="05050102010706020507" pitchFamily="18" charset="2"/>
                </a:rPr>
                <a:t> </a:t>
              </a:r>
              <a:r>
                <a:rPr lang="en-US" altLang="zh-CN" sz="1600" b="1" dirty="0">
                  <a:solidFill>
                    <a:prstClr val="black"/>
                  </a:solidFill>
                  <a:cs typeface="Times New Roman" panose="02020603050405020304" pitchFamily="18" charset="0"/>
                  <a:sym typeface="Symbol" panose="05050102010706020507" pitchFamily="18" charset="2"/>
                </a:rPr>
                <a:t></a:t>
              </a:r>
              <a:r>
                <a:rPr lang="zh-CN" altLang="en-US" sz="1600" b="1" dirty="0">
                  <a:solidFill>
                    <a:prstClr val="black"/>
                  </a:solidFill>
                  <a:cs typeface="Times New Roman" panose="02020603050405020304" pitchFamily="18" charset="0"/>
                  <a:sym typeface="Symbol" panose="05050102010706020507" pitchFamily="18" charset="2"/>
                </a:rPr>
                <a:t> </a:t>
              </a:r>
              <a:r>
                <a:rPr lang="en-US" altLang="zh-CN" sz="1600" b="1" dirty="0">
                  <a:solidFill>
                    <a:prstClr val="black"/>
                  </a:solidFill>
                  <a:cs typeface="Times New Roman" panose="02020603050405020304" pitchFamily="18" charset="0"/>
                  <a:sym typeface="Symbol" panose="05050102010706020507" pitchFamily="18" charset="2"/>
                </a:rPr>
                <a:t>R2-1</a:t>
              </a:r>
              <a:endParaRPr lang="zh-CN" altLang="en-US" sz="1600" b="1" dirty="0">
                <a:solidFill>
                  <a:prstClr val="black"/>
                </a:solidFill>
                <a:sym typeface="Symbol" panose="05050102010706020507" pitchFamily="18" charset="2"/>
              </a:endParaRPr>
            </a:p>
            <a:p>
              <a:pPr eaLnBrk="0" fontAlgn="base" hangingPunct="0">
                <a:spcBef>
                  <a:spcPct val="0"/>
                </a:spcBef>
                <a:spcAft>
                  <a:spcPct val="0"/>
                </a:spcAft>
              </a:pPr>
              <a:endParaRPr lang="zh-CN" altLang="en-US" sz="1600" b="1" dirty="0">
                <a:solidFill>
                  <a:prstClr val="black"/>
                </a:solidFill>
                <a:cs typeface="Times New Roman" panose="02020603050405020304" pitchFamily="18" charset="0"/>
                <a:sym typeface="Symbol" panose="05050102010706020507" pitchFamily="18" charset="2"/>
              </a:endParaRPr>
            </a:p>
          </p:txBody>
        </p:sp>
        <p:sp>
          <p:nvSpPr>
            <p:cNvPr id="28" name="Line 9">
              <a:extLst>
                <a:ext uri="{FF2B5EF4-FFF2-40B4-BE49-F238E27FC236}">
                  <a16:creationId xmlns:a16="http://schemas.microsoft.com/office/drawing/2014/main" id="{0BD79761-7BC3-D9BA-09F8-BF29A55092E3}"/>
                </a:ext>
              </a:extLst>
            </p:cNvPr>
            <p:cNvSpPr>
              <a:spLocks noChangeShapeType="1"/>
            </p:cNvSpPr>
            <p:nvPr/>
          </p:nvSpPr>
          <p:spPr bwMode="auto">
            <a:xfrm>
              <a:off x="7340560" y="4762317"/>
              <a:ext cx="0" cy="15335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600">
                <a:solidFill>
                  <a:prstClr val="black"/>
                </a:solidFill>
                <a:latin typeface="Times New Roman" panose="02020603050405020304" pitchFamily="18" charset="0"/>
                <a:ea typeface="宋体" panose="02010600030101010101" pitchFamily="2" charset="-122"/>
              </a:endParaRPr>
            </a:p>
          </p:txBody>
        </p:sp>
        <p:sp>
          <p:nvSpPr>
            <p:cNvPr id="29" name="Line 8">
              <a:extLst>
                <a:ext uri="{FF2B5EF4-FFF2-40B4-BE49-F238E27FC236}">
                  <a16:creationId xmlns:a16="http://schemas.microsoft.com/office/drawing/2014/main" id="{BBFCA9EA-5D83-9161-D7E1-F58D795E6B26}"/>
                </a:ext>
              </a:extLst>
            </p:cNvPr>
            <p:cNvSpPr>
              <a:spLocks noChangeShapeType="1"/>
            </p:cNvSpPr>
            <p:nvPr/>
          </p:nvSpPr>
          <p:spPr bwMode="auto">
            <a:xfrm>
              <a:off x="7340560" y="6295842"/>
              <a:ext cx="8382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600">
                <a:solidFill>
                  <a:prstClr val="black"/>
                </a:solidFill>
                <a:latin typeface="Times New Roman" panose="02020603050405020304" pitchFamily="18" charset="0"/>
                <a:ea typeface="宋体" panose="02010600030101010101" pitchFamily="2" charset="-122"/>
              </a:endParaRPr>
            </a:p>
          </p:txBody>
        </p:sp>
        <p:sp>
          <p:nvSpPr>
            <p:cNvPr id="33" name="Line 7">
              <a:extLst>
                <a:ext uri="{FF2B5EF4-FFF2-40B4-BE49-F238E27FC236}">
                  <a16:creationId xmlns:a16="http://schemas.microsoft.com/office/drawing/2014/main" id="{90BB17D9-8290-1DD7-80A6-F9C2F2256426}"/>
                </a:ext>
              </a:extLst>
            </p:cNvPr>
            <p:cNvSpPr>
              <a:spLocks noChangeShapeType="1"/>
            </p:cNvSpPr>
            <p:nvPr/>
          </p:nvSpPr>
          <p:spPr bwMode="auto">
            <a:xfrm>
              <a:off x="8180349" y="6291080"/>
              <a:ext cx="1587" cy="2905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600">
                <a:solidFill>
                  <a:prstClr val="black"/>
                </a:solidFill>
                <a:latin typeface="Times New Roman" panose="02020603050405020304" pitchFamily="18" charset="0"/>
                <a:ea typeface="宋体" panose="02010600030101010101" pitchFamily="2" charset="-122"/>
              </a:endParaRPr>
            </a:p>
          </p:txBody>
        </p:sp>
        <p:sp>
          <p:nvSpPr>
            <p:cNvPr id="34" name="Text Box 6">
              <a:extLst>
                <a:ext uri="{FF2B5EF4-FFF2-40B4-BE49-F238E27FC236}">
                  <a16:creationId xmlns:a16="http://schemas.microsoft.com/office/drawing/2014/main" id="{B73985DA-FE8A-7543-53BD-777D6B91E3C0}"/>
                </a:ext>
              </a:extLst>
            </p:cNvPr>
            <p:cNvSpPr txBox="1">
              <a:spLocks noChangeArrowheads="1"/>
            </p:cNvSpPr>
            <p:nvPr/>
          </p:nvSpPr>
          <p:spPr bwMode="auto">
            <a:xfrm>
              <a:off x="8251786" y="5067117"/>
              <a:ext cx="1809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zh-CN" altLang="zh-CN" sz="1600" b="1">
                  <a:solidFill>
                    <a:prstClr val="black"/>
                  </a:solidFill>
                  <a:cs typeface="Times New Roman" panose="02020603050405020304" pitchFamily="18" charset="0"/>
                </a:rPr>
                <a:t>否</a:t>
              </a:r>
              <a:endParaRPr lang="zh-CN" altLang="zh-CN" sz="1600" b="1">
                <a:solidFill>
                  <a:prstClr val="black"/>
                </a:solidFill>
              </a:endParaRPr>
            </a:p>
          </p:txBody>
        </p:sp>
        <p:sp>
          <p:nvSpPr>
            <p:cNvPr id="35" name="Line 5">
              <a:extLst>
                <a:ext uri="{FF2B5EF4-FFF2-40B4-BE49-F238E27FC236}">
                  <a16:creationId xmlns:a16="http://schemas.microsoft.com/office/drawing/2014/main" id="{D451D140-6F7A-0B7F-BF84-D6484EF2AC0D}"/>
                </a:ext>
              </a:extLst>
            </p:cNvPr>
            <p:cNvSpPr>
              <a:spLocks noChangeShapeType="1"/>
            </p:cNvSpPr>
            <p:nvPr/>
          </p:nvSpPr>
          <p:spPr bwMode="auto">
            <a:xfrm>
              <a:off x="8731210" y="5724342"/>
              <a:ext cx="1793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600">
                <a:solidFill>
                  <a:prstClr val="black"/>
                </a:solidFill>
                <a:latin typeface="Times New Roman" panose="02020603050405020304" pitchFamily="18" charset="0"/>
                <a:ea typeface="宋体" panose="02010600030101010101" pitchFamily="2" charset="-122"/>
              </a:endParaRPr>
            </a:p>
          </p:txBody>
        </p:sp>
        <p:sp>
          <p:nvSpPr>
            <p:cNvPr id="36" name="Line 4">
              <a:extLst>
                <a:ext uri="{FF2B5EF4-FFF2-40B4-BE49-F238E27FC236}">
                  <a16:creationId xmlns:a16="http://schemas.microsoft.com/office/drawing/2014/main" id="{84EB122D-70D8-6D07-EBC6-CEFB7354E4B2}"/>
                </a:ext>
              </a:extLst>
            </p:cNvPr>
            <p:cNvSpPr>
              <a:spLocks noChangeShapeType="1"/>
            </p:cNvSpPr>
            <p:nvPr/>
          </p:nvSpPr>
          <p:spPr bwMode="auto">
            <a:xfrm flipV="1">
              <a:off x="8910599" y="4314642"/>
              <a:ext cx="1587" cy="14097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600">
                <a:solidFill>
                  <a:prstClr val="black"/>
                </a:solidFill>
                <a:latin typeface="Times New Roman" panose="02020603050405020304" pitchFamily="18" charset="0"/>
                <a:ea typeface="宋体" panose="02010600030101010101" pitchFamily="2" charset="-122"/>
              </a:endParaRPr>
            </a:p>
          </p:txBody>
        </p:sp>
        <p:sp>
          <p:nvSpPr>
            <p:cNvPr id="37" name="Line 3">
              <a:extLst>
                <a:ext uri="{FF2B5EF4-FFF2-40B4-BE49-F238E27FC236}">
                  <a16:creationId xmlns:a16="http://schemas.microsoft.com/office/drawing/2014/main" id="{19C74241-6725-2181-2D53-DA3A3FE86E12}"/>
                </a:ext>
              </a:extLst>
            </p:cNvPr>
            <p:cNvSpPr>
              <a:spLocks noChangeShapeType="1"/>
            </p:cNvSpPr>
            <p:nvPr/>
          </p:nvSpPr>
          <p:spPr bwMode="auto">
            <a:xfrm flipH="1">
              <a:off x="8186698" y="4322579"/>
              <a:ext cx="723900" cy="1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600">
                <a:solidFill>
                  <a:prstClr val="black"/>
                </a:solidFill>
                <a:latin typeface="Times New Roman" panose="02020603050405020304" pitchFamily="18" charset="0"/>
                <a:ea typeface="宋体" panose="02010600030101010101" pitchFamily="2" charset="-122"/>
              </a:endParaRPr>
            </a:p>
          </p:txBody>
        </p:sp>
      </p:grpSp>
    </p:spTree>
    <p:custDataLst>
      <p:tags r:id="rId1"/>
    </p:custDataLst>
    <p:extLst>
      <p:ext uri="{BB962C8B-B14F-4D97-AF65-F5344CB8AC3E}">
        <p14:creationId xmlns:p14="http://schemas.microsoft.com/office/powerpoint/2010/main" val="24507592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696244" y="125328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指令序列示例：计算</a:t>
              </a:r>
              <a:r>
                <a:rPr lang="en-US" altLang="zh-CN" sz="2800" dirty="0">
                  <a:solidFill>
                    <a:schemeClr val="tx1">
                      <a:lumMod val="85000"/>
                      <a:lumOff val="15000"/>
                    </a:schemeClr>
                  </a:solidFill>
                </a:rPr>
                <a:t>10</a:t>
              </a:r>
              <a:r>
                <a:rPr lang="zh-CN" altLang="en-US" sz="2800" dirty="0">
                  <a:solidFill>
                    <a:schemeClr val="tx1">
                      <a:lumMod val="85000"/>
                      <a:lumOff val="15000"/>
                    </a:schemeClr>
                  </a:solidFill>
                </a:rPr>
                <a:t>个整数的和</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52435" y="1977658"/>
            <a:ext cx="4816489" cy="499560"/>
          </a:xfrm>
          <a:prstGeom prst="rect">
            <a:avLst/>
          </a:prstGeom>
          <a:noFill/>
        </p:spPr>
        <p:txBody>
          <a:bodyPr wrap="square">
            <a:spAutoFit/>
          </a:bodyPr>
          <a:lstStyle/>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假设指令序列从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M[40000000</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16</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开始</a:t>
            </a:r>
          </a:p>
        </p:txBody>
      </p:sp>
      <p:graphicFrame>
        <p:nvGraphicFramePr>
          <p:cNvPr id="11" name="表格 10">
            <a:extLst>
              <a:ext uri="{FF2B5EF4-FFF2-40B4-BE49-F238E27FC236}">
                <a16:creationId xmlns:a16="http://schemas.microsoft.com/office/drawing/2014/main" id="{486383D0-2D8F-ABC1-1014-5A6E837B14F4}"/>
              </a:ext>
            </a:extLst>
          </p:cNvPr>
          <p:cNvGraphicFramePr>
            <a:graphicFrameLocks noGrp="1"/>
          </p:cNvGraphicFramePr>
          <p:nvPr>
            <p:extLst>
              <p:ext uri="{D42A27DB-BD31-4B8C-83A1-F6EECF244321}">
                <p14:modId xmlns:p14="http://schemas.microsoft.com/office/powerpoint/2010/main" val="2790066993"/>
              </p:ext>
            </p:extLst>
          </p:nvPr>
        </p:nvGraphicFramePr>
        <p:xfrm>
          <a:off x="257459" y="3104709"/>
          <a:ext cx="8173199" cy="3476353"/>
        </p:xfrm>
        <a:graphic>
          <a:graphicData uri="http://schemas.openxmlformats.org/drawingml/2006/table">
            <a:tbl>
              <a:tblPr>
                <a:tableStyleId>{0505E3EF-67EA-436B-97B2-0124C06EBD24}</a:tableStyleId>
              </a:tblPr>
              <a:tblGrid>
                <a:gridCol w="1169830">
                  <a:extLst>
                    <a:ext uri="{9D8B030D-6E8A-4147-A177-3AD203B41FA5}">
                      <a16:colId xmlns:a16="http://schemas.microsoft.com/office/drawing/2014/main" val="20000"/>
                    </a:ext>
                  </a:extLst>
                </a:gridCol>
                <a:gridCol w="864000">
                  <a:extLst>
                    <a:ext uri="{9D8B030D-6E8A-4147-A177-3AD203B41FA5}">
                      <a16:colId xmlns:a16="http://schemas.microsoft.com/office/drawing/2014/main" val="20001"/>
                    </a:ext>
                  </a:extLst>
                </a:gridCol>
                <a:gridCol w="864000">
                  <a:extLst>
                    <a:ext uri="{9D8B030D-6E8A-4147-A177-3AD203B41FA5}">
                      <a16:colId xmlns:a16="http://schemas.microsoft.com/office/drawing/2014/main" val="20002"/>
                    </a:ext>
                  </a:extLst>
                </a:gridCol>
                <a:gridCol w="864000">
                  <a:extLst>
                    <a:ext uri="{9D8B030D-6E8A-4147-A177-3AD203B41FA5}">
                      <a16:colId xmlns:a16="http://schemas.microsoft.com/office/drawing/2014/main" val="20003"/>
                    </a:ext>
                  </a:extLst>
                </a:gridCol>
                <a:gridCol w="864000">
                  <a:extLst>
                    <a:ext uri="{9D8B030D-6E8A-4147-A177-3AD203B41FA5}">
                      <a16:colId xmlns:a16="http://schemas.microsoft.com/office/drawing/2014/main" val="20004"/>
                    </a:ext>
                  </a:extLst>
                </a:gridCol>
                <a:gridCol w="864000">
                  <a:extLst>
                    <a:ext uri="{9D8B030D-6E8A-4147-A177-3AD203B41FA5}">
                      <a16:colId xmlns:a16="http://schemas.microsoft.com/office/drawing/2014/main" val="20005"/>
                    </a:ext>
                  </a:extLst>
                </a:gridCol>
                <a:gridCol w="864000">
                  <a:extLst>
                    <a:ext uri="{9D8B030D-6E8A-4147-A177-3AD203B41FA5}">
                      <a16:colId xmlns:a16="http://schemas.microsoft.com/office/drawing/2014/main" val="20006"/>
                    </a:ext>
                  </a:extLst>
                </a:gridCol>
                <a:gridCol w="1819369">
                  <a:extLst>
                    <a:ext uri="{9D8B030D-6E8A-4147-A177-3AD203B41FA5}">
                      <a16:colId xmlns:a16="http://schemas.microsoft.com/office/drawing/2014/main" val="20007"/>
                    </a:ext>
                  </a:extLst>
                </a:gridCol>
              </a:tblGrid>
              <a:tr h="340623">
                <a:tc>
                  <a:txBody>
                    <a:bodyPr/>
                    <a:lstStyle/>
                    <a:p>
                      <a:pPr algn="ctr">
                        <a:spcAft>
                          <a:spcPts val="0"/>
                        </a:spcAft>
                      </a:pPr>
                      <a:r>
                        <a:rPr lang="zh-CN" sz="1400" b="1" kern="100" dirty="0">
                          <a:solidFill>
                            <a:schemeClr val="tx1"/>
                          </a:solidFill>
                          <a:latin typeface="Cambria Math" panose="02040503050406030204" pitchFamily="18" charset="0"/>
                        </a:rPr>
                        <a:t>地址</a:t>
                      </a:r>
                      <a:r>
                        <a:rPr lang="en-US" altLang="zh-CN" sz="1400" b="1" kern="100" baseline="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rgbClr val="FF0000"/>
                          </a:solidFill>
                          <a:latin typeface="Cambria Math" panose="02040503050406030204" pitchFamily="18" charset="0"/>
                          <a:ea typeface="Cambria Math" panose="02040503050406030204" pitchFamily="18" charset="0"/>
                        </a:rPr>
                        <a:t>PC</a:t>
                      </a:r>
                      <a:endParaRPr lang="zh-CN" sz="1400" b="1" kern="100" dirty="0">
                        <a:solidFill>
                          <a:srgbClr val="FF0000"/>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31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26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25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21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20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16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10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zh-CN" altLang="en-US" sz="1400" b="1" kern="100" dirty="0">
                          <a:solidFill>
                            <a:schemeClr val="tx1"/>
                          </a:solidFill>
                          <a:latin typeface="Cambria Math" panose="02040503050406030204" pitchFamily="18" charset="0"/>
                          <a:ea typeface="宋体"/>
                          <a:cs typeface="Times New Roman"/>
                        </a:rPr>
                        <a:t>指令</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0"/>
                  </a:ext>
                </a:extLst>
              </a:tr>
              <a:tr h="313573">
                <a:tc>
                  <a:txBody>
                    <a:bodyPr/>
                    <a:lstStyle/>
                    <a:p>
                      <a:pPr algn="ctr">
                        <a:spcAft>
                          <a:spcPts val="0"/>
                        </a:spcAft>
                      </a:pPr>
                      <a:r>
                        <a:rPr lang="en-US" sz="1400" b="1" kern="100" dirty="0">
                          <a:solidFill>
                            <a:srgbClr val="FF0000"/>
                          </a:solidFill>
                          <a:latin typeface="Cambria Math" panose="02040503050406030204" pitchFamily="18" charset="0"/>
                          <a:ea typeface="Cambria Math" panose="02040503050406030204" pitchFamily="18" charset="0"/>
                        </a:rPr>
                        <a:t>x4000 0000</a:t>
                      </a:r>
                      <a:endParaRPr lang="zh-CN" sz="1400" b="1" kern="100" dirty="0">
                        <a:solidFill>
                          <a:srgbClr val="FF0000"/>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a:t>
                      </a:r>
                      <a:r>
                        <a:rPr lang="en-US" altLang="zh-CN" sz="1400" b="1" kern="100" dirty="0">
                          <a:solidFill>
                            <a:schemeClr val="tx1"/>
                          </a:solidFill>
                          <a:latin typeface="Cambria Math" panose="02040503050406030204" pitchFamily="18" charset="0"/>
                          <a:ea typeface="Cambria Math" panose="02040503050406030204" pitchFamily="18" charset="0"/>
                        </a:rPr>
                        <a:t>1</a:t>
                      </a:r>
                      <a:r>
                        <a:rPr lang="en-US" sz="1400" b="1" kern="100" dirty="0">
                          <a:solidFill>
                            <a:schemeClr val="tx1"/>
                          </a:solidFill>
                          <a:latin typeface="Cambria Math" panose="02040503050406030204" pitchFamily="18" charset="0"/>
                          <a:ea typeface="Cambria Math" panose="02040503050406030204" pitchFamily="18" charset="0"/>
                        </a:rPr>
                        <a:t>11</a:t>
                      </a:r>
                      <a:r>
                        <a:rPr lang="en-US" altLang="zh-CN" sz="1400" b="1" kern="100" dirty="0">
                          <a:solidFill>
                            <a:schemeClr val="tx1"/>
                          </a:solidFill>
                          <a:latin typeface="Cambria Math" panose="02040503050406030204" pitchFamily="18" charset="0"/>
                          <a:ea typeface="Cambria Math" panose="02040503050406030204" pitchFamily="18" charset="0"/>
                        </a:rPr>
                        <a:t>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0011 0000 0000 0000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LUI R1, x3000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extLst>
                  <a:ext uri="{0D108BD9-81ED-4DB2-BD59-A6C34878D82A}">
                    <a16:rowId xmlns:a16="http://schemas.microsoft.com/office/drawing/2014/main" val="10001"/>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a:t>
                      </a:r>
                      <a:r>
                        <a:rPr lang="en-US" altLang="zh-CN" sz="1400" b="1" kern="100" dirty="0">
                          <a:solidFill>
                            <a:schemeClr val="tx1"/>
                          </a:solidFill>
                          <a:latin typeface="Cambria Math" panose="02040503050406030204" pitchFamily="18" charset="0"/>
                          <a:ea typeface="Cambria Math" panose="02040503050406030204" pitchFamily="18" charset="0"/>
                        </a:rPr>
                        <a:t>1100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a:t>
                      </a:r>
                      <a:r>
                        <a:rPr lang="en-US" altLang="zh-CN" sz="1400" b="1" kern="100" dirty="0">
                          <a:solidFill>
                            <a:schemeClr val="tx1"/>
                          </a:solidFill>
                          <a:latin typeface="Cambria Math" panose="02040503050406030204" pitchFamily="18" charset="0"/>
                          <a:ea typeface="Cambria Math" panose="02040503050406030204" pitchFamily="18" charset="0"/>
                        </a:rPr>
                        <a:t>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ANDI R3, R3, x0000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2"/>
                  </a:ext>
                </a:extLst>
              </a:tr>
              <a:tr h="313573">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x4000 0008</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gridSpan="3">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0000 0000 0000 1010</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R2, R0,</a:t>
                      </a:r>
                      <a:r>
                        <a:rPr lang="zh-CN" altLang="en-US" sz="1400" b="1" kern="100" dirty="0">
                          <a:solidFill>
                            <a:schemeClr val="tx1"/>
                          </a:solidFill>
                          <a:latin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x000A</a:t>
                      </a:r>
                    </a:p>
                  </a:txBody>
                  <a:tcPr marL="0" marR="0" marT="0" marB="0" anchor="ctr"/>
                </a:tc>
                <a:extLst>
                  <a:ext uri="{0D108BD9-81ED-4DB2-BD59-A6C34878D82A}">
                    <a16:rowId xmlns:a16="http://schemas.microsoft.com/office/drawing/2014/main" val="10003"/>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000C</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00000</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0000 0000 0001 0100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BEQ R0, R2, x0014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4"/>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kern="100" dirty="0">
                          <a:solidFill>
                            <a:schemeClr val="tx1"/>
                          </a:solidFill>
                          <a:latin typeface="Cambria Math" panose="02040503050406030204" pitchFamily="18" charset="0"/>
                          <a:ea typeface="Cambria Math" panose="02040503050406030204" pitchFamily="18" charset="0"/>
                        </a:rPr>
                        <a:t>100011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LW R4, 0(R1)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5"/>
                  </a:ext>
                </a:extLst>
              </a:tr>
              <a:tr h="313573">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x4000 0014</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00100</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 R3, R3, R4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6"/>
                  </a:ext>
                </a:extLst>
              </a:tr>
              <a:tr h="313573">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x4000 0018</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00001</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00001</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R1, R1, x0004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7"/>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001C</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00010</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1111 1111 1111 1111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R2, R2, </a:t>
                      </a:r>
                      <a:r>
                        <a:rPr lang="en-US" altLang="zh-CN" sz="1400" b="1" kern="100" dirty="0" err="1">
                          <a:solidFill>
                            <a:schemeClr val="tx1"/>
                          </a:solidFill>
                          <a:latin typeface="Cambria Math" panose="02040503050406030204" pitchFamily="18" charset="0"/>
                          <a:ea typeface="Cambria Math" panose="02040503050406030204" pitchFamily="18" charset="0"/>
                        </a:rPr>
                        <a:t>xFFFF</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8"/>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0020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gridSpan="5">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00</a:t>
                      </a:r>
                      <a:r>
                        <a:rPr lang="en-US" sz="1400" b="1" kern="10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0000</a:t>
                      </a:r>
                      <a:r>
                        <a:rPr lang="en-US" sz="1400" b="1" kern="10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0000 </a:t>
                      </a:r>
                      <a:r>
                        <a:rPr lang="en-US" sz="1400" b="1" kern="100" dirty="0">
                          <a:solidFill>
                            <a:schemeClr val="tx1"/>
                          </a:solidFill>
                          <a:latin typeface="Cambria Math" panose="02040503050406030204" pitchFamily="18" charset="0"/>
                          <a:ea typeface="Cambria Math" panose="02040503050406030204" pitchFamily="18" charset="0"/>
                        </a:rPr>
                        <a:t>0000 0000 0000 1100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hMerge="1">
                  <a:txBody>
                    <a:bodyPr/>
                    <a:lstStyle/>
                    <a:p>
                      <a:pPr algn="ctr">
                        <a:spcAft>
                          <a:spcPts val="0"/>
                        </a:spcAft>
                      </a:pPr>
                      <a:endParaRPr lang="zh-CN" sz="1050" b="1" kern="100" dirty="0">
                        <a:solidFill>
                          <a:schemeClr val="tx1"/>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a:spcAft>
                          <a:spcPts val="0"/>
                        </a:spcAft>
                      </a:pPr>
                      <a:endParaRPr lang="zh-CN" sz="1050" b="1" kern="100" dirty="0">
                        <a:solidFill>
                          <a:schemeClr val="tx1"/>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J x000000C</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9"/>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0024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gridSpan="6">
                  <a:txBody>
                    <a:bodyPr/>
                    <a:lstStyle/>
                    <a:p>
                      <a:pPr algn="ctr">
                        <a:spcAft>
                          <a:spcPts val="0"/>
                        </a:spcAft>
                      </a:pPr>
                      <a:endParaRPr lang="en-US" sz="1400" b="1" kern="100" dirty="0">
                        <a:solidFill>
                          <a:schemeClr val="tx1"/>
                        </a:solidFill>
                        <a:latin typeface="Cambria Math" panose="02040503050406030204" pitchFamily="18" charset="0"/>
                        <a:ea typeface="Cambria Math" panose="02040503050406030204" pitchFamily="18" charset="0"/>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endParaRPr lang="en-US" sz="1400" b="1" kern="100" dirty="0">
                        <a:solidFill>
                          <a:schemeClr val="tx1"/>
                        </a:solidFill>
                        <a:latin typeface="Cambria Math" panose="02040503050406030204" pitchFamily="18" charset="0"/>
                        <a:ea typeface="Cambria Math" panose="02040503050406030204" pitchFamily="18" charset="0"/>
                        <a:cs typeface="Times New Roman"/>
                      </a:endParaRPr>
                    </a:p>
                  </a:txBody>
                  <a:tcPr marL="0" marR="0" marT="0" marB="0" anchor="ctr"/>
                </a:tc>
                <a:extLst>
                  <a:ext uri="{0D108BD9-81ED-4DB2-BD59-A6C34878D82A}">
                    <a16:rowId xmlns:a16="http://schemas.microsoft.com/office/drawing/2014/main" val="10010"/>
                  </a:ext>
                </a:extLst>
              </a:tr>
            </a:tbl>
          </a:graphicData>
        </a:graphic>
      </p:graphicFrame>
      <p:graphicFrame>
        <p:nvGraphicFramePr>
          <p:cNvPr id="12" name="表格 11">
            <a:extLst>
              <a:ext uri="{FF2B5EF4-FFF2-40B4-BE49-F238E27FC236}">
                <a16:creationId xmlns:a16="http://schemas.microsoft.com/office/drawing/2014/main" id="{A1EEB13A-6690-D43A-5F07-34DDF2DC5FD2}"/>
              </a:ext>
            </a:extLst>
          </p:cNvPr>
          <p:cNvGraphicFramePr>
            <a:graphicFrameLocks noGrp="1"/>
          </p:cNvGraphicFramePr>
          <p:nvPr>
            <p:extLst>
              <p:ext uri="{D42A27DB-BD31-4B8C-83A1-F6EECF244321}">
                <p14:modId xmlns:p14="http://schemas.microsoft.com/office/powerpoint/2010/main" val="470369789"/>
              </p:ext>
            </p:extLst>
          </p:nvPr>
        </p:nvGraphicFramePr>
        <p:xfrm>
          <a:off x="8530477" y="791682"/>
          <a:ext cx="3011456" cy="2194560"/>
        </p:xfrm>
        <a:graphic>
          <a:graphicData uri="http://schemas.openxmlformats.org/drawingml/2006/table">
            <a:tbl>
              <a:tblPr>
                <a:tableStyleId>{8A107856-5554-42FB-B03E-39F5DBC370BA}</a:tableStyleId>
              </a:tblPr>
              <a:tblGrid>
                <a:gridCol w="469316">
                  <a:extLst>
                    <a:ext uri="{9D8B030D-6E8A-4147-A177-3AD203B41FA5}">
                      <a16:colId xmlns:a16="http://schemas.microsoft.com/office/drawing/2014/main" val="20000"/>
                    </a:ext>
                  </a:extLst>
                </a:gridCol>
                <a:gridCol w="1616149">
                  <a:extLst>
                    <a:ext uri="{9D8B030D-6E8A-4147-A177-3AD203B41FA5}">
                      <a16:colId xmlns:a16="http://schemas.microsoft.com/office/drawing/2014/main" val="20001"/>
                    </a:ext>
                  </a:extLst>
                </a:gridCol>
                <a:gridCol w="925991">
                  <a:extLst>
                    <a:ext uri="{9D8B030D-6E8A-4147-A177-3AD203B41FA5}">
                      <a16:colId xmlns:a16="http://schemas.microsoft.com/office/drawing/2014/main" val="20002"/>
                    </a:ext>
                  </a:extLst>
                </a:gridCol>
              </a:tblGrid>
              <a:tr h="152400">
                <a:tc>
                  <a:txBody>
                    <a:bodyPr/>
                    <a:lstStyle/>
                    <a:p>
                      <a:pPr algn="just">
                        <a:spcAft>
                          <a:spcPts val="0"/>
                        </a:spcAft>
                      </a:pPr>
                      <a:endParaRPr lang="zh-CN" sz="1200" b="1" kern="100" dirty="0">
                        <a:solidFill>
                          <a:schemeClr val="tx1"/>
                        </a:solidFill>
                        <a:latin typeface="Times New Roman"/>
                        <a:ea typeface="宋体"/>
                        <a:cs typeface="Times New Roman"/>
                      </a:endParaRPr>
                    </a:p>
                  </a:txBody>
                  <a:tcPr marL="68560" marR="68560" marT="0" marB="0"/>
                </a:tc>
                <a:tc>
                  <a:txBody>
                    <a:bodyPr/>
                    <a:lstStyle/>
                    <a:p>
                      <a:pPr algn="ctr">
                        <a:spcAft>
                          <a:spcPts val="0"/>
                        </a:spcAft>
                      </a:pPr>
                      <a:r>
                        <a:rPr lang="zh-CN" altLang="en-US" sz="1200" b="1" kern="100" dirty="0">
                          <a:solidFill>
                            <a:schemeClr val="tx1"/>
                          </a:solidFill>
                        </a:rPr>
                        <a:t>寄存器堆</a:t>
                      </a:r>
                      <a:endParaRPr lang="zh-CN" sz="1200" b="1" kern="100" dirty="0">
                        <a:solidFill>
                          <a:schemeClr val="tx1"/>
                        </a:solidFill>
                        <a:latin typeface="Times New Roman"/>
                        <a:ea typeface="宋体"/>
                        <a:cs typeface="Times New Roman"/>
                      </a:endParaRPr>
                    </a:p>
                  </a:txBody>
                  <a:tcPr marL="68560" marR="68560" marT="0" marB="0"/>
                </a:tc>
                <a:tc>
                  <a:txBody>
                    <a:bodyPr/>
                    <a:lstStyle/>
                    <a:p>
                      <a:pPr algn="just">
                        <a:spcAft>
                          <a:spcPts val="0"/>
                        </a:spcAft>
                      </a:pPr>
                      <a:endParaRPr lang="zh-CN" sz="1200" b="1" kern="100" dirty="0">
                        <a:solidFill>
                          <a:schemeClr val="tx1"/>
                        </a:solidFill>
                        <a:latin typeface="Times New Roman"/>
                        <a:ea typeface="宋体"/>
                        <a:cs typeface="Times New Roman"/>
                      </a:endParaRPr>
                    </a:p>
                  </a:txBody>
                  <a:tcPr marL="68560" marR="68560" marT="0" marB="0"/>
                </a:tc>
                <a:extLst>
                  <a:ext uri="{0D108BD9-81ED-4DB2-BD59-A6C34878D82A}">
                    <a16:rowId xmlns:a16="http://schemas.microsoft.com/office/drawing/2014/main" val="10000"/>
                  </a:ext>
                </a:extLst>
              </a:tr>
              <a:tr h="159985">
                <a:tc>
                  <a:txBody>
                    <a:bodyPr/>
                    <a:lstStyle/>
                    <a:p>
                      <a:pPr algn="just">
                        <a:spcAft>
                          <a:spcPts val="0"/>
                        </a:spcAft>
                      </a:pPr>
                      <a:r>
                        <a:rPr lang="en-US" sz="1200" b="1" kern="100" dirty="0">
                          <a:solidFill>
                            <a:schemeClr val="tx1"/>
                          </a:solidFill>
                        </a:rPr>
                        <a:t>R0</a:t>
                      </a:r>
                      <a:endParaRPr lang="zh-CN" sz="1200" b="1" kern="100" dirty="0">
                        <a:solidFill>
                          <a:schemeClr val="tx1"/>
                        </a:solidFill>
                        <a:latin typeface="Times New Roman"/>
                        <a:ea typeface="宋体"/>
                        <a:cs typeface="Times New Roman"/>
                      </a:endParaRPr>
                    </a:p>
                  </a:txBody>
                  <a:tcPr marL="68560" marR="68560" marT="0" marB="0"/>
                </a:tc>
                <a:tc>
                  <a:txBody>
                    <a:bodyPr/>
                    <a:lstStyle/>
                    <a:p>
                      <a:pPr algn="just">
                        <a:spcAft>
                          <a:spcPts val="0"/>
                        </a:spcAft>
                      </a:pPr>
                      <a:r>
                        <a:rPr lang="en-US" sz="1200" b="1" kern="100" dirty="0">
                          <a:solidFill>
                            <a:schemeClr val="tx1"/>
                          </a:solidFill>
                          <a:latin typeface="Cambria Math" panose="02040503050406030204" pitchFamily="18" charset="0"/>
                          <a:ea typeface="Cambria Math" panose="02040503050406030204" pitchFamily="18" charset="0"/>
                        </a:rPr>
                        <a:t>0000 0000 0000 0000 0000 0000 0000 0000</a:t>
                      </a:r>
                      <a:endParaRPr lang="zh-CN" sz="1200" b="1" kern="100" dirty="0">
                        <a:solidFill>
                          <a:schemeClr val="tx1"/>
                        </a:solidFill>
                        <a:latin typeface="Cambria Math" panose="02040503050406030204" pitchFamily="18" charset="0"/>
                        <a:ea typeface="宋体"/>
                        <a:cs typeface="Times New Roman"/>
                      </a:endParaRPr>
                    </a:p>
                  </a:txBody>
                  <a:tcPr marL="68560" marR="68560" marT="0" marB="0"/>
                </a:tc>
                <a:tc>
                  <a:txBody>
                    <a:bodyPr/>
                    <a:lstStyle/>
                    <a:p>
                      <a:pPr algn="just">
                        <a:spcAft>
                          <a:spcPts val="0"/>
                        </a:spcAft>
                      </a:pPr>
                      <a:r>
                        <a:rPr lang="en-US" altLang="zh-CN" sz="1200" b="1" kern="100" dirty="0">
                          <a:solidFill>
                            <a:schemeClr val="tx1"/>
                          </a:solidFill>
                          <a:latin typeface="Cambria Math" panose="02040503050406030204" pitchFamily="18" charset="0"/>
                          <a:ea typeface="Cambria Math" panose="02040503050406030204" pitchFamily="18" charset="0"/>
                        </a:rPr>
                        <a:t>0</a:t>
                      </a:r>
                      <a:endParaRPr lang="zh-CN" sz="1200" b="1" kern="100" dirty="0">
                        <a:solidFill>
                          <a:schemeClr val="tx1"/>
                        </a:solidFill>
                        <a:latin typeface="Cambria Math" panose="02040503050406030204" pitchFamily="18" charset="0"/>
                        <a:ea typeface="宋体"/>
                        <a:cs typeface="Times New Roman"/>
                      </a:endParaRPr>
                    </a:p>
                  </a:txBody>
                  <a:tcPr marL="68560" marR="68560" marT="0" marB="0"/>
                </a:tc>
                <a:extLst>
                  <a:ext uri="{0D108BD9-81ED-4DB2-BD59-A6C34878D82A}">
                    <a16:rowId xmlns:a16="http://schemas.microsoft.com/office/drawing/2014/main" val="10001"/>
                  </a:ext>
                </a:extLst>
              </a:tr>
              <a:tr h="159985">
                <a:tc>
                  <a:txBody>
                    <a:bodyPr/>
                    <a:lstStyle/>
                    <a:p>
                      <a:pPr algn="just">
                        <a:spcAft>
                          <a:spcPts val="0"/>
                        </a:spcAft>
                      </a:pPr>
                      <a:r>
                        <a:rPr lang="en-US" sz="1200" b="1" kern="100">
                          <a:solidFill>
                            <a:schemeClr val="tx1"/>
                          </a:solidFill>
                        </a:rPr>
                        <a:t>R1</a:t>
                      </a:r>
                      <a:endParaRPr lang="zh-CN" sz="1200" b="1" kern="100">
                        <a:solidFill>
                          <a:schemeClr val="tx1"/>
                        </a:solidFill>
                        <a:latin typeface="Times New Roman"/>
                        <a:ea typeface="宋体"/>
                        <a:cs typeface="Times New Roman"/>
                      </a:endParaRPr>
                    </a:p>
                  </a:txBody>
                  <a:tcPr marL="68560" marR="68560" marT="0" marB="0"/>
                </a:tc>
                <a:tc>
                  <a:txBody>
                    <a:bodyPr/>
                    <a:lstStyle/>
                    <a:p>
                      <a:pPr algn="just">
                        <a:spcAft>
                          <a:spcPts val="0"/>
                        </a:spcAft>
                      </a:pPr>
                      <a:r>
                        <a:rPr lang="en-US" altLang="zh-CN" sz="1200" b="1" kern="100" dirty="0">
                          <a:solidFill>
                            <a:srgbClr val="FF0000"/>
                          </a:solidFill>
                          <a:latin typeface="Cambria Math" panose="02040503050406030204" pitchFamily="18" charset="0"/>
                          <a:ea typeface="Cambria Math" panose="02040503050406030204" pitchFamily="18" charset="0"/>
                          <a:cs typeface="Times New Roman"/>
                        </a:rPr>
                        <a:t>0011 0000 0000 0000 0000 0000 0000 0000</a:t>
                      </a:r>
                      <a:endParaRPr lang="zh-CN" sz="1200" b="1" kern="100" dirty="0">
                        <a:solidFill>
                          <a:srgbClr val="FF0000"/>
                        </a:solidFill>
                        <a:latin typeface="Cambria Math" panose="02040503050406030204" pitchFamily="18" charset="0"/>
                        <a:ea typeface="宋体"/>
                        <a:cs typeface="Times New Roman"/>
                      </a:endParaRPr>
                    </a:p>
                  </a:txBody>
                  <a:tcPr marL="68589" marR="68589" marT="0" marB="0"/>
                </a:tc>
                <a:tc>
                  <a:txBody>
                    <a:bodyPr/>
                    <a:lstStyle/>
                    <a:p>
                      <a:pPr algn="just">
                        <a:spcAft>
                          <a:spcPts val="0"/>
                        </a:spcAft>
                      </a:pPr>
                      <a:r>
                        <a:rPr lang="en-US" altLang="zh-CN" sz="1200" b="1" kern="100" dirty="0">
                          <a:solidFill>
                            <a:srgbClr val="FF0000"/>
                          </a:solidFill>
                          <a:latin typeface="Cambria Math" panose="02040503050406030204" pitchFamily="18" charset="0"/>
                          <a:ea typeface="Cambria Math" panose="02040503050406030204" pitchFamily="18" charset="0"/>
                          <a:cs typeface="Times New Roman"/>
                        </a:rPr>
                        <a:t>x3000 0000</a:t>
                      </a:r>
                      <a:endParaRPr lang="zh-CN" sz="1200" b="1" kern="100" dirty="0">
                        <a:solidFill>
                          <a:srgbClr val="FF0000"/>
                        </a:solidFill>
                        <a:latin typeface="Cambria Math" panose="02040503050406030204" pitchFamily="18" charset="0"/>
                        <a:ea typeface="宋体"/>
                        <a:cs typeface="Times New Roman"/>
                      </a:endParaRPr>
                    </a:p>
                  </a:txBody>
                  <a:tcPr marL="68589" marR="68589" marT="0" marB="0"/>
                </a:tc>
                <a:extLst>
                  <a:ext uri="{0D108BD9-81ED-4DB2-BD59-A6C34878D82A}">
                    <a16:rowId xmlns:a16="http://schemas.microsoft.com/office/drawing/2014/main" val="10002"/>
                  </a:ext>
                </a:extLst>
              </a:tr>
              <a:tr h="159985">
                <a:tc>
                  <a:txBody>
                    <a:bodyPr/>
                    <a:lstStyle/>
                    <a:p>
                      <a:pPr algn="just">
                        <a:spcAft>
                          <a:spcPts val="0"/>
                        </a:spcAft>
                      </a:pPr>
                      <a:r>
                        <a:rPr lang="en-US" sz="1200" b="1" kern="100">
                          <a:solidFill>
                            <a:schemeClr val="tx1"/>
                          </a:solidFill>
                        </a:rPr>
                        <a:t>R2</a:t>
                      </a:r>
                      <a:endParaRPr lang="zh-CN" sz="1200" b="1" kern="100">
                        <a:solidFill>
                          <a:schemeClr val="tx1"/>
                        </a:solidFill>
                        <a:latin typeface="Times New Roman"/>
                        <a:ea typeface="宋体"/>
                        <a:cs typeface="Times New Roman"/>
                      </a:endParaRPr>
                    </a:p>
                  </a:txBody>
                  <a:tcPr marL="68560" marR="68560" marT="0" marB="0"/>
                </a:tc>
                <a:tc>
                  <a:txBody>
                    <a:bodyPr/>
                    <a:lstStyle/>
                    <a:p>
                      <a:pPr algn="just">
                        <a:spcAft>
                          <a:spcPts val="0"/>
                        </a:spcAft>
                      </a:pPr>
                      <a:endParaRPr lang="zh-CN" sz="1200" b="1" kern="100" dirty="0">
                        <a:solidFill>
                          <a:srgbClr val="FF0000"/>
                        </a:solidFill>
                        <a:latin typeface="Cambria Math" panose="02040503050406030204" pitchFamily="18" charset="0"/>
                        <a:ea typeface="宋体"/>
                        <a:cs typeface="Times New Roman"/>
                      </a:endParaRPr>
                    </a:p>
                  </a:txBody>
                  <a:tcPr marL="68560" marR="68560" marT="0" marB="0"/>
                </a:tc>
                <a:tc>
                  <a:txBody>
                    <a:bodyPr/>
                    <a:lstStyle/>
                    <a:p>
                      <a:pPr algn="just">
                        <a:spcAft>
                          <a:spcPts val="0"/>
                        </a:spcAft>
                      </a:pPr>
                      <a:endParaRPr lang="zh-CN" sz="1200" b="1" kern="100" dirty="0">
                        <a:solidFill>
                          <a:srgbClr val="FF0000"/>
                        </a:solidFill>
                        <a:latin typeface="Cambria Math" panose="02040503050406030204" pitchFamily="18" charset="0"/>
                        <a:ea typeface="宋体"/>
                        <a:cs typeface="Times New Roman"/>
                      </a:endParaRPr>
                    </a:p>
                  </a:txBody>
                  <a:tcPr marL="68560" marR="68560" marT="0" marB="0"/>
                </a:tc>
                <a:extLst>
                  <a:ext uri="{0D108BD9-81ED-4DB2-BD59-A6C34878D82A}">
                    <a16:rowId xmlns:a16="http://schemas.microsoft.com/office/drawing/2014/main" val="10003"/>
                  </a:ext>
                </a:extLst>
              </a:tr>
              <a:tr h="159985">
                <a:tc>
                  <a:txBody>
                    <a:bodyPr/>
                    <a:lstStyle/>
                    <a:p>
                      <a:pPr algn="just">
                        <a:spcAft>
                          <a:spcPts val="0"/>
                        </a:spcAft>
                      </a:pPr>
                      <a:r>
                        <a:rPr lang="en-US" sz="1200" b="1" kern="100">
                          <a:solidFill>
                            <a:schemeClr val="tx1"/>
                          </a:solidFill>
                        </a:rPr>
                        <a:t>R3</a:t>
                      </a:r>
                      <a:endParaRPr lang="zh-CN" sz="1200" b="1" kern="100">
                        <a:solidFill>
                          <a:schemeClr val="tx1"/>
                        </a:solidFill>
                        <a:latin typeface="Times New Roman"/>
                        <a:ea typeface="宋体"/>
                        <a:cs typeface="Times New Roman"/>
                      </a:endParaRPr>
                    </a:p>
                  </a:txBody>
                  <a:tcPr marL="68560" marR="68560" marT="0" marB="0"/>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zh-CN" altLang="zh-CN" sz="1200" b="1" kern="100" dirty="0">
                        <a:solidFill>
                          <a:srgbClr val="FF0000"/>
                        </a:solidFill>
                        <a:latin typeface="Cambria Math" panose="02040503050406030204" pitchFamily="18" charset="0"/>
                        <a:ea typeface="+mn-ea"/>
                        <a:cs typeface="Times New Roman"/>
                      </a:endParaRPr>
                    </a:p>
                  </a:txBody>
                  <a:tcPr marL="68560" marR="68560" marT="0" marB="0"/>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zh-CN" altLang="zh-CN" sz="1200" b="1" kern="100" dirty="0">
                        <a:solidFill>
                          <a:srgbClr val="FF0000"/>
                        </a:solidFill>
                        <a:latin typeface="Cambria Math" panose="02040503050406030204" pitchFamily="18" charset="0"/>
                        <a:ea typeface="+mn-ea"/>
                        <a:cs typeface="Times New Roman"/>
                      </a:endParaRPr>
                    </a:p>
                  </a:txBody>
                  <a:tcPr marL="68560" marR="68560" marT="0" marB="0"/>
                </a:tc>
                <a:extLst>
                  <a:ext uri="{0D108BD9-81ED-4DB2-BD59-A6C34878D82A}">
                    <a16:rowId xmlns:a16="http://schemas.microsoft.com/office/drawing/2014/main" val="10004"/>
                  </a:ext>
                </a:extLst>
              </a:tr>
              <a:tr h="159985">
                <a:tc>
                  <a:txBody>
                    <a:bodyPr/>
                    <a:lstStyle/>
                    <a:p>
                      <a:pPr algn="just">
                        <a:spcAft>
                          <a:spcPts val="0"/>
                        </a:spcAft>
                      </a:pPr>
                      <a:r>
                        <a:rPr lang="en-US" sz="1200" b="1" kern="100">
                          <a:solidFill>
                            <a:schemeClr val="tx1"/>
                          </a:solidFill>
                        </a:rPr>
                        <a:t>R4</a:t>
                      </a:r>
                      <a:endParaRPr lang="zh-CN" sz="1200" b="1" kern="100">
                        <a:solidFill>
                          <a:schemeClr val="tx1"/>
                        </a:solidFill>
                        <a:latin typeface="Times New Roman"/>
                        <a:ea typeface="宋体"/>
                        <a:cs typeface="Times New Roman"/>
                      </a:endParaRPr>
                    </a:p>
                  </a:txBody>
                  <a:tcPr marL="68560" marR="68560" marT="0" marB="0"/>
                </a:tc>
                <a:tc>
                  <a:txBody>
                    <a:bodyPr/>
                    <a:lstStyle/>
                    <a:p>
                      <a:pPr algn="just">
                        <a:spcAft>
                          <a:spcPts val="0"/>
                        </a:spcAft>
                      </a:pPr>
                      <a:endParaRPr lang="zh-CN" altLang="zh-CN" sz="1200" b="1" kern="100" dirty="0">
                        <a:solidFill>
                          <a:srgbClr val="FF0000"/>
                        </a:solidFill>
                        <a:latin typeface="Cambria Math" panose="02040503050406030204" pitchFamily="18" charset="0"/>
                        <a:ea typeface="+mn-ea"/>
                        <a:cs typeface="Times New Roman"/>
                      </a:endParaRPr>
                    </a:p>
                  </a:txBody>
                  <a:tcPr marL="68560" marR="68560" marT="0" marB="0"/>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altLang="zh-CN" sz="1200" b="1" kern="100" dirty="0">
                        <a:solidFill>
                          <a:srgbClr val="FF0000"/>
                        </a:solidFill>
                        <a:latin typeface="Cambria Math" panose="02040503050406030204" pitchFamily="18" charset="0"/>
                        <a:ea typeface="Cambria Math" panose="02040503050406030204" pitchFamily="18" charset="0"/>
                        <a:cs typeface="Times New Roman"/>
                      </a:endParaRPr>
                    </a:p>
                  </a:txBody>
                  <a:tcPr marL="68560" marR="68560" marT="0" marB="0"/>
                </a:tc>
                <a:extLst>
                  <a:ext uri="{0D108BD9-81ED-4DB2-BD59-A6C34878D82A}">
                    <a16:rowId xmlns:a16="http://schemas.microsoft.com/office/drawing/2014/main" val="10005"/>
                  </a:ext>
                </a:extLst>
              </a:tr>
              <a:tr h="159985">
                <a:tc>
                  <a:txBody>
                    <a:bodyPr/>
                    <a:lstStyle/>
                    <a:p>
                      <a:pPr algn="just">
                        <a:spcAft>
                          <a:spcPts val="0"/>
                        </a:spcAft>
                      </a:pPr>
                      <a:endParaRPr lang="en-US" sz="1200" b="1" kern="100">
                        <a:solidFill>
                          <a:schemeClr val="tx1"/>
                        </a:solidFill>
                        <a:latin typeface="Times New Roman"/>
                        <a:ea typeface="宋体"/>
                        <a:cs typeface="Times New Roman"/>
                      </a:endParaRPr>
                    </a:p>
                  </a:txBody>
                  <a:tcPr marL="68560" marR="68560" marT="0" marB="0"/>
                </a:tc>
                <a:tc>
                  <a:txBody>
                    <a:bodyPr/>
                    <a:lstStyle/>
                    <a:p>
                      <a:pPr algn="just">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tc>
                <a:tc>
                  <a:txBody>
                    <a:bodyPr/>
                    <a:lstStyle/>
                    <a:p>
                      <a:pPr algn="just">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tc>
                <a:extLst>
                  <a:ext uri="{0D108BD9-81ED-4DB2-BD59-A6C34878D82A}">
                    <a16:rowId xmlns:a16="http://schemas.microsoft.com/office/drawing/2014/main" val="10006"/>
                  </a:ext>
                </a:extLst>
              </a:tr>
              <a:tr h="159985">
                <a:tc>
                  <a:txBody>
                    <a:bodyPr/>
                    <a:lstStyle/>
                    <a:p>
                      <a:pPr algn="just">
                        <a:spcAft>
                          <a:spcPts val="0"/>
                        </a:spcAft>
                      </a:pPr>
                      <a:r>
                        <a:rPr lang="en-US" sz="1200" b="1" kern="100">
                          <a:solidFill>
                            <a:schemeClr val="tx1"/>
                          </a:solidFill>
                        </a:rPr>
                        <a:t>R29</a:t>
                      </a:r>
                      <a:endParaRPr lang="zh-CN" sz="1200" b="1" kern="100">
                        <a:solidFill>
                          <a:schemeClr val="tx1"/>
                        </a:solidFill>
                        <a:latin typeface="Times New Roman"/>
                        <a:ea typeface="宋体"/>
                        <a:cs typeface="Times New Roman"/>
                      </a:endParaRPr>
                    </a:p>
                  </a:txBody>
                  <a:tcPr marL="68560" marR="68560" marT="0" marB="0"/>
                </a:tc>
                <a:tc>
                  <a:txBody>
                    <a:bodyPr/>
                    <a:lstStyle/>
                    <a:p>
                      <a:pPr algn="just">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tc>
                <a:tc>
                  <a:txBody>
                    <a:bodyPr/>
                    <a:lstStyle/>
                    <a:p>
                      <a:pPr algn="just">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tc>
                <a:extLst>
                  <a:ext uri="{0D108BD9-81ED-4DB2-BD59-A6C34878D82A}">
                    <a16:rowId xmlns:a16="http://schemas.microsoft.com/office/drawing/2014/main" val="10007"/>
                  </a:ext>
                </a:extLst>
              </a:tr>
              <a:tr h="159985">
                <a:tc>
                  <a:txBody>
                    <a:bodyPr/>
                    <a:lstStyle/>
                    <a:p>
                      <a:pPr algn="just">
                        <a:spcAft>
                          <a:spcPts val="0"/>
                        </a:spcAft>
                      </a:pPr>
                      <a:r>
                        <a:rPr lang="en-US" sz="1200" b="1" kern="100">
                          <a:solidFill>
                            <a:schemeClr val="tx1"/>
                          </a:solidFill>
                        </a:rPr>
                        <a:t>R30</a:t>
                      </a:r>
                      <a:endParaRPr lang="zh-CN" sz="1200" b="1" kern="100">
                        <a:solidFill>
                          <a:schemeClr val="tx1"/>
                        </a:solidFill>
                        <a:latin typeface="Times New Roman"/>
                        <a:ea typeface="宋体"/>
                        <a:cs typeface="Times New Roman"/>
                      </a:endParaRPr>
                    </a:p>
                  </a:txBody>
                  <a:tcPr marL="68560" marR="68560" marT="0" marB="0"/>
                </a:tc>
                <a:tc>
                  <a:txBody>
                    <a:bodyPr/>
                    <a:lstStyle/>
                    <a:p>
                      <a:pPr algn="just">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tc>
                <a:tc>
                  <a:txBody>
                    <a:bodyPr/>
                    <a:lstStyle/>
                    <a:p>
                      <a:pPr algn="just">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tc>
                <a:extLst>
                  <a:ext uri="{0D108BD9-81ED-4DB2-BD59-A6C34878D82A}">
                    <a16:rowId xmlns:a16="http://schemas.microsoft.com/office/drawing/2014/main" val="10008"/>
                  </a:ext>
                </a:extLst>
              </a:tr>
              <a:tr h="159985">
                <a:tc>
                  <a:txBody>
                    <a:bodyPr/>
                    <a:lstStyle/>
                    <a:p>
                      <a:pPr algn="just">
                        <a:spcAft>
                          <a:spcPts val="0"/>
                        </a:spcAft>
                      </a:pPr>
                      <a:r>
                        <a:rPr lang="en-US" sz="1200" b="1" kern="100" dirty="0">
                          <a:solidFill>
                            <a:schemeClr val="tx1"/>
                          </a:solidFill>
                        </a:rPr>
                        <a:t>R31</a:t>
                      </a:r>
                      <a:endParaRPr lang="zh-CN" sz="1200" b="1" kern="100" dirty="0">
                        <a:solidFill>
                          <a:schemeClr val="tx1"/>
                        </a:solidFill>
                        <a:latin typeface="Times New Roman"/>
                        <a:ea typeface="宋体"/>
                        <a:cs typeface="Times New Roman"/>
                      </a:endParaRPr>
                    </a:p>
                  </a:txBody>
                  <a:tcPr marL="68560" marR="68560" marT="0" marB="0"/>
                </a:tc>
                <a:tc>
                  <a:txBody>
                    <a:bodyPr/>
                    <a:lstStyle/>
                    <a:p>
                      <a:pPr algn="just">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tc>
                <a:tc>
                  <a:txBody>
                    <a:bodyPr/>
                    <a:lstStyle/>
                    <a:p>
                      <a:pPr algn="just">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tc>
                <a:extLst>
                  <a:ext uri="{0D108BD9-81ED-4DB2-BD59-A6C34878D82A}">
                    <a16:rowId xmlns:a16="http://schemas.microsoft.com/office/drawing/2014/main" val="10009"/>
                  </a:ext>
                </a:extLst>
              </a:tr>
            </a:tbl>
          </a:graphicData>
        </a:graphic>
      </p:graphicFrame>
      <p:grpSp>
        <p:nvGrpSpPr>
          <p:cNvPr id="13" name="组合 12">
            <a:extLst>
              <a:ext uri="{FF2B5EF4-FFF2-40B4-BE49-F238E27FC236}">
                <a16:creationId xmlns:a16="http://schemas.microsoft.com/office/drawing/2014/main" id="{633CAC3C-B9C8-F39A-9AC7-AE4AEE2318C4}"/>
              </a:ext>
            </a:extLst>
          </p:cNvPr>
          <p:cNvGrpSpPr/>
          <p:nvPr/>
        </p:nvGrpSpPr>
        <p:grpSpPr>
          <a:xfrm>
            <a:off x="8870559" y="3470224"/>
            <a:ext cx="2671374" cy="2888493"/>
            <a:chOff x="7340560" y="3317692"/>
            <a:chExt cx="1571626" cy="3263901"/>
          </a:xfrm>
        </p:grpSpPr>
        <p:sp>
          <p:nvSpPr>
            <p:cNvPr id="14" name="Line 17">
              <a:extLst>
                <a:ext uri="{FF2B5EF4-FFF2-40B4-BE49-F238E27FC236}">
                  <a16:creationId xmlns:a16="http://schemas.microsoft.com/office/drawing/2014/main" id="{01265918-C608-E670-A511-8C962BD6799B}"/>
                </a:ext>
              </a:extLst>
            </p:cNvPr>
            <p:cNvSpPr>
              <a:spLocks noChangeShapeType="1"/>
            </p:cNvSpPr>
            <p:nvPr/>
          </p:nvSpPr>
          <p:spPr bwMode="auto">
            <a:xfrm>
              <a:off x="8178760" y="3317692"/>
              <a:ext cx="0" cy="2905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5" name="Rectangle 16">
              <a:extLst>
                <a:ext uri="{FF2B5EF4-FFF2-40B4-BE49-F238E27FC236}">
                  <a16:creationId xmlns:a16="http://schemas.microsoft.com/office/drawing/2014/main" id="{CC36D0B0-EAA6-BA29-8396-8FAFA95E7BE9}"/>
                </a:ext>
              </a:extLst>
            </p:cNvPr>
            <p:cNvSpPr>
              <a:spLocks noChangeArrowheads="1"/>
            </p:cNvSpPr>
            <p:nvPr/>
          </p:nvSpPr>
          <p:spPr bwMode="auto">
            <a:xfrm>
              <a:off x="7537410" y="3608204"/>
              <a:ext cx="1284288" cy="6111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R1</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x3000 0000</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R3</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0</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和数</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R2</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1</a:t>
              </a:r>
              <a:r>
                <a:rPr lang="en-US" altLang="zh-CN" sz="1100" b="1" dirty="0">
                  <a:solidFill>
                    <a:prstClr val="black"/>
                  </a:solidFill>
                  <a:cs typeface="Times New Roman" panose="02020603050405020304" pitchFamily="18" charset="0"/>
                </a:rPr>
                <a:t>0</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计数</a:t>
              </a:r>
              <a:endParaRPr lang="en-US" altLang="zh-CN" sz="1100" b="1" dirty="0">
                <a:solidFill>
                  <a:prstClr val="black"/>
                </a:solidFill>
                <a:sym typeface="Symbol" panose="05050102010706020507" pitchFamily="18" charset="2"/>
              </a:endParaRPr>
            </a:p>
            <a:p>
              <a:pPr eaLnBrk="0" fontAlgn="base" hangingPunct="0">
                <a:spcBef>
                  <a:spcPct val="0"/>
                </a:spcBef>
                <a:spcAft>
                  <a:spcPct val="0"/>
                </a:spcAft>
              </a:pPr>
              <a:endParaRPr lang="en-US" altLang="zh-CN" sz="1100" b="1" dirty="0">
                <a:solidFill>
                  <a:prstClr val="black"/>
                </a:solidFill>
                <a:cs typeface="Times New Roman" panose="02020603050405020304" pitchFamily="18" charset="0"/>
                <a:sym typeface="Symbol" panose="05050102010706020507" pitchFamily="18" charset="2"/>
              </a:endParaRPr>
            </a:p>
          </p:txBody>
        </p:sp>
        <p:sp>
          <p:nvSpPr>
            <p:cNvPr id="16" name="Line 15">
              <a:extLst>
                <a:ext uri="{FF2B5EF4-FFF2-40B4-BE49-F238E27FC236}">
                  <a16:creationId xmlns:a16="http://schemas.microsoft.com/office/drawing/2014/main" id="{D82BD9BF-FB96-2928-9731-207BF2CCF21E}"/>
                </a:ext>
              </a:extLst>
            </p:cNvPr>
            <p:cNvSpPr>
              <a:spLocks noChangeShapeType="1"/>
            </p:cNvSpPr>
            <p:nvPr/>
          </p:nvSpPr>
          <p:spPr bwMode="auto">
            <a:xfrm>
              <a:off x="8186699" y="4219392"/>
              <a:ext cx="1587" cy="2921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7" name="Line 14">
              <a:extLst>
                <a:ext uri="{FF2B5EF4-FFF2-40B4-BE49-F238E27FC236}">
                  <a16:creationId xmlns:a16="http://schemas.microsoft.com/office/drawing/2014/main" id="{66C9613A-7A15-FAEE-06CD-C5B7B7832072}"/>
                </a:ext>
              </a:extLst>
            </p:cNvPr>
            <p:cNvSpPr>
              <a:spLocks noChangeShapeType="1"/>
            </p:cNvSpPr>
            <p:nvPr/>
          </p:nvSpPr>
          <p:spPr bwMode="auto">
            <a:xfrm>
              <a:off x="8189874" y="5051242"/>
              <a:ext cx="1587" cy="2905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8" name="AutoShape 13">
              <a:extLst>
                <a:ext uri="{FF2B5EF4-FFF2-40B4-BE49-F238E27FC236}">
                  <a16:creationId xmlns:a16="http://schemas.microsoft.com/office/drawing/2014/main" id="{6C43951B-094E-94C9-6E82-910EEEF1F4E6}"/>
                </a:ext>
              </a:extLst>
            </p:cNvPr>
            <p:cNvSpPr>
              <a:spLocks noChangeArrowheads="1"/>
            </p:cNvSpPr>
            <p:nvPr/>
          </p:nvSpPr>
          <p:spPr bwMode="auto">
            <a:xfrm>
              <a:off x="7775536" y="4508318"/>
              <a:ext cx="811213" cy="542925"/>
            </a:xfrm>
            <a:prstGeom prst="flowChartDecision">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R2</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0</a:t>
              </a:r>
              <a:endParaRPr lang="en-US" altLang="zh-CN" sz="1100" b="1" dirty="0">
                <a:solidFill>
                  <a:prstClr val="black"/>
                </a:solidFill>
              </a:endParaRPr>
            </a:p>
            <a:p>
              <a:pPr eaLnBrk="0" fontAlgn="base" hangingPunct="0">
                <a:spcBef>
                  <a:spcPct val="0"/>
                </a:spcBef>
                <a:spcAft>
                  <a:spcPct val="0"/>
                </a:spcAft>
              </a:pPr>
              <a:endParaRPr lang="en-US" altLang="zh-CN" sz="1100" b="1" dirty="0">
                <a:solidFill>
                  <a:prstClr val="black"/>
                </a:solidFill>
              </a:endParaRPr>
            </a:p>
          </p:txBody>
        </p:sp>
        <p:sp>
          <p:nvSpPr>
            <p:cNvPr id="39" name="Text Box 12">
              <a:extLst>
                <a:ext uri="{FF2B5EF4-FFF2-40B4-BE49-F238E27FC236}">
                  <a16:creationId xmlns:a16="http://schemas.microsoft.com/office/drawing/2014/main" id="{06CE72E5-2331-04CF-D7C5-520ACAB3F397}"/>
                </a:ext>
              </a:extLst>
            </p:cNvPr>
            <p:cNvSpPr txBox="1">
              <a:spLocks noChangeArrowheads="1"/>
            </p:cNvSpPr>
            <p:nvPr/>
          </p:nvSpPr>
          <p:spPr bwMode="auto">
            <a:xfrm>
              <a:off x="7469146" y="4472098"/>
              <a:ext cx="1809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zh-CN" altLang="zh-CN" sz="1100" b="1" dirty="0">
                  <a:solidFill>
                    <a:prstClr val="black"/>
                  </a:solidFill>
                  <a:cs typeface="Times New Roman" panose="02020603050405020304" pitchFamily="18" charset="0"/>
                </a:rPr>
                <a:t>是</a:t>
              </a:r>
              <a:endParaRPr lang="zh-CN" altLang="zh-CN" sz="1100" b="1" dirty="0">
                <a:solidFill>
                  <a:prstClr val="black"/>
                </a:solidFill>
              </a:endParaRPr>
            </a:p>
          </p:txBody>
        </p:sp>
        <p:sp>
          <p:nvSpPr>
            <p:cNvPr id="40" name="Line 11">
              <a:extLst>
                <a:ext uri="{FF2B5EF4-FFF2-40B4-BE49-F238E27FC236}">
                  <a16:creationId xmlns:a16="http://schemas.microsoft.com/office/drawing/2014/main" id="{3C569CF8-F95A-5BBD-6136-FE30A659C703}"/>
                </a:ext>
              </a:extLst>
            </p:cNvPr>
            <p:cNvSpPr>
              <a:spLocks noChangeShapeType="1"/>
            </p:cNvSpPr>
            <p:nvPr/>
          </p:nvSpPr>
          <p:spPr bwMode="auto">
            <a:xfrm flipH="1" flipV="1">
              <a:off x="7340560" y="4762317"/>
              <a:ext cx="438149" cy="95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1" name="Rectangle 10">
              <a:extLst>
                <a:ext uri="{FF2B5EF4-FFF2-40B4-BE49-F238E27FC236}">
                  <a16:creationId xmlns:a16="http://schemas.microsoft.com/office/drawing/2014/main" id="{397127BA-ACDF-FAFC-3915-6566107BC023}"/>
                </a:ext>
              </a:extLst>
            </p:cNvPr>
            <p:cNvSpPr>
              <a:spLocks noChangeArrowheads="1"/>
            </p:cNvSpPr>
            <p:nvPr/>
          </p:nvSpPr>
          <p:spPr bwMode="auto">
            <a:xfrm>
              <a:off x="7645361" y="5341754"/>
              <a:ext cx="1090613" cy="8016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R4</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M[R1]</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R3</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R3+R4</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R1</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R1+4</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R2</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R2-1</a:t>
              </a:r>
              <a:endParaRPr lang="zh-CN" altLang="en-US" sz="1100" b="1" dirty="0">
                <a:solidFill>
                  <a:prstClr val="black"/>
                </a:solidFill>
                <a:sym typeface="Symbol" panose="05050102010706020507" pitchFamily="18" charset="2"/>
              </a:endParaRPr>
            </a:p>
            <a:p>
              <a:pPr eaLnBrk="0" fontAlgn="base" hangingPunct="0">
                <a:spcBef>
                  <a:spcPct val="0"/>
                </a:spcBef>
                <a:spcAft>
                  <a:spcPct val="0"/>
                </a:spcAft>
              </a:pPr>
              <a:endParaRPr lang="zh-CN" altLang="en-US" sz="1100" b="1" dirty="0">
                <a:solidFill>
                  <a:prstClr val="black"/>
                </a:solidFill>
                <a:cs typeface="Times New Roman" panose="02020603050405020304" pitchFamily="18" charset="0"/>
                <a:sym typeface="Symbol" panose="05050102010706020507" pitchFamily="18" charset="2"/>
              </a:endParaRPr>
            </a:p>
          </p:txBody>
        </p:sp>
        <p:sp>
          <p:nvSpPr>
            <p:cNvPr id="42" name="Line 9">
              <a:extLst>
                <a:ext uri="{FF2B5EF4-FFF2-40B4-BE49-F238E27FC236}">
                  <a16:creationId xmlns:a16="http://schemas.microsoft.com/office/drawing/2014/main" id="{8D7A6826-CAFF-C9FC-F10E-EA7F120C433D}"/>
                </a:ext>
              </a:extLst>
            </p:cNvPr>
            <p:cNvSpPr>
              <a:spLocks noChangeShapeType="1"/>
            </p:cNvSpPr>
            <p:nvPr/>
          </p:nvSpPr>
          <p:spPr bwMode="auto">
            <a:xfrm>
              <a:off x="7340560" y="4762317"/>
              <a:ext cx="0" cy="15335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3" name="Line 8">
              <a:extLst>
                <a:ext uri="{FF2B5EF4-FFF2-40B4-BE49-F238E27FC236}">
                  <a16:creationId xmlns:a16="http://schemas.microsoft.com/office/drawing/2014/main" id="{A83EAA10-00FA-EFAA-F52B-4F3F283C1CD3}"/>
                </a:ext>
              </a:extLst>
            </p:cNvPr>
            <p:cNvSpPr>
              <a:spLocks noChangeShapeType="1"/>
            </p:cNvSpPr>
            <p:nvPr/>
          </p:nvSpPr>
          <p:spPr bwMode="auto">
            <a:xfrm>
              <a:off x="7340560" y="6295842"/>
              <a:ext cx="8382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4" name="Line 7">
              <a:extLst>
                <a:ext uri="{FF2B5EF4-FFF2-40B4-BE49-F238E27FC236}">
                  <a16:creationId xmlns:a16="http://schemas.microsoft.com/office/drawing/2014/main" id="{B2F60B24-CFCF-BDC5-62C4-FDEB7DC520DE}"/>
                </a:ext>
              </a:extLst>
            </p:cNvPr>
            <p:cNvSpPr>
              <a:spLocks noChangeShapeType="1"/>
            </p:cNvSpPr>
            <p:nvPr/>
          </p:nvSpPr>
          <p:spPr bwMode="auto">
            <a:xfrm>
              <a:off x="8180349" y="6291080"/>
              <a:ext cx="1587" cy="2905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5" name="Text Box 6">
              <a:extLst>
                <a:ext uri="{FF2B5EF4-FFF2-40B4-BE49-F238E27FC236}">
                  <a16:creationId xmlns:a16="http://schemas.microsoft.com/office/drawing/2014/main" id="{BA38784F-7E5C-DCA6-5A1E-CAF35697F6F9}"/>
                </a:ext>
              </a:extLst>
            </p:cNvPr>
            <p:cNvSpPr txBox="1">
              <a:spLocks noChangeArrowheads="1"/>
            </p:cNvSpPr>
            <p:nvPr/>
          </p:nvSpPr>
          <p:spPr bwMode="auto">
            <a:xfrm>
              <a:off x="8251786" y="5067117"/>
              <a:ext cx="1809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zh-CN" altLang="zh-CN" sz="1100" b="1">
                  <a:solidFill>
                    <a:prstClr val="black"/>
                  </a:solidFill>
                  <a:cs typeface="Times New Roman" panose="02020603050405020304" pitchFamily="18" charset="0"/>
                </a:rPr>
                <a:t>否</a:t>
              </a:r>
              <a:endParaRPr lang="zh-CN" altLang="zh-CN" sz="1100" b="1">
                <a:solidFill>
                  <a:prstClr val="black"/>
                </a:solidFill>
              </a:endParaRPr>
            </a:p>
          </p:txBody>
        </p:sp>
        <p:sp>
          <p:nvSpPr>
            <p:cNvPr id="46" name="Line 5">
              <a:extLst>
                <a:ext uri="{FF2B5EF4-FFF2-40B4-BE49-F238E27FC236}">
                  <a16:creationId xmlns:a16="http://schemas.microsoft.com/office/drawing/2014/main" id="{32B73D78-1E73-ECE1-7E8F-475F70CCC727}"/>
                </a:ext>
              </a:extLst>
            </p:cNvPr>
            <p:cNvSpPr>
              <a:spLocks noChangeShapeType="1"/>
            </p:cNvSpPr>
            <p:nvPr/>
          </p:nvSpPr>
          <p:spPr bwMode="auto">
            <a:xfrm>
              <a:off x="8731210" y="5724342"/>
              <a:ext cx="1793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7" name="Line 4">
              <a:extLst>
                <a:ext uri="{FF2B5EF4-FFF2-40B4-BE49-F238E27FC236}">
                  <a16:creationId xmlns:a16="http://schemas.microsoft.com/office/drawing/2014/main" id="{7AD6680C-BBD8-566F-0356-E720D3A8FFE0}"/>
                </a:ext>
              </a:extLst>
            </p:cNvPr>
            <p:cNvSpPr>
              <a:spLocks noChangeShapeType="1"/>
            </p:cNvSpPr>
            <p:nvPr/>
          </p:nvSpPr>
          <p:spPr bwMode="auto">
            <a:xfrm flipV="1">
              <a:off x="8910599" y="4314642"/>
              <a:ext cx="1587" cy="14097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8" name="Line 3">
              <a:extLst>
                <a:ext uri="{FF2B5EF4-FFF2-40B4-BE49-F238E27FC236}">
                  <a16:creationId xmlns:a16="http://schemas.microsoft.com/office/drawing/2014/main" id="{8548935C-5FF8-6CED-490B-A7B0CA904467}"/>
                </a:ext>
              </a:extLst>
            </p:cNvPr>
            <p:cNvSpPr>
              <a:spLocks noChangeShapeType="1"/>
            </p:cNvSpPr>
            <p:nvPr/>
          </p:nvSpPr>
          <p:spPr bwMode="auto">
            <a:xfrm flipH="1">
              <a:off x="8186698" y="4322579"/>
              <a:ext cx="723900" cy="1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grpSp>
    </p:spTree>
    <p:custDataLst>
      <p:tags r:id="rId1"/>
    </p:custDataLst>
    <p:extLst>
      <p:ext uri="{BB962C8B-B14F-4D97-AF65-F5344CB8AC3E}">
        <p14:creationId xmlns:p14="http://schemas.microsoft.com/office/powerpoint/2010/main" val="37814648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696244" y="125328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指令序列示例：计算</a:t>
              </a:r>
              <a:r>
                <a:rPr lang="en-US" altLang="zh-CN" sz="2800" dirty="0">
                  <a:solidFill>
                    <a:schemeClr val="tx1">
                      <a:lumMod val="85000"/>
                      <a:lumOff val="15000"/>
                    </a:schemeClr>
                  </a:solidFill>
                </a:rPr>
                <a:t>10</a:t>
              </a:r>
              <a:r>
                <a:rPr lang="zh-CN" altLang="en-US" sz="2800" dirty="0">
                  <a:solidFill>
                    <a:schemeClr val="tx1">
                      <a:lumMod val="85000"/>
                      <a:lumOff val="15000"/>
                    </a:schemeClr>
                  </a:solidFill>
                </a:rPr>
                <a:t>个整数的和</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52435" y="1977658"/>
            <a:ext cx="4816489" cy="499560"/>
          </a:xfrm>
          <a:prstGeom prst="rect">
            <a:avLst/>
          </a:prstGeom>
          <a:noFill/>
        </p:spPr>
        <p:txBody>
          <a:bodyPr wrap="square">
            <a:spAutoFit/>
          </a:bodyPr>
          <a:lstStyle/>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假设指令序列从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M[40000000</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16</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开始</a:t>
            </a:r>
          </a:p>
        </p:txBody>
      </p:sp>
      <p:graphicFrame>
        <p:nvGraphicFramePr>
          <p:cNvPr id="11" name="表格 10">
            <a:extLst>
              <a:ext uri="{FF2B5EF4-FFF2-40B4-BE49-F238E27FC236}">
                <a16:creationId xmlns:a16="http://schemas.microsoft.com/office/drawing/2014/main" id="{486383D0-2D8F-ABC1-1014-5A6E837B14F4}"/>
              </a:ext>
            </a:extLst>
          </p:cNvPr>
          <p:cNvGraphicFramePr>
            <a:graphicFrameLocks noGrp="1"/>
          </p:cNvGraphicFramePr>
          <p:nvPr>
            <p:extLst>
              <p:ext uri="{D42A27DB-BD31-4B8C-83A1-F6EECF244321}">
                <p14:modId xmlns:p14="http://schemas.microsoft.com/office/powerpoint/2010/main" val="3162136455"/>
              </p:ext>
            </p:extLst>
          </p:nvPr>
        </p:nvGraphicFramePr>
        <p:xfrm>
          <a:off x="257459" y="3104709"/>
          <a:ext cx="8173199" cy="3476353"/>
        </p:xfrm>
        <a:graphic>
          <a:graphicData uri="http://schemas.openxmlformats.org/drawingml/2006/table">
            <a:tbl>
              <a:tblPr>
                <a:tableStyleId>{0505E3EF-67EA-436B-97B2-0124C06EBD24}</a:tableStyleId>
              </a:tblPr>
              <a:tblGrid>
                <a:gridCol w="1169830">
                  <a:extLst>
                    <a:ext uri="{9D8B030D-6E8A-4147-A177-3AD203B41FA5}">
                      <a16:colId xmlns:a16="http://schemas.microsoft.com/office/drawing/2014/main" val="20000"/>
                    </a:ext>
                  </a:extLst>
                </a:gridCol>
                <a:gridCol w="864000">
                  <a:extLst>
                    <a:ext uri="{9D8B030D-6E8A-4147-A177-3AD203B41FA5}">
                      <a16:colId xmlns:a16="http://schemas.microsoft.com/office/drawing/2014/main" val="20001"/>
                    </a:ext>
                  </a:extLst>
                </a:gridCol>
                <a:gridCol w="864000">
                  <a:extLst>
                    <a:ext uri="{9D8B030D-6E8A-4147-A177-3AD203B41FA5}">
                      <a16:colId xmlns:a16="http://schemas.microsoft.com/office/drawing/2014/main" val="20002"/>
                    </a:ext>
                  </a:extLst>
                </a:gridCol>
                <a:gridCol w="864000">
                  <a:extLst>
                    <a:ext uri="{9D8B030D-6E8A-4147-A177-3AD203B41FA5}">
                      <a16:colId xmlns:a16="http://schemas.microsoft.com/office/drawing/2014/main" val="20003"/>
                    </a:ext>
                  </a:extLst>
                </a:gridCol>
                <a:gridCol w="864000">
                  <a:extLst>
                    <a:ext uri="{9D8B030D-6E8A-4147-A177-3AD203B41FA5}">
                      <a16:colId xmlns:a16="http://schemas.microsoft.com/office/drawing/2014/main" val="20004"/>
                    </a:ext>
                  </a:extLst>
                </a:gridCol>
                <a:gridCol w="864000">
                  <a:extLst>
                    <a:ext uri="{9D8B030D-6E8A-4147-A177-3AD203B41FA5}">
                      <a16:colId xmlns:a16="http://schemas.microsoft.com/office/drawing/2014/main" val="20005"/>
                    </a:ext>
                  </a:extLst>
                </a:gridCol>
                <a:gridCol w="864000">
                  <a:extLst>
                    <a:ext uri="{9D8B030D-6E8A-4147-A177-3AD203B41FA5}">
                      <a16:colId xmlns:a16="http://schemas.microsoft.com/office/drawing/2014/main" val="20006"/>
                    </a:ext>
                  </a:extLst>
                </a:gridCol>
                <a:gridCol w="1819369">
                  <a:extLst>
                    <a:ext uri="{9D8B030D-6E8A-4147-A177-3AD203B41FA5}">
                      <a16:colId xmlns:a16="http://schemas.microsoft.com/office/drawing/2014/main" val="20007"/>
                    </a:ext>
                  </a:extLst>
                </a:gridCol>
              </a:tblGrid>
              <a:tr h="340623">
                <a:tc>
                  <a:txBody>
                    <a:bodyPr/>
                    <a:lstStyle/>
                    <a:p>
                      <a:pPr algn="ctr">
                        <a:spcAft>
                          <a:spcPts val="0"/>
                        </a:spcAft>
                      </a:pPr>
                      <a:r>
                        <a:rPr lang="zh-CN" sz="1400" b="1" kern="100" dirty="0">
                          <a:solidFill>
                            <a:schemeClr val="tx1"/>
                          </a:solidFill>
                          <a:latin typeface="Cambria Math" panose="02040503050406030204" pitchFamily="18" charset="0"/>
                        </a:rPr>
                        <a:t>地址</a:t>
                      </a:r>
                      <a:r>
                        <a:rPr lang="en-US" altLang="zh-CN" sz="1400" b="1" kern="100" baseline="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rgbClr val="FF0000"/>
                          </a:solidFill>
                          <a:latin typeface="Cambria Math" panose="02040503050406030204" pitchFamily="18" charset="0"/>
                          <a:ea typeface="Cambria Math" panose="02040503050406030204" pitchFamily="18" charset="0"/>
                        </a:rPr>
                        <a:t>PC</a:t>
                      </a:r>
                      <a:endParaRPr lang="zh-CN" sz="1400" b="1" kern="100" dirty="0">
                        <a:solidFill>
                          <a:srgbClr val="FF0000"/>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31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26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25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21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20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16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10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zh-CN" altLang="en-US" sz="1400" b="1" kern="100" dirty="0">
                          <a:solidFill>
                            <a:schemeClr val="tx1"/>
                          </a:solidFill>
                          <a:latin typeface="Cambria Math" panose="02040503050406030204" pitchFamily="18" charset="0"/>
                          <a:ea typeface="宋体"/>
                          <a:cs typeface="Times New Roman"/>
                        </a:rPr>
                        <a:t>指令</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0"/>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a:t>
                      </a:r>
                      <a:r>
                        <a:rPr lang="en-US" altLang="zh-CN" sz="1400" b="1" kern="100" dirty="0">
                          <a:solidFill>
                            <a:schemeClr val="tx1"/>
                          </a:solidFill>
                          <a:latin typeface="Cambria Math" panose="02040503050406030204" pitchFamily="18" charset="0"/>
                          <a:ea typeface="Cambria Math" panose="02040503050406030204" pitchFamily="18" charset="0"/>
                        </a:rPr>
                        <a:t>1</a:t>
                      </a:r>
                      <a:r>
                        <a:rPr lang="en-US" sz="1400" b="1" kern="100" dirty="0">
                          <a:solidFill>
                            <a:schemeClr val="tx1"/>
                          </a:solidFill>
                          <a:latin typeface="Cambria Math" panose="02040503050406030204" pitchFamily="18" charset="0"/>
                          <a:ea typeface="Cambria Math" panose="02040503050406030204" pitchFamily="18" charset="0"/>
                        </a:rPr>
                        <a:t>11</a:t>
                      </a:r>
                      <a:r>
                        <a:rPr lang="en-US" altLang="zh-CN" sz="1400" b="1" kern="100" dirty="0">
                          <a:solidFill>
                            <a:schemeClr val="tx1"/>
                          </a:solidFill>
                          <a:latin typeface="Cambria Math" panose="02040503050406030204" pitchFamily="18" charset="0"/>
                          <a:ea typeface="Cambria Math" panose="02040503050406030204" pitchFamily="18" charset="0"/>
                        </a:rPr>
                        <a:t>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0011 0000 0000 0000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LUI R1, x3000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1"/>
                  </a:ext>
                </a:extLst>
              </a:tr>
              <a:tr h="313573">
                <a:tc>
                  <a:txBody>
                    <a:bodyPr/>
                    <a:lstStyle/>
                    <a:p>
                      <a:pPr algn="ctr">
                        <a:spcAft>
                          <a:spcPts val="0"/>
                        </a:spcAft>
                      </a:pPr>
                      <a:r>
                        <a:rPr lang="en-US" sz="1400" b="1" kern="100" dirty="0">
                          <a:solidFill>
                            <a:srgbClr val="FF0000"/>
                          </a:solidFill>
                          <a:latin typeface="Cambria Math" panose="02040503050406030204" pitchFamily="18" charset="0"/>
                          <a:ea typeface="Cambria Math" panose="02040503050406030204" pitchFamily="18" charset="0"/>
                        </a:rPr>
                        <a:t>x4000 0004</a:t>
                      </a:r>
                      <a:endParaRPr lang="zh-CN" sz="1400" b="1" kern="100" dirty="0">
                        <a:solidFill>
                          <a:srgbClr val="FF0000"/>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a:t>
                      </a:r>
                      <a:r>
                        <a:rPr lang="en-US" altLang="zh-CN" sz="1400" b="1" kern="100" dirty="0">
                          <a:solidFill>
                            <a:schemeClr val="tx1"/>
                          </a:solidFill>
                          <a:latin typeface="Cambria Math" panose="02040503050406030204" pitchFamily="18" charset="0"/>
                          <a:ea typeface="Cambria Math" panose="02040503050406030204" pitchFamily="18" charset="0"/>
                        </a:rPr>
                        <a:t>1100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a:t>
                      </a:r>
                      <a:r>
                        <a:rPr lang="en-US" altLang="zh-CN" sz="1400" b="1" kern="100" dirty="0">
                          <a:solidFill>
                            <a:schemeClr val="tx1"/>
                          </a:solidFill>
                          <a:latin typeface="Cambria Math" panose="02040503050406030204" pitchFamily="18" charset="0"/>
                          <a:ea typeface="Cambria Math" panose="02040503050406030204" pitchFamily="18" charset="0"/>
                        </a:rPr>
                        <a:t>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ANDI R3, R3, x0000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extLst>
                  <a:ext uri="{0D108BD9-81ED-4DB2-BD59-A6C34878D82A}">
                    <a16:rowId xmlns:a16="http://schemas.microsoft.com/office/drawing/2014/main" val="10002"/>
                  </a:ext>
                </a:extLst>
              </a:tr>
              <a:tr h="313573">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x4000 0008</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gridSpan="3">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0000 0000 0000 1010</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R2, R0,</a:t>
                      </a:r>
                      <a:r>
                        <a:rPr lang="zh-CN" altLang="en-US" sz="1400" b="1" kern="100" dirty="0">
                          <a:solidFill>
                            <a:schemeClr val="tx1"/>
                          </a:solidFill>
                          <a:latin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x000A</a:t>
                      </a:r>
                    </a:p>
                  </a:txBody>
                  <a:tcPr marL="0" marR="0" marT="0" marB="0" anchor="ctr"/>
                </a:tc>
                <a:extLst>
                  <a:ext uri="{0D108BD9-81ED-4DB2-BD59-A6C34878D82A}">
                    <a16:rowId xmlns:a16="http://schemas.microsoft.com/office/drawing/2014/main" val="10003"/>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000C</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00000</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0000 0000 0001 0100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BEQ R0, R2, x0014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4"/>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kern="100" dirty="0">
                          <a:solidFill>
                            <a:schemeClr val="tx1"/>
                          </a:solidFill>
                          <a:latin typeface="Cambria Math" panose="02040503050406030204" pitchFamily="18" charset="0"/>
                          <a:ea typeface="Cambria Math" panose="02040503050406030204" pitchFamily="18" charset="0"/>
                        </a:rPr>
                        <a:t>100011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LW R4, 0(R1)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5"/>
                  </a:ext>
                </a:extLst>
              </a:tr>
              <a:tr h="313573">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x4000 0014</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00100</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 R3, R3, R4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6"/>
                  </a:ext>
                </a:extLst>
              </a:tr>
              <a:tr h="313573">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x4000 0018</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00001</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00001</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R1, R1, x0004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7"/>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001C</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00010</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1111 1111 1111 1111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R2, R2, </a:t>
                      </a:r>
                      <a:r>
                        <a:rPr lang="en-US" altLang="zh-CN" sz="1400" b="1" kern="100" dirty="0" err="1">
                          <a:solidFill>
                            <a:schemeClr val="tx1"/>
                          </a:solidFill>
                          <a:latin typeface="Cambria Math" panose="02040503050406030204" pitchFamily="18" charset="0"/>
                          <a:ea typeface="Cambria Math" panose="02040503050406030204" pitchFamily="18" charset="0"/>
                        </a:rPr>
                        <a:t>xFFFF</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8"/>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0020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gridSpan="5">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00</a:t>
                      </a:r>
                      <a:r>
                        <a:rPr lang="en-US" sz="1400" b="1" kern="10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0000</a:t>
                      </a:r>
                      <a:r>
                        <a:rPr lang="en-US" sz="1400" b="1" kern="10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0000 </a:t>
                      </a:r>
                      <a:r>
                        <a:rPr lang="en-US" sz="1400" b="1" kern="100" dirty="0">
                          <a:solidFill>
                            <a:schemeClr val="tx1"/>
                          </a:solidFill>
                          <a:latin typeface="Cambria Math" panose="02040503050406030204" pitchFamily="18" charset="0"/>
                          <a:ea typeface="Cambria Math" panose="02040503050406030204" pitchFamily="18" charset="0"/>
                        </a:rPr>
                        <a:t>0000 0000 0000 1100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hMerge="1">
                  <a:txBody>
                    <a:bodyPr/>
                    <a:lstStyle/>
                    <a:p>
                      <a:pPr algn="ctr">
                        <a:spcAft>
                          <a:spcPts val="0"/>
                        </a:spcAft>
                      </a:pPr>
                      <a:endParaRPr lang="zh-CN" sz="1050" b="1" kern="100" dirty="0">
                        <a:solidFill>
                          <a:schemeClr val="tx1"/>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a:spcAft>
                          <a:spcPts val="0"/>
                        </a:spcAft>
                      </a:pPr>
                      <a:endParaRPr lang="zh-CN" sz="1050" b="1" kern="100" dirty="0">
                        <a:solidFill>
                          <a:schemeClr val="tx1"/>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J x000000C</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9"/>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0024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gridSpan="6">
                  <a:txBody>
                    <a:bodyPr/>
                    <a:lstStyle/>
                    <a:p>
                      <a:pPr algn="ctr">
                        <a:spcAft>
                          <a:spcPts val="0"/>
                        </a:spcAft>
                      </a:pPr>
                      <a:endParaRPr lang="en-US" sz="1400" b="1" kern="100" dirty="0">
                        <a:solidFill>
                          <a:schemeClr val="tx1"/>
                        </a:solidFill>
                        <a:latin typeface="Cambria Math" panose="02040503050406030204" pitchFamily="18" charset="0"/>
                        <a:ea typeface="Cambria Math" panose="02040503050406030204" pitchFamily="18" charset="0"/>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endParaRPr lang="en-US" sz="1400" b="1" kern="100" dirty="0">
                        <a:solidFill>
                          <a:schemeClr val="tx1"/>
                        </a:solidFill>
                        <a:latin typeface="Cambria Math" panose="02040503050406030204" pitchFamily="18" charset="0"/>
                        <a:ea typeface="Cambria Math" panose="02040503050406030204" pitchFamily="18" charset="0"/>
                        <a:cs typeface="Times New Roman"/>
                      </a:endParaRPr>
                    </a:p>
                  </a:txBody>
                  <a:tcPr marL="0" marR="0" marT="0" marB="0" anchor="ctr"/>
                </a:tc>
                <a:extLst>
                  <a:ext uri="{0D108BD9-81ED-4DB2-BD59-A6C34878D82A}">
                    <a16:rowId xmlns:a16="http://schemas.microsoft.com/office/drawing/2014/main" val="10010"/>
                  </a:ext>
                </a:extLst>
              </a:tr>
            </a:tbl>
          </a:graphicData>
        </a:graphic>
      </p:graphicFrame>
      <p:graphicFrame>
        <p:nvGraphicFramePr>
          <p:cNvPr id="12" name="表格 11">
            <a:extLst>
              <a:ext uri="{FF2B5EF4-FFF2-40B4-BE49-F238E27FC236}">
                <a16:creationId xmlns:a16="http://schemas.microsoft.com/office/drawing/2014/main" id="{A1EEB13A-6690-D43A-5F07-34DDF2DC5FD2}"/>
              </a:ext>
            </a:extLst>
          </p:cNvPr>
          <p:cNvGraphicFramePr>
            <a:graphicFrameLocks noGrp="1"/>
          </p:cNvGraphicFramePr>
          <p:nvPr>
            <p:extLst>
              <p:ext uri="{D42A27DB-BD31-4B8C-83A1-F6EECF244321}">
                <p14:modId xmlns:p14="http://schemas.microsoft.com/office/powerpoint/2010/main" val="198945007"/>
              </p:ext>
            </p:extLst>
          </p:nvPr>
        </p:nvGraphicFramePr>
        <p:xfrm>
          <a:off x="8530477" y="791682"/>
          <a:ext cx="3011456" cy="2377440"/>
        </p:xfrm>
        <a:graphic>
          <a:graphicData uri="http://schemas.openxmlformats.org/drawingml/2006/table">
            <a:tbl>
              <a:tblPr>
                <a:tableStyleId>{8A107856-5554-42FB-B03E-39F5DBC370BA}</a:tableStyleId>
              </a:tblPr>
              <a:tblGrid>
                <a:gridCol w="469316">
                  <a:extLst>
                    <a:ext uri="{9D8B030D-6E8A-4147-A177-3AD203B41FA5}">
                      <a16:colId xmlns:a16="http://schemas.microsoft.com/office/drawing/2014/main" val="20000"/>
                    </a:ext>
                  </a:extLst>
                </a:gridCol>
                <a:gridCol w="1616149">
                  <a:extLst>
                    <a:ext uri="{9D8B030D-6E8A-4147-A177-3AD203B41FA5}">
                      <a16:colId xmlns:a16="http://schemas.microsoft.com/office/drawing/2014/main" val="20001"/>
                    </a:ext>
                  </a:extLst>
                </a:gridCol>
                <a:gridCol w="925991">
                  <a:extLst>
                    <a:ext uri="{9D8B030D-6E8A-4147-A177-3AD203B41FA5}">
                      <a16:colId xmlns:a16="http://schemas.microsoft.com/office/drawing/2014/main" val="20002"/>
                    </a:ext>
                  </a:extLst>
                </a:gridCol>
              </a:tblGrid>
              <a:tr h="152400">
                <a:tc gridSpan="3">
                  <a:txBody>
                    <a:bodyPr/>
                    <a:lstStyle/>
                    <a:p>
                      <a:pPr algn="ctr">
                        <a:spcAft>
                          <a:spcPts val="0"/>
                        </a:spcAft>
                      </a:pPr>
                      <a:r>
                        <a:rPr lang="zh-CN" altLang="en-US" sz="1200" b="1" kern="100" dirty="0">
                          <a:solidFill>
                            <a:schemeClr val="tx1"/>
                          </a:solidFill>
                        </a:rPr>
                        <a:t>寄存器堆</a:t>
                      </a:r>
                      <a:endParaRPr lang="zh-CN" altLang="en-US" sz="1200" b="1" kern="100" dirty="0">
                        <a:solidFill>
                          <a:schemeClr val="tx1"/>
                        </a:solidFill>
                        <a:latin typeface="Times New Roman"/>
                        <a:ea typeface="宋体"/>
                        <a:cs typeface="Times New Roman"/>
                      </a:endParaRPr>
                    </a:p>
                  </a:txBody>
                  <a:tcPr marL="68560" marR="68560" marT="0" marB="0" anchor="ctr"/>
                </a:tc>
                <a:tc hMerge="1">
                  <a:txBody>
                    <a:bodyPr/>
                    <a:lstStyle/>
                    <a:p>
                      <a:pPr algn="l">
                        <a:spcAft>
                          <a:spcPts val="0"/>
                        </a:spcAft>
                      </a:pPr>
                      <a:r>
                        <a:rPr lang="zh-CN" altLang="en-US" sz="1200" b="1" kern="100" dirty="0">
                          <a:solidFill>
                            <a:schemeClr val="tx1"/>
                          </a:solidFill>
                        </a:rPr>
                        <a:t>寄存器堆</a:t>
                      </a:r>
                      <a:endParaRPr lang="zh-CN" sz="1200" b="1" kern="100" dirty="0">
                        <a:solidFill>
                          <a:schemeClr val="tx1"/>
                        </a:solidFill>
                        <a:latin typeface="Times New Roman"/>
                        <a:ea typeface="宋体"/>
                        <a:cs typeface="Times New Roman"/>
                      </a:endParaRPr>
                    </a:p>
                  </a:txBody>
                  <a:tcPr marL="68560" marR="68560" marT="0" marB="0" anchor="ctr"/>
                </a:tc>
                <a:tc hMerge="1">
                  <a:txBody>
                    <a:bodyPr/>
                    <a:lstStyle/>
                    <a:p>
                      <a:pPr algn="l">
                        <a:spcAft>
                          <a:spcPts val="0"/>
                        </a:spcAft>
                      </a:pPr>
                      <a:endParaRPr lang="zh-CN" sz="1200" b="1" kern="100" dirty="0">
                        <a:solidFill>
                          <a:schemeClr val="tx1"/>
                        </a:solidFill>
                        <a:latin typeface="Times New Roman"/>
                        <a:ea typeface="宋体"/>
                        <a:cs typeface="Times New Roman"/>
                      </a:endParaRPr>
                    </a:p>
                  </a:txBody>
                  <a:tcPr marL="68560" marR="68560" marT="0" marB="0" anchor="ctr"/>
                </a:tc>
                <a:extLst>
                  <a:ext uri="{0D108BD9-81ED-4DB2-BD59-A6C34878D82A}">
                    <a16:rowId xmlns:a16="http://schemas.microsoft.com/office/drawing/2014/main" val="10000"/>
                  </a:ext>
                </a:extLst>
              </a:tr>
              <a:tr h="159985">
                <a:tc>
                  <a:txBody>
                    <a:bodyPr/>
                    <a:lstStyle/>
                    <a:p>
                      <a:pPr algn="l">
                        <a:spcAft>
                          <a:spcPts val="0"/>
                        </a:spcAft>
                      </a:pPr>
                      <a:r>
                        <a:rPr lang="en-US" sz="1200" b="1" kern="100" dirty="0">
                          <a:solidFill>
                            <a:schemeClr val="tx1"/>
                          </a:solidFill>
                        </a:rPr>
                        <a:t>R0</a:t>
                      </a:r>
                      <a:endParaRPr lang="zh-CN" sz="1200" b="1" kern="100" dirty="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sz="1200" b="1" kern="100" dirty="0">
                          <a:solidFill>
                            <a:schemeClr val="tx1"/>
                          </a:solidFill>
                          <a:latin typeface="Cambria Math" panose="02040503050406030204" pitchFamily="18" charset="0"/>
                          <a:ea typeface="Cambria Math" panose="02040503050406030204" pitchFamily="18" charset="0"/>
                        </a:rPr>
                        <a:t>0000 0000 0000 0000 0000 0000 0000 0000</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Cambria Math" panose="02040503050406030204" pitchFamily="18" charset="0"/>
                        </a:rPr>
                        <a:t>0</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1"/>
                  </a:ext>
                </a:extLst>
              </a:tr>
              <a:tr h="159985">
                <a:tc>
                  <a:txBody>
                    <a:bodyPr/>
                    <a:lstStyle/>
                    <a:p>
                      <a:pPr algn="l">
                        <a:spcAft>
                          <a:spcPts val="0"/>
                        </a:spcAft>
                      </a:pPr>
                      <a:r>
                        <a:rPr lang="en-US" sz="1200" b="1" kern="100">
                          <a:solidFill>
                            <a:schemeClr val="tx1"/>
                          </a:solidFill>
                        </a:rPr>
                        <a:t>R1</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0011 0000 0000 0000 0000 0000 0000 0000</a:t>
                      </a:r>
                      <a:endParaRPr lang="zh-CN" sz="1200" b="1" kern="100" dirty="0">
                        <a:solidFill>
                          <a:schemeClr val="tx1"/>
                        </a:solidFill>
                        <a:latin typeface="Cambria Math" panose="02040503050406030204" pitchFamily="18" charset="0"/>
                        <a:ea typeface="宋体"/>
                        <a:cs typeface="Times New Roman"/>
                      </a:endParaRPr>
                    </a:p>
                  </a:txBody>
                  <a:tcPr marL="68589" marR="68589"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x3000 0000</a:t>
                      </a:r>
                      <a:endParaRPr lang="zh-CN" sz="1200" b="1" kern="100" dirty="0">
                        <a:solidFill>
                          <a:schemeClr val="tx1"/>
                        </a:solidFill>
                        <a:latin typeface="Cambria Math" panose="02040503050406030204" pitchFamily="18" charset="0"/>
                        <a:ea typeface="宋体"/>
                        <a:cs typeface="Times New Roman"/>
                      </a:endParaRPr>
                    </a:p>
                  </a:txBody>
                  <a:tcPr marL="68589" marR="68589" marT="0" marB="0" anchor="ctr"/>
                </a:tc>
                <a:extLst>
                  <a:ext uri="{0D108BD9-81ED-4DB2-BD59-A6C34878D82A}">
                    <a16:rowId xmlns:a16="http://schemas.microsoft.com/office/drawing/2014/main" val="10002"/>
                  </a:ext>
                </a:extLst>
              </a:tr>
              <a:tr h="159985">
                <a:tc>
                  <a:txBody>
                    <a:bodyPr/>
                    <a:lstStyle/>
                    <a:p>
                      <a:pPr algn="l">
                        <a:spcAft>
                          <a:spcPts val="0"/>
                        </a:spcAft>
                      </a:pPr>
                      <a:r>
                        <a:rPr lang="en-US" sz="1200" b="1" kern="100">
                          <a:solidFill>
                            <a:schemeClr val="tx1"/>
                          </a:solidFill>
                        </a:rPr>
                        <a:t>R2</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rgbClr val="FF0000"/>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rgbClr val="FF0000"/>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3"/>
                  </a:ext>
                </a:extLst>
              </a:tr>
              <a:tr h="159985">
                <a:tc>
                  <a:txBody>
                    <a:bodyPr/>
                    <a:lstStyle/>
                    <a:p>
                      <a:pPr algn="l">
                        <a:spcAft>
                          <a:spcPts val="0"/>
                        </a:spcAft>
                      </a:pPr>
                      <a:r>
                        <a:rPr lang="en-US" sz="1200" b="1" kern="100">
                          <a:solidFill>
                            <a:schemeClr val="tx1"/>
                          </a:solidFill>
                        </a:rPr>
                        <a:t>R3</a:t>
                      </a:r>
                      <a:endParaRPr lang="zh-CN" sz="1200" b="1" kern="100">
                        <a:solidFill>
                          <a:schemeClr val="tx1"/>
                        </a:solidFill>
                        <a:latin typeface="Times New Roman"/>
                        <a:ea typeface="宋体"/>
                        <a:cs typeface="Times New Roman"/>
                      </a:endParaRPr>
                    </a:p>
                  </a:txBody>
                  <a:tcPr marL="68560" marR="6856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rgbClr val="FF0000"/>
                          </a:solidFill>
                          <a:latin typeface="Cambria Math" panose="02040503050406030204" pitchFamily="18" charset="0"/>
                          <a:ea typeface="Cambria Math" panose="02040503050406030204" pitchFamily="18" charset="0"/>
                          <a:cs typeface="Times New Roman"/>
                        </a:rPr>
                        <a:t>0000 0000 0000 0000 0000 0000 0000 0000</a:t>
                      </a:r>
                    </a:p>
                  </a:txBody>
                  <a:tcPr marL="68560" marR="6856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rgbClr val="FF0000"/>
                          </a:solidFill>
                          <a:latin typeface="Cambria Math" panose="02040503050406030204" pitchFamily="18" charset="0"/>
                          <a:ea typeface="Cambria Math" panose="02040503050406030204" pitchFamily="18" charset="0"/>
                          <a:cs typeface="Times New Roman"/>
                        </a:rPr>
                        <a:t>0</a:t>
                      </a:r>
                      <a:endParaRPr lang="zh-CN" altLang="zh-CN" sz="1200" b="1" kern="100" dirty="0">
                        <a:solidFill>
                          <a:srgbClr val="FF0000"/>
                        </a:solidFill>
                        <a:latin typeface="Cambria Math" panose="02040503050406030204" pitchFamily="18" charset="0"/>
                        <a:ea typeface="+mn-ea"/>
                        <a:cs typeface="Times New Roman"/>
                      </a:endParaRPr>
                    </a:p>
                  </a:txBody>
                  <a:tcPr marL="68560" marR="68560" marT="0" marB="0" anchor="ctr"/>
                </a:tc>
                <a:extLst>
                  <a:ext uri="{0D108BD9-81ED-4DB2-BD59-A6C34878D82A}">
                    <a16:rowId xmlns:a16="http://schemas.microsoft.com/office/drawing/2014/main" val="10004"/>
                  </a:ext>
                </a:extLst>
              </a:tr>
              <a:tr h="159985">
                <a:tc>
                  <a:txBody>
                    <a:bodyPr/>
                    <a:lstStyle/>
                    <a:p>
                      <a:pPr algn="l">
                        <a:spcAft>
                          <a:spcPts val="0"/>
                        </a:spcAft>
                      </a:pPr>
                      <a:r>
                        <a:rPr lang="en-US" sz="1200" b="1" kern="100">
                          <a:solidFill>
                            <a:schemeClr val="tx1"/>
                          </a:solidFill>
                        </a:rPr>
                        <a:t>R4</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altLang="zh-CN" sz="1200" b="1" kern="100" dirty="0">
                        <a:solidFill>
                          <a:srgbClr val="FF0000"/>
                        </a:solidFill>
                        <a:latin typeface="Cambria Math" panose="02040503050406030204" pitchFamily="18" charset="0"/>
                        <a:ea typeface="+mn-ea"/>
                        <a:cs typeface="Times New Roman"/>
                      </a:endParaRPr>
                    </a:p>
                  </a:txBody>
                  <a:tcPr marL="68560" marR="6856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1" kern="100" dirty="0">
                        <a:solidFill>
                          <a:srgbClr val="FF0000"/>
                        </a:solidFill>
                        <a:latin typeface="Cambria Math" panose="02040503050406030204" pitchFamily="18" charset="0"/>
                        <a:ea typeface="Cambria Math" panose="02040503050406030204" pitchFamily="18" charset="0"/>
                        <a:cs typeface="Times New Roman"/>
                      </a:endParaRPr>
                    </a:p>
                  </a:txBody>
                  <a:tcPr marL="68560" marR="68560" marT="0" marB="0" anchor="ctr"/>
                </a:tc>
                <a:extLst>
                  <a:ext uri="{0D108BD9-81ED-4DB2-BD59-A6C34878D82A}">
                    <a16:rowId xmlns:a16="http://schemas.microsoft.com/office/drawing/2014/main" val="10005"/>
                  </a:ext>
                </a:extLst>
              </a:tr>
              <a:tr h="159985">
                <a:tc>
                  <a:txBody>
                    <a:bodyPr/>
                    <a:lstStyle/>
                    <a:p>
                      <a:pPr algn="l">
                        <a:spcAft>
                          <a:spcPts val="0"/>
                        </a:spcAft>
                      </a:pPr>
                      <a:endParaRPr lang="en-US"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6"/>
                  </a:ext>
                </a:extLst>
              </a:tr>
              <a:tr h="159985">
                <a:tc>
                  <a:txBody>
                    <a:bodyPr/>
                    <a:lstStyle/>
                    <a:p>
                      <a:pPr algn="l">
                        <a:spcAft>
                          <a:spcPts val="0"/>
                        </a:spcAft>
                      </a:pPr>
                      <a:r>
                        <a:rPr lang="en-US" sz="1200" b="1" kern="100">
                          <a:solidFill>
                            <a:schemeClr val="tx1"/>
                          </a:solidFill>
                        </a:rPr>
                        <a:t>R29</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7"/>
                  </a:ext>
                </a:extLst>
              </a:tr>
              <a:tr h="159985">
                <a:tc>
                  <a:txBody>
                    <a:bodyPr/>
                    <a:lstStyle/>
                    <a:p>
                      <a:pPr algn="l">
                        <a:spcAft>
                          <a:spcPts val="0"/>
                        </a:spcAft>
                      </a:pPr>
                      <a:r>
                        <a:rPr lang="en-US" sz="1200" b="1" kern="100">
                          <a:solidFill>
                            <a:schemeClr val="tx1"/>
                          </a:solidFill>
                        </a:rPr>
                        <a:t>R30</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8"/>
                  </a:ext>
                </a:extLst>
              </a:tr>
              <a:tr h="159985">
                <a:tc>
                  <a:txBody>
                    <a:bodyPr/>
                    <a:lstStyle/>
                    <a:p>
                      <a:pPr algn="l">
                        <a:spcAft>
                          <a:spcPts val="0"/>
                        </a:spcAft>
                      </a:pPr>
                      <a:r>
                        <a:rPr lang="en-US" sz="1200" b="1" kern="100" dirty="0">
                          <a:solidFill>
                            <a:schemeClr val="tx1"/>
                          </a:solidFill>
                        </a:rPr>
                        <a:t>R31</a:t>
                      </a:r>
                      <a:endParaRPr lang="zh-CN" sz="1200" b="1" kern="100" dirty="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9"/>
                  </a:ext>
                </a:extLst>
              </a:tr>
            </a:tbl>
          </a:graphicData>
        </a:graphic>
      </p:graphicFrame>
      <p:grpSp>
        <p:nvGrpSpPr>
          <p:cNvPr id="13" name="组合 12">
            <a:extLst>
              <a:ext uri="{FF2B5EF4-FFF2-40B4-BE49-F238E27FC236}">
                <a16:creationId xmlns:a16="http://schemas.microsoft.com/office/drawing/2014/main" id="{633CAC3C-B9C8-F39A-9AC7-AE4AEE2318C4}"/>
              </a:ext>
            </a:extLst>
          </p:cNvPr>
          <p:cNvGrpSpPr/>
          <p:nvPr/>
        </p:nvGrpSpPr>
        <p:grpSpPr>
          <a:xfrm>
            <a:off x="8870559" y="3470224"/>
            <a:ext cx="2671374" cy="2888493"/>
            <a:chOff x="7340560" y="3317692"/>
            <a:chExt cx="1571626" cy="3263901"/>
          </a:xfrm>
        </p:grpSpPr>
        <p:sp>
          <p:nvSpPr>
            <p:cNvPr id="14" name="Line 17">
              <a:extLst>
                <a:ext uri="{FF2B5EF4-FFF2-40B4-BE49-F238E27FC236}">
                  <a16:creationId xmlns:a16="http://schemas.microsoft.com/office/drawing/2014/main" id="{01265918-C608-E670-A511-8C962BD6799B}"/>
                </a:ext>
              </a:extLst>
            </p:cNvPr>
            <p:cNvSpPr>
              <a:spLocks noChangeShapeType="1"/>
            </p:cNvSpPr>
            <p:nvPr/>
          </p:nvSpPr>
          <p:spPr bwMode="auto">
            <a:xfrm>
              <a:off x="8178760" y="3317692"/>
              <a:ext cx="0" cy="2905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5" name="Rectangle 16">
              <a:extLst>
                <a:ext uri="{FF2B5EF4-FFF2-40B4-BE49-F238E27FC236}">
                  <a16:creationId xmlns:a16="http://schemas.microsoft.com/office/drawing/2014/main" id="{CC36D0B0-EAA6-BA29-8396-8FAFA95E7BE9}"/>
                </a:ext>
              </a:extLst>
            </p:cNvPr>
            <p:cNvSpPr>
              <a:spLocks noChangeArrowheads="1"/>
            </p:cNvSpPr>
            <p:nvPr/>
          </p:nvSpPr>
          <p:spPr bwMode="auto">
            <a:xfrm>
              <a:off x="7537410" y="3608204"/>
              <a:ext cx="1284288" cy="6111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R1</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x3000 0000</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R3</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0</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和数</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R2</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1</a:t>
              </a:r>
              <a:r>
                <a:rPr lang="en-US" altLang="zh-CN" sz="1100" b="1" dirty="0">
                  <a:solidFill>
                    <a:prstClr val="black"/>
                  </a:solidFill>
                  <a:cs typeface="Times New Roman" panose="02020603050405020304" pitchFamily="18" charset="0"/>
                </a:rPr>
                <a:t>0</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计数</a:t>
              </a:r>
              <a:endParaRPr lang="en-US" altLang="zh-CN" sz="1100" b="1" dirty="0">
                <a:solidFill>
                  <a:prstClr val="black"/>
                </a:solidFill>
                <a:sym typeface="Symbol" panose="05050102010706020507" pitchFamily="18" charset="2"/>
              </a:endParaRPr>
            </a:p>
            <a:p>
              <a:pPr eaLnBrk="0" fontAlgn="base" hangingPunct="0">
                <a:spcBef>
                  <a:spcPct val="0"/>
                </a:spcBef>
                <a:spcAft>
                  <a:spcPct val="0"/>
                </a:spcAft>
              </a:pPr>
              <a:endParaRPr lang="en-US" altLang="zh-CN" sz="1100" b="1" dirty="0">
                <a:solidFill>
                  <a:prstClr val="black"/>
                </a:solidFill>
                <a:cs typeface="Times New Roman" panose="02020603050405020304" pitchFamily="18" charset="0"/>
                <a:sym typeface="Symbol" panose="05050102010706020507" pitchFamily="18" charset="2"/>
              </a:endParaRPr>
            </a:p>
          </p:txBody>
        </p:sp>
        <p:sp>
          <p:nvSpPr>
            <p:cNvPr id="16" name="Line 15">
              <a:extLst>
                <a:ext uri="{FF2B5EF4-FFF2-40B4-BE49-F238E27FC236}">
                  <a16:creationId xmlns:a16="http://schemas.microsoft.com/office/drawing/2014/main" id="{D82BD9BF-FB96-2928-9731-207BF2CCF21E}"/>
                </a:ext>
              </a:extLst>
            </p:cNvPr>
            <p:cNvSpPr>
              <a:spLocks noChangeShapeType="1"/>
            </p:cNvSpPr>
            <p:nvPr/>
          </p:nvSpPr>
          <p:spPr bwMode="auto">
            <a:xfrm>
              <a:off x="8186699" y="4219392"/>
              <a:ext cx="1587" cy="2921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7" name="Line 14">
              <a:extLst>
                <a:ext uri="{FF2B5EF4-FFF2-40B4-BE49-F238E27FC236}">
                  <a16:creationId xmlns:a16="http://schemas.microsoft.com/office/drawing/2014/main" id="{66C9613A-7A15-FAEE-06CD-C5B7B7832072}"/>
                </a:ext>
              </a:extLst>
            </p:cNvPr>
            <p:cNvSpPr>
              <a:spLocks noChangeShapeType="1"/>
            </p:cNvSpPr>
            <p:nvPr/>
          </p:nvSpPr>
          <p:spPr bwMode="auto">
            <a:xfrm>
              <a:off x="8189874" y="5051242"/>
              <a:ext cx="1587" cy="2905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8" name="AutoShape 13">
              <a:extLst>
                <a:ext uri="{FF2B5EF4-FFF2-40B4-BE49-F238E27FC236}">
                  <a16:creationId xmlns:a16="http://schemas.microsoft.com/office/drawing/2014/main" id="{6C43951B-094E-94C9-6E82-910EEEF1F4E6}"/>
                </a:ext>
              </a:extLst>
            </p:cNvPr>
            <p:cNvSpPr>
              <a:spLocks noChangeArrowheads="1"/>
            </p:cNvSpPr>
            <p:nvPr/>
          </p:nvSpPr>
          <p:spPr bwMode="auto">
            <a:xfrm>
              <a:off x="7775536" y="4508318"/>
              <a:ext cx="811213" cy="542925"/>
            </a:xfrm>
            <a:prstGeom prst="flowChartDecision">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R2</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0</a:t>
              </a:r>
              <a:endParaRPr lang="en-US" altLang="zh-CN" sz="1100" b="1" dirty="0">
                <a:solidFill>
                  <a:prstClr val="black"/>
                </a:solidFill>
              </a:endParaRPr>
            </a:p>
            <a:p>
              <a:pPr eaLnBrk="0" fontAlgn="base" hangingPunct="0">
                <a:spcBef>
                  <a:spcPct val="0"/>
                </a:spcBef>
                <a:spcAft>
                  <a:spcPct val="0"/>
                </a:spcAft>
              </a:pPr>
              <a:endParaRPr lang="en-US" altLang="zh-CN" sz="1100" b="1" dirty="0">
                <a:solidFill>
                  <a:prstClr val="black"/>
                </a:solidFill>
              </a:endParaRPr>
            </a:p>
          </p:txBody>
        </p:sp>
        <p:sp>
          <p:nvSpPr>
            <p:cNvPr id="39" name="Text Box 12">
              <a:extLst>
                <a:ext uri="{FF2B5EF4-FFF2-40B4-BE49-F238E27FC236}">
                  <a16:creationId xmlns:a16="http://schemas.microsoft.com/office/drawing/2014/main" id="{06CE72E5-2331-04CF-D7C5-520ACAB3F397}"/>
                </a:ext>
              </a:extLst>
            </p:cNvPr>
            <p:cNvSpPr txBox="1">
              <a:spLocks noChangeArrowheads="1"/>
            </p:cNvSpPr>
            <p:nvPr/>
          </p:nvSpPr>
          <p:spPr bwMode="auto">
            <a:xfrm>
              <a:off x="7469146" y="4472098"/>
              <a:ext cx="1809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zh-CN" altLang="zh-CN" sz="1100" b="1" dirty="0">
                  <a:solidFill>
                    <a:prstClr val="black"/>
                  </a:solidFill>
                  <a:cs typeface="Times New Roman" panose="02020603050405020304" pitchFamily="18" charset="0"/>
                </a:rPr>
                <a:t>是</a:t>
              </a:r>
              <a:endParaRPr lang="zh-CN" altLang="zh-CN" sz="1100" b="1" dirty="0">
                <a:solidFill>
                  <a:prstClr val="black"/>
                </a:solidFill>
              </a:endParaRPr>
            </a:p>
          </p:txBody>
        </p:sp>
        <p:sp>
          <p:nvSpPr>
            <p:cNvPr id="40" name="Line 11">
              <a:extLst>
                <a:ext uri="{FF2B5EF4-FFF2-40B4-BE49-F238E27FC236}">
                  <a16:creationId xmlns:a16="http://schemas.microsoft.com/office/drawing/2014/main" id="{3C569CF8-F95A-5BBD-6136-FE30A659C703}"/>
                </a:ext>
              </a:extLst>
            </p:cNvPr>
            <p:cNvSpPr>
              <a:spLocks noChangeShapeType="1"/>
            </p:cNvSpPr>
            <p:nvPr/>
          </p:nvSpPr>
          <p:spPr bwMode="auto">
            <a:xfrm flipH="1" flipV="1">
              <a:off x="7340560" y="4762317"/>
              <a:ext cx="438149" cy="95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1" name="Rectangle 10">
              <a:extLst>
                <a:ext uri="{FF2B5EF4-FFF2-40B4-BE49-F238E27FC236}">
                  <a16:creationId xmlns:a16="http://schemas.microsoft.com/office/drawing/2014/main" id="{397127BA-ACDF-FAFC-3915-6566107BC023}"/>
                </a:ext>
              </a:extLst>
            </p:cNvPr>
            <p:cNvSpPr>
              <a:spLocks noChangeArrowheads="1"/>
            </p:cNvSpPr>
            <p:nvPr/>
          </p:nvSpPr>
          <p:spPr bwMode="auto">
            <a:xfrm>
              <a:off x="7645361" y="5341754"/>
              <a:ext cx="1090613" cy="8016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R4</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M[R1]</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R3</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R3+R4</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R1</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R1+4</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R2</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R2-1</a:t>
              </a:r>
              <a:endParaRPr lang="zh-CN" altLang="en-US" sz="1100" b="1" dirty="0">
                <a:solidFill>
                  <a:prstClr val="black"/>
                </a:solidFill>
                <a:sym typeface="Symbol" panose="05050102010706020507" pitchFamily="18" charset="2"/>
              </a:endParaRPr>
            </a:p>
            <a:p>
              <a:pPr eaLnBrk="0" fontAlgn="base" hangingPunct="0">
                <a:spcBef>
                  <a:spcPct val="0"/>
                </a:spcBef>
                <a:spcAft>
                  <a:spcPct val="0"/>
                </a:spcAft>
              </a:pPr>
              <a:endParaRPr lang="zh-CN" altLang="en-US" sz="1100" b="1" dirty="0">
                <a:solidFill>
                  <a:prstClr val="black"/>
                </a:solidFill>
                <a:cs typeface="Times New Roman" panose="02020603050405020304" pitchFamily="18" charset="0"/>
                <a:sym typeface="Symbol" panose="05050102010706020507" pitchFamily="18" charset="2"/>
              </a:endParaRPr>
            </a:p>
          </p:txBody>
        </p:sp>
        <p:sp>
          <p:nvSpPr>
            <p:cNvPr id="42" name="Line 9">
              <a:extLst>
                <a:ext uri="{FF2B5EF4-FFF2-40B4-BE49-F238E27FC236}">
                  <a16:creationId xmlns:a16="http://schemas.microsoft.com/office/drawing/2014/main" id="{8D7A6826-CAFF-C9FC-F10E-EA7F120C433D}"/>
                </a:ext>
              </a:extLst>
            </p:cNvPr>
            <p:cNvSpPr>
              <a:spLocks noChangeShapeType="1"/>
            </p:cNvSpPr>
            <p:nvPr/>
          </p:nvSpPr>
          <p:spPr bwMode="auto">
            <a:xfrm>
              <a:off x="7340560" y="4762317"/>
              <a:ext cx="0" cy="15335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3" name="Line 8">
              <a:extLst>
                <a:ext uri="{FF2B5EF4-FFF2-40B4-BE49-F238E27FC236}">
                  <a16:creationId xmlns:a16="http://schemas.microsoft.com/office/drawing/2014/main" id="{A83EAA10-00FA-EFAA-F52B-4F3F283C1CD3}"/>
                </a:ext>
              </a:extLst>
            </p:cNvPr>
            <p:cNvSpPr>
              <a:spLocks noChangeShapeType="1"/>
            </p:cNvSpPr>
            <p:nvPr/>
          </p:nvSpPr>
          <p:spPr bwMode="auto">
            <a:xfrm>
              <a:off x="7340560" y="6295842"/>
              <a:ext cx="8382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4" name="Line 7">
              <a:extLst>
                <a:ext uri="{FF2B5EF4-FFF2-40B4-BE49-F238E27FC236}">
                  <a16:creationId xmlns:a16="http://schemas.microsoft.com/office/drawing/2014/main" id="{B2F60B24-CFCF-BDC5-62C4-FDEB7DC520DE}"/>
                </a:ext>
              </a:extLst>
            </p:cNvPr>
            <p:cNvSpPr>
              <a:spLocks noChangeShapeType="1"/>
            </p:cNvSpPr>
            <p:nvPr/>
          </p:nvSpPr>
          <p:spPr bwMode="auto">
            <a:xfrm>
              <a:off x="8180349" y="6291080"/>
              <a:ext cx="1587" cy="2905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5" name="Text Box 6">
              <a:extLst>
                <a:ext uri="{FF2B5EF4-FFF2-40B4-BE49-F238E27FC236}">
                  <a16:creationId xmlns:a16="http://schemas.microsoft.com/office/drawing/2014/main" id="{BA38784F-7E5C-DCA6-5A1E-CAF35697F6F9}"/>
                </a:ext>
              </a:extLst>
            </p:cNvPr>
            <p:cNvSpPr txBox="1">
              <a:spLocks noChangeArrowheads="1"/>
            </p:cNvSpPr>
            <p:nvPr/>
          </p:nvSpPr>
          <p:spPr bwMode="auto">
            <a:xfrm>
              <a:off x="8251786" y="5067117"/>
              <a:ext cx="1809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zh-CN" altLang="zh-CN" sz="1100" b="1">
                  <a:solidFill>
                    <a:prstClr val="black"/>
                  </a:solidFill>
                  <a:cs typeface="Times New Roman" panose="02020603050405020304" pitchFamily="18" charset="0"/>
                </a:rPr>
                <a:t>否</a:t>
              </a:r>
              <a:endParaRPr lang="zh-CN" altLang="zh-CN" sz="1100" b="1">
                <a:solidFill>
                  <a:prstClr val="black"/>
                </a:solidFill>
              </a:endParaRPr>
            </a:p>
          </p:txBody>
        </p:sp>
        <p:sp>
          <p:nvSpPr>
            <p:cNvPr id="46" name="Line 5">
              <a:extLst>
                <a:ext uri="{FF2B5EF4-FFF2-40B4-BE49-F238E27FC236}">
                  <a16:creationId xmlns:a16="http://schemas.microsoft.com/office/drawing/2014/main" id="{32B73D78-1E73-ECE1-7E8F-475F70CCC727}"/>
                </a:ext>
              </a:extLst>
            </p:cNvPr>
            <p:cNvSpPr>
              <a:spLocks noChangeShapeType="1"/>
            </p:cNvSpPr>
            <p:nvPr/>
          </p:nvSpPr>
          <p:spPr bwMode="auto">
            <a:xfrm>
              <a:off x="8731210" y="5724342"/>
              <a:ext cx="1793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7" name="Line 4">
              <a:extLst>
                <a:ext uri="{FF2B5EF4-FFF2-40B4-BE49-F238E27FC236}">
                  <a16:creationId xmlns:a16="http://schemas.microsoft.com/office/drawing/2014/main" id="{7AD6680C-BBD8-566F-0356-E720D3A8FFE0}"/>
                </a:ext>
              </a:extLst>
            </p:cNvPr>
            <p:cNvSpPr>
              <a:spLocks noChangeShapeType="1"/>
            </p:cNvSpPr>
            <p:nvPr/>
          </p:nvSpPr>
          <p:spPr bwMode="auto">
            <a:xfrm flipV="1">
              <a:off x="8910599" y="4314642"/>
              <a:ext cx="1587" cy="14097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8" name="Line 3">
              <a:extLst>
                <a:ext uri="{FF2B5EF4-FFF2-40B4-BE49-F238E27FC236}">
                  <a16:creationId xmlns:a16="http://schemas.microsoft.com/office/drawing/2014/main" id="{8548935C-5FF8-6CED-490B-A7B0CA904467}"/>
                </a:ext>
              </a:extLst>
            </p:cNvPr>
            <p:cNvSpPr>
              <a:spLocks noChangeShapeType="1"/>
            </p:cNvSpPr>
            <p:nvPr/>
          </p:nvSpPr>
          <p:spPr bwMode="auto">
            <a:xfrm flipH="1">
              <a:off x="8186698" y="4322579"/>
              <a:ext cx="723900" cy="1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grpSp>
    </p:spTree>
    <p:custDataLst>
      <p:tags r:id="rId1"/>
    </p:custDataLst>
    <p:extLst>
      <p:ext uri="{BB962C8B-B14F-4D97-AF65-F5344CB8AC3E}">
        <p14:creationId xmlns:p14="http://schemas.microsoft.com/office/powerpoint/2010/main" val="37064353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696244" y="125328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指令序列示例：计算</a:t>
              </a:r>
              <a:r>
                <a:rPr lang="en-US" altLang="zh-CN" sz="2800" dirty="0">
                  <a:solidFill>
                    <a:schemeClr val="tx1">
                      <a:lumMod val="85000"/>
                      <a:lumOff val="15000"/>
                    </a:schemeClr>
                  </a:solidFill>
                </a:rPr>
                <a:t>10</a:t>
              </a:r>
              <a:r>
                <a:rPr lang="zh-CN" altLang="en-US" sz="2800" dirty="0">
                  <a:solidFill>
                    <a:schemeClr val="tx1">
                      <a:lumMod val="85000"/>
                      <a:lumOff val="15000"/>
                    </a:schemeClr>
                  </a:solidFill>
                </a:rPr>
                <a:t>个整数的和</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52435" y="1977658"/>
            <a:ext cx="4816489" cy="499560"/>
          </a:xfrm>
          <a:prstGeom prst="rect">
            <a:avLst/>
          </a:prstGeom>
          <a:noFill/>
        </p:spPr>
        <p:txBody>
          <a:bodyPr wrap="square">
            <a:spAutoFit/>
          </a:bodyPr>
          <a:lstStyle/>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假设指令序列从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M[40000000</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16</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开始</a:t>
            </a:r>
          </a:p>
        </p:txBody>
      </p:sp>
      <p:graphicFrame>
        <p:nvGraphicFramePr>
          <p:cNvPr id="11" name="表格 10">
            <a:extLst>
              <a:ext uri="{FF2B5EF4-FFF2-40B4-BE49-F238E27FC236}">
                <a16:creationId xmlns:a16="http://schemas.microsoft.com/office/drawing/2014/main" id="{486383D0-2D8F-ABC1-1014-5A6E837B14F4}"/>
              </a:ext>
            </a:extLst>
          </p:cNvPr>
          <p:cNvGraphicFramePr>
            <a:graphicFrameLocks noGrp="1"/>
          </p:cNvGraphicFramePr>
          <p:nvPr>
            <p:extLst>
              <p:ext uri="{D42A27DB-BD31-4B8C-83A1-F6EECF244321}">
                <p14:modId xmlns:p14="http://schemas.microsoft.com/office/powerpoint/2010/main" val="494954217"/>
              </p:ext>
            </p:extLst>
          </p:nvPr>
        </p:nvGraphicFramePr>
        <p:xfrm>
          <a:off x="257459" y="3104709"/>
          <a:ext cx="8173199" cy="3476353"/>
        </p:xfrm>
        <a:graphic>
          <a:graphicData uri="http://schemas.openxmlformats.org/drawingml/2006/table">
            <a:tbl>
              <a:tblPr>
                <a:tableStyleId>{0505E3EF-67EA-436B-97B2-0124C06EBD24}</a:tableStyleId>
              </a:tblPr>
              <a:tblGrid>
                <a:gridCol w="1169830">
                  <a:extLst>
                    <a:ext uri="{9D8B030D-6E8A-4147-A177-3AD203B41FA5}">
                      <a16:colId xmlns:a16="http://schemas.microsoft.com/office/drawing/2014/main" val="20000"/>
                    </a:ext>
                  </a:extLst>
                </a:gridCol>
                <a:gridCol w="864000">
                  <a:extLst>
                    <a:ext uri="{9D8B030D-6E8A-4147-A177-3AD203B41FA5}">
                      <a16:colId xmlns:a16="http://schemas.microsoft.com/office/drawing/2014/main" val="20001"/>
                    </a:ext>
                  </a:extLst>
                </a:gridCol>
                <a:gridCol w="864000">
                  <a:extLst>
                    <a:ext uri="{9D8B030D-6E8A-4147-A177-3AD203B41FA5}">
                      <a16:colId xmlns:a16="http://schemas.microsoft.com/office/drawing/2014/main" val="20002"/>
                    </a:ext>
                  </a:extLst>
                </a:gridCol>
                <a:gridCol w="864000">
                  <a:extLst>
                    <a:ext uri="{9D8B030D-6E8A-4147-A177-3AD203B41FA5}">
                      <a16:colId xmlns:a16="http://schemas.microsoft.com/office/drawing/2014/main" val="20003"/>
                    </a:ext>
                  </a:extLst>
                </a:gridCol>
                <a:gridCol w="864000">
                  <a:extLst>
                    <a:ext uri="{9D8B030D-6E8A-4147-A177-3AD203B41FA5}">
                      <a16:colId xmlns:a16="http://schemas.microsoft.com/office/drawing/2014/main" val="20004"/>
                    </a:ext>
                  </a:extLst>
                </a:gridCol>
                <a:gridCol w="864000">
                  <a:extLst>
                    <a:ext uri="{9D8B030D-6E8A-4147-A177-3AD203B41FA5}">
                      <a16:colId xmlns:a16="http://schemas.microsoft.com/office/drawing/2014/main" val="20005"/>
                    </a:ext>
                  </a:extLst>
                </a:gridCol>
                <a:gridCol w="864000">
                  <a:extLst>
                    <a:ext uri="{9D8B030D-6E8A-4147-A177-3AD203B41FA5}">
                      <a16:colId xmlns:a16="http://schemas.microsoft.com/office/drawing/2014/main" val="20006"/>
                    </a:ext>
                  </a:extLst>
                </a:gridCol>
                <a:gridCol w="1819369">
                  <a:extLst>
                    <a:ext uri="{9D8B030D-6E8A-4147-A177-3AD203B41FA5}">
                      <a16:colId xmlns:a16="http://schemas.microsoft.com/office/drawing/2014/main" val="20007"/>
                    </a:ext>
                  </a:extLst>
                </a:gridCol>
              </a:tblGrid>
              <a:tr h="340623">
                <a:tc>
                  <a:txBody>
                    <a:bodyPr/>
                    <a:lstStyle/>
                    <a:p>
                      <a:pPr algn="ctr">
                        <a:spcAft>
                          <a:spcPts val="0"/>
                        </a:spcAft>
                      </a:pPr>
                      <a:r>
                        <a:rPr lang="zh-CN" sz="1400" b="1" kern="100" dirty="0">
                          <a:solidFill>
                            <a:schemeClr val="tx1"/>
                          </a:solidFill>
                          <a:latin typeface="Cambria Math" panose="02040503050406030204" pitchFamily="18" charset="0"/>
                        </a:rPr>
                        <a:t>地址</a:t>
                      </a:r>
                      <a:r>
                        <a:rPr lang="en-US" altLang="zh-CN" sz="1400" b="1" kern="100" baseline="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rgbClr val="FF0000"/>
                          </a:solidFill>
                          <a:latin typeface="Cambria Math" panose="02040503050406030204" pitchFamily="18" charset="0"/>
                          <a:ea typeface="Cambria Math" panose="02040503050406030204" pitchFamily="18" charset="0"/>
                        </a:rPr>
                        <a:t>PC</a:t>
                      </a:r>
                      <a:endParaRPr lang="zh-CN" sz="1400" b="1" kern="100" dirty="0">
                        <a:solidFill>
                          <a:srgbClr val="FF0000"/>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31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26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25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21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20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16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10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zh-CN" altLang="en-US" sz="1400" b="1" kern="100" dirty="0">
                          <a:solidFill>
                            <a:schemeClr val="tx1"/>
                          </a:solidFill>
                          <a:latin typeface="Cambria Math" panose="02040503050406030204" pitchFamily="18" charset="0"/>
                          <a:ea typeface="宋体"/>
                          <a:cs typeface="Times New Roman"/>
                        </a:rPr>
                        <a:t>指令</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0"/>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a:t>
                      </a:r>
                      <a:r>
                        <a:rPr lang="en-US" altLang="zh-CN" sz="1400" b="1" kern="100" dirty="0">
                          <a:solidFill>
                            <a:schemeClr val="tx1"/>
                          </a:solidFill>
                          <a:latin typeface="Cambria Math" panose="02040503050406030204" pitchFamily="18" charset="0"/>
                          <a:ea typeface="Cambria Math" panose="02040503050406030204" pitchFamily="18" charset="0"/>
                        </a:rPr>
                        <a:t>1</a:t>
                      </a:r>
                      <a:r>
                        <a:rPr lang="en-US" sz="1400" b="1" kern="100" dirty="0">
                          <a:solidFill>
                            <a:schemeClr val="tx1"/>
                          </a:solidFill>
                          <a:latin typeface="Cambria Math" panose="02040503050406030204" pitchFamily="18" charset="0"/>
                          <a:ea typeface="Cambria Math" panose="02040503050406030204" pitchFamily="18" charset="0"/>
                        </a:rPr>
                        <a:t>11</a:t>
                      </a:r>
                      <a:r>
                        <a:rPr lang="en-US" altLang="zh-CN" sz="1400" b="1" kern="100" dirty="0">
                          <a:solidFill>
                            <a:schemeClr val="tx1"/>
                          </a:solidFill>
                          <a:latin typeface="Cambria Math" panose="02040503050406030204" pitchFamily="18" charset="0"/>
                          <a:ea typeface="Cambria Math" panose="02040503050406030204" pitchFamily="18" charset="0"/>
                        </a:rPr>
                        <a:t>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0011 0000 0000 0000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LUI R1, x3000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1"/>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a:t>
                      </a:r>
                      <a:r>
                        <a:rPr lang="en-US" altLang="zh-CN" sz="1400" b="1" kern="100" dirty="0">
                          <a:solidFill>
                            <a:schemeClr val="tx1"/>
                          </a:solidFill>
                          <a:latin typeface="Cambria Math" panose="02040503050406030204" pitchFamily="18" charset="0"/>
                          <a:ea typeface="Cambria Math" panose="02040503050406030204" pitchFamily="18" charset="0"/>
                        </a:rPr>
                        <a:t>1100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a:t>
                      </a:r>
                      <a:r>
                        <a:rPr lang="en-US" altLang="zh-CN" sz="1400" b="1" kern="100" dirty="0">
                          <a:solidFill>
                            <a:schemeClr val="tx1"/>
                          </a:solidFill>
                          <a:latin typeface="Cambria Math" panose="02040503050406030204" pitchFamily="18" charset="0"/>
                          <a:ea typeface="Cambria Math" panose="02040503050406030204" pitchFamily="18" charset="0"/>
                        </a:rPr>
                        <a:t>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ANDI R3, R3, x0000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2"/>
                  </a:ext>
                </a:extLst>
              </a:tr>
              <a:tr h="313573">
                <a:tc>
                  <a:txBody>
                    <a:bodyPr/>
                    <a:lstStyle/>
                    <a:p>
                      <a:pPr algn="ctr">
                        <a:spcAft>
                          <a:spcPts val="0"/>
                        </a:spcAft>
                      </a:pPr>
                      <a:r>
                        <a:rPr lang="en-US" sz="1400" b="1" kern="100" dirty="0">
                          <a:solidFill>
                            <a:srgbClr val="FF0000"/>
                          </a:solidFill>
                          <a:latin typeface="Cambria Math" panose="02040503050406030204" pitchFamily="18" charset="0"/>
                          <a:ea typeface="Cambria Math" panose="02040503050406030204" pitchFamily="18" charset="0"/>
                        </a:rPr>
                        <a:t>x4000 0008</a:t>
                      </a:r>
                      <a:endParaRPr lang="zh-CN" sz="1400" b="1" kern="100" dirty="0">
                        <a:solidFill>
                          <a:srgbClr val="FF0000"/>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gridSpan="3">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0000 0000 0000 1010</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R2, R0,</a:t>
                      </a:r>
                      <a:r>
                        <a:rPr lang="zh-CN" altLang="en-US" sz="1400" b="1" kern="100" dirty="0">
                          <a:solidFill>
                            <a:schemeClr val="tx1"/>
                          </a:solidFill>
                          <a:latin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x000A</a:t>
                      </a:r>
                    </a:p>
                  </a:txBody>
                  <a:tcPr marL="0" marR="0" marT="0" marB="0" anchor="ctr">
                    <a:solidFill>
                      <a:srgbClr val="FFFF00"/>
                    </a:solidFill>
                  </a:tcPr>
                </a:tc>
                <a:extLst>
                  <a:ext uri="{0D108BD9-81ED-4DB2-BD59-A6C34878D82A}">
                    <a16:rowId xmlns:a16="http://schemas.microsoft.com/office/drawing/2014/main" val="10003"/>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000C</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00000</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0000 0000 0001 0100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BEQ R0, R2, x0014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4"/>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kern="100" dirty="0">
                          <a:solidFill>
                            <a:schemeClr val="tx1"/>
                          </a:solidFill>
                          <a:latin typeface="Cambria Math" panose="02040503050406030204" pitchFamily="18" charset="0"/>
                          <a:ea typeface="Cambria Math" panose="02040503050406030204" pitchFamily="18" charset="0"/>
                        </a:rPr>
                        <a:t>100011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LW R4, 0(R1)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5"/>
                  </a:ext>
                </a:extLst>
              </a:tr>
              <a:tr h="313573">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x4000 0014</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00100</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 R3, R3, R4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6"/>
                  </a:ext>
                </a:extLst>
              </a:tr>
              <a:tr h="313573">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x4000 0018</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00001</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00001</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R1, R1, x0004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7"/>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001C</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00010</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1111 1111 1111 1111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R2, R2, </a:t>
                      </a:r>
                      <a:r>
                        <a:rPr lang="en-US" altLang="zh-CN" sz="1400" b="1" kern="100" dirty="0" err="1">
                          <a:solidFill>
                            <a:schemeClr val="tx1"/>
                          </a:solidFill>
                          <a:latin typeface="Cambria Math" panose="02040503050406030204" pitchFamily="18" charset="0"/>
                          <a:ea typeface="Cambria Math" panose="02040503050406030204" pitchFamily="18" charset="0"/>
                        </a:rPr>
                        <a:t>xFFFF</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8"/>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0020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gridSpan="5">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00</a:t>
                      </a:r>
                      <a:r>
                        <a:rPr lang="en-US" sz="1400" b="1" kern="10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0000</a:t>
                      </a:r>
                      <a:r>
                        <a:rPr lang="en-US" sz="1400" b="1" kern="10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0000 </a:t>
                      </a:r>
                      <a:r>
                        <a:rPr lang="en-US" sz="1400" b="1" kern="100" dirty="0">
                          <a:solidFill>
                            <a:schemeClr val="tx1"/>
                          </a:solidFill>
                          <a:latin typeface="Cambria Math" panose="02040503050406030204" pitchFamily="18" charset="0"/>
                          <a:ea typeface="Cambria Math" panose="02040503050406030204" pitchFamily="18" charset="0"/>
                        </a:rPr>
                        <a:t>0000 0000 0000 1100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hMerge="1">
                  <a:txBody>
                    <a:bodyPr/>
                    <a:lstStyle/>
                    <a:p>
                      <a:pPr algn="ctr">
                        <a:spcAft>
                          <a:spcPts val="0"/>
                        </a:spcAft>
                      </a:pPr>
                      <a:endParaRPr lang="zh-CN" sz="1050" b="1" kern="100" dirty="0">
                        <a:solidFill>
                          <a:schemeClr val="tx1"/>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a:spcAft>
                          <a:spcPts val="0"/>
                        </a:spcAft>
                      </a:pPr>
                      <a:endParaRPr lang="zh-CN" sz="1050" b="1" kern="100" dirty="0">
                        <a:solidFill>
                          <a:schemeClr val="tx1"/>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J x000000C</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9"/>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0024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gridSpan="6">
                  <a:txBody>
                    <a:bodyPr/>
                    <a:lstStyle/>
                    <a:p>
                      <a:pPr algn="ctr">
                        <a:spcAft>
                          <a:spcPts val="0"/>
                        </a:spcAft>
                      </a:pPr>
                      <a:endParaRPr lang="en-US" sz="1400" b="1" kern="100" dirty="0">
                        <a:solidFill>
                          <a:schemeClr val="tx1"/>
                        </a:solidFill>
                        <a:latin typeface="Cambria Math" panose="02040503050406030204" pitchFamily="18" charset="0"/>
                        <a:ea typeface="Cambria Math" panose="02040503050406030204" pitchFamily="18" charset="0"/>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endParaRPr lang="en-US" sz="1400" b="1" kern="100" dirty="0">
                        <a:solidFill>
                          <a:schemeClr val="tx1"/>
                        </a:solidFill>
                        <a:latin typeface="Cambria Math" panose="02040503050406030204" pitchFamily="18" charset="0"/>
                        <a:ea typeface="Cambria Math" panose="02040503050406030204" pitchFamily="18" charset="0"/>
                        <a:cs typeface="Times New Roman"/>
                      </a:endParaRPr>
                    </a:p>
                  </a:txBody>
                  <a:tcPr marL="0" marR="0" marT="0" marB="0" anchor="ctr"/>
                </a:tc>
                <a:extLst>
                  <a:ext uri="{0D108BD9-81ED-4DB2-BD59-A6C34878D82A}">
                    <a16:rowId xmlns:a16="http://schemas.microsoft.com/office/drawing/2014/main" val="10010"/>
                  </a:ext>
                </a:extLst>
              </a:tr>
            </a:tbl>
          </a:graphicData>
        </a:graphic>
      </p:graphicFrame>
      <p:graphicFrame>
        <p:nvGraphicFramePr>
          <p:cNvPr id="12" name="表格 11">
            <a:extLst>
              <a:ext uri="{FF2B5EF4-FFF2-40B4-BE49-F238E27FC236}">
                <a16:creationId xmlns:a16="http://schemas.microsoft.com/office/drawing/2014/main" id="{A1EEB13A-6690-D43A-5F07-34DDF2DC5FD2}"/>
              </a:ext>
            </a:extLst>
          </p:cNvPr>
          <p:cNvGraphicFramePr>
            <a:graphicFrameLocks noGrp="1"/>
          </p:cNvGraphicFramePr>
          <p:nvPr>
            <p:extLst>
              <p:ext uri="{D42A27DB-BD31-4B8C-83A1-F6EECF244321}">
                <p14:modId xmlns:p14="http://schemas.microsoft.com/office/powerpoint/2010/main" val="972696507"/>
              </p:ext>
            </p:extLst>
          </p:nvPr>
        </p:nvGraphicFramePr>
        <p:xfrm>
          <a:off x="8530476" y="791682"/>
          <a:ext cx="3090909" cy="2560320"/>
        </p:xfrm>
        <a:graphic>
          <a:graphicData uri="http://schemas.openxmlformats.org/drawingml/2006/table">
            <a:tbl>
              <a:tblPr>
                <a:tableStyleId>{8A107856-5554-42FB-B03E-39F5DBC370BA}</a:tableStyleId>
              </a:tblPr>
              <a:tblGrid>
                <a:gridCol w="481698">
                  <a:extLst>
                    <a:ext uri="{9D8B030D-6E8A-4147-A177-3AD203B41FA5}">
                      <a16:colId xmlns:a16="http://schemas.microsoft.com/office/drawing/2014/main" val="20000"/>
                    </a:ext>
                  </a:extLst>
                </a:gridCol>
                <a:gridCol w="1658789">
                  <a:extLst>
                    <a:ext uri="{9D8B030D-6E8A-4147-A177-3AD203B41FA5}">
                      <a16:colId xmlns:a16="http://schemas.microsoft.com/office/drawing/2014/main" val="20001"/>
                    </a:ext>
                  </a:extLst>
                </a:gridCol>
                <a:gridCol w="950422">
                  <a:extLst>
                    <a:ext uri="{9D8B030D-6E8A-4147-A177-3AD203B41FA5}">
                      <a16:colId xmlns:a16="http://schemas.microsoft.com/office/drawing/2014/main" val="20002"/>
                    </a:ext>
                  </a:extLst>
                </a:gridCol>
              </a:tblGrid>
              <a:tr h="152400">
                <a:tc gridSpan="3">
                  <a:txBody>
                    <a:bodyPr/>
                    <a:lstStyle/>
                    <a:p>
                      <a:pPr algn="ctr">
                        <a:spcAft>
                          <a:spcPts val="0"/>
                        </a:spcAft>
                      </a:pPr>
                      <a:r>
                        <a:rPr lang="zh-CN" altLang="en-US" sz="1200" b="1" kern="100" dirty="0">
                          <a:solidFill>
                            <a:schemeClr val="tx1"/>
                          </a:solidFill>
                        </a:rPr>
                        <a:t>寄存器堆</a:t>
                      </a:r>
                      <a:endParaRPr lang="zh-CN" altLang="en-US" sz="1200" b="1" kern="100" dirty="0">
                        <a:solidFill>
                          <a:schemeClr val="tx1"/>
                        </a:solidFill>
                        <a:latin typeface="Times New Roman"/>
                        <a:ea typeface="宋体"/>
                        <a:cs typeface="Times New Roman"/>
                      </a:endParaRPr>
                    </a:p>
                  </a:txBody>
                  <a:tcPr marL="68560" marR="68560" marT="0" marB="0" anchor="ctr"/>
                </a:tc>
                <a:tc hMerge="1">
                  <a:txBody>
                    <a:bodyPr/>
                    <a:lstStyle/>
                    <a:p>
                      <a:pPr algn="l">
                        <a:spcAft>
                          <a:spcPts val="0"/>
                        </a:spcAft>
                      </a:pPr>
                      <a:r>
                        <a:rPr lang="zh-CN" altLang="en-US" sz="1200" b="1" kern="100" dirty="0">
                          <a:solidFill>
                            <a:schemeClr val="tx1"/>
                          </a:solidFill>
                        </a:rPr>
                        <a:t>寄存器堆</a:t>
                      </a:r>
                      <a:endParaRPr lang="zh-CN" sz="1200" b="1" kern="100" dirty="0">
                        <a:solidFill>
                          <a:schemeClr val="tx1"/>
                        </a:solidFill>
                        <a:latin typeface="Times New Roman"/>
                        <a:ea typeface="宋体"/>
                        <a:cs typeface="Times New Roman"/>
                      </a:endParaRPr>
                    </a:p>
                  </a:txBody>
                  <a:tcPr marL="68560" marR="68560" marT="0" marB="0" anchor="ctr"/>
                </a:tc>
                <a:tc hMerge="1">
                  <a:txBody>
                    <a:bodyPr/>
                    <a:lstStyle/>
                    <a:p>
                      <a:pPr algn="l">
                        <a:spcAft>
                          <a:spcPts val="0"/>
                        </a:spcAft>
                      </a:pPr>
                      <a:endParaRPr lang="zh-CN" sz="1200" b="1" kern="100" dirty="0">
                        <a:solidFill>
                          <a:schemeClr val="tx1"/>
                        </a:solidFill>
                        <a:latin typeface="Times New Roman"/>
                        <a:ea typeface="宋体"/>
                        <a:cs typeface="Times New Roman"/>
                      </a:endParaRPr>
                    </a:p>
                  </a:txBody>
                  <a:tcPr marL="68560" marR="68560" marT="0" marB="0" anchor="ctr"/>
                </a:tc>
                <a:extLst>
                  <a:ext uri="{0D108BD9-81ED-4DB2-BD59-A6C34878D82A}">
                    <a16:rowId xmlns:a16="http://schemas.microsoft.com/office/drawing/2014/main" val="10000"/>
                  </a:ext>
                </a:extLst>
              </a:tr>
              <a:tr h="159985">
                <a:tc>
                  <a:txBody>
                    <a:bodyPr/>
                    <a:lstStyle/>
                    <a:p>
                      <a:pPr algn="l">
                        <a:spcAft>
                          <a:spcPts val="0"/>
                        </a:spcAft>
                      </a:pPr>
                      <a:r>
                        <a:rPr lang="en-US" sz="1200" b="1" kern="100" dirty="0">
                          <a:solidFill>
                            <a:schemeClr val="tx1"/>
                          </a:solidFill>
                        </a:rPr>
                        <a:t>R0</a:t>
                      </a:r>
                      <a:endParaRPr lang="zh-CN" sz="1200" b="1" kern="100" dirty="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sz="1200" b="1" kern="100" dirty="0">
                          <a:solidFill>
                            <a:schemeClr val="tx1"/>
                          </a:solidFill>
                          <a:latin typeface="Cambria Math" panose="02040503050406030204" pitchFamily="18" charset="0"/>
                          <a:ea typeface="Cambria Math" panose="02040503050406030204" pitchFamily="18" charset="0"/>
                        </a:rPr>
                        <a:t>0000 0000 0000 0000 0000 0000 0000 0000</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Cambria Math" panose="02040503050406030204" pitchFamily="18" charset="0"/>
                        </a:rPr>
                        <a:t>0</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1"/>
                  </a:ext>
                </a:extLst>
              </a:tr>
              <a:tr h="159985">
                <a:tc>
                  <a:txBody>
                    <a:bodyPr/>
                    <a:lstStyle/>
                    <a:p>
                      <a:pPr algn="l">
                        <a:spcAft>
                          <a:spcPts val="0"/>
                        </a:spcAft>
                      </a:pPr>
                      <a:r>
                        <a:rPr lang="en-US" sz="1200" b="1" kern="100">
                          <a:solidFill>
                            <a:schemeClr val="tx1"/>
                          </a:solidFill>
                        </a:rPr>
                        <a:t>R1</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0011 0000 0000 0000 0000 0000 0000 0000</a:t>
                      </a:r>
                      <a:endParaRPr lang="zh-CN" sz="1200" b="1" kern="100" dirty="0">
                        <a:solidFill>
                          <a:schemeClr val="tx1"/>
                        </a:solidFill>
                        <a:latin typeface="Cambria Math" panose="02040503050406030204" pitchFamily="18" charset="0"/>
                        <a:ea typeface="宋体"/>
                        <a:cs typeface="Times New Roman"/>
                      </a:endParaRPr>
                    </a:p>
                  </a:txBody>
                  <a:tcPr marL="68589" marR="68589"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x3000 0000</a:t>
                      </a:r>
                      <a:endParaRPr lang="zh-CN" sz="1200" b="1" kern="100" dirty="0">
                        <a:solidFill>
                          <a:schemeClr val="tx1"/>
                        </a:solidFill>
                        <a:latin typeface="Cambria Math" panose="02040503050406030204" pitchFamily="18" charset="0"/>
                        <a:ea typeface="宋体"/>
                        <a:cs typeface="Times New Roman"/>
                      </a:endParaRPr>
                    </a:p>
                  </a:txBody>
                  <a:tcPr marL="68589" marR="68589" marT="0" marB="0" anchor="ctr"/>
                </a:tc>
                <a:extLst>
                  <a:ext uri="{0D108BD9-81ED-4DB2-BD59-A6C34878D82A}">
                    <a16:rowId xmlns:a16="http://schemas.microsoft.com/office/drawing/2014/main" val="10002"/>
                  </a:ext>
                </a:extLst>
              </a:tr>
              <a:tr h="159985">
                <a:tc>
                  <a:txBody>
                    <a:bodyPr/>
                    <a:lstStyle/>
                    <a:p>
                      <a:pPr algn="l">
                        <a:spcAft>
                          <a:spcPts val="0"/>
                        </a:spcAft>
                      </a:pPr>
                      <a:r>
                        <a:rPr lang="en-US" sz="1200" b="1" kern="100">
                          <a:solidFill>
                            <a:schemeClr val="tx1"/>
                          </a:solidFill>
                        </a:rPr>
                        <a:t>R2</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altLang="zh-CN" sz="1200" b="1" kern="100" dirty="0">
                          <a:solidFill>
                            <a:srgbClr val="FF0000"/>
                          </a:solidFill>
                          <a:latin typeface="Cambria Math" panose="02040503050406030204" pitchFamily="18" charset="0"/>
                          <a:ea typeface="宋体"/>
                          <a:cs typeface="Times New Roman"/>
                        </a:rPr>
                        <a:t>0000 0000 0000 0000 0000 0000 0000 1010</a:t>
                      </a:r>
                      <a:endParaRPr lang="zh-CN" sz="1200" b="1" kern="100" dirty="0">
                        <a:solidFill>
                          <a:srgbClr val="FF0000"/>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r>
                        <a:rPr lang="en-US" altLang="zh-CN" sz="1200" b="1" kern="100" dirty="0">
                          <a:solidFill>
                            <a:srgbClr val="FF0000"/>
                          </a:solidFill>
                          <a:latin typeface="Cambria Math" panose="02040503050406030204" pitchFamily="18" charset="0"/>
                          <a:ea typeface="宋体"/>
                          <a:cs typeface="Times New Roman"/>
                        </a:rPr>
                        <a:t>x0000 000A</a:t>
                      </a:r>
                      <a:endParaRPr lang="zh-CN" sz="1200" b="1" kern="100" dirty="0">
                        <a:solidFill>
                          <a:srgbClr val="FF0000"/>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3"/>
                  </a:ext>
                </a:extLst>
              </a:tr>
              <a:tr h="159985">
                <a:tc>
                  <a:txBody>
                    <a:bodyPr/>
                    <a:lstStyle/>
                    <a:p>
                      <a:pPr algn="l">
                        <a:spcAft>
                          <a:spcPts val="0"/>
                        </a:spcAft>
                      </a:pPr>
                      <a:r>
                        <a:rPr lang="en-US" sz="1200" b="1" kern="100">
                          <a:solidFill>
                            <a:schemeClr val="tx1"/>
                          </a:solidFill>
                        </a:rPr>
                        <a:t>R3</a:t>
                      </a:r>
                      <a:endParaRPr lang="zh-CN" sz="1200" b="1" kern="100">
                        <a:solidFill>
                          <a:schemeClr val="tx1"/>
                        </a:solidFill>
                        <a:latin typeface="Times New Roman"/>
                        <a:ea typeface="宋体"/>
                        <a:cs typeface="Times New Roman"/>
                      </a:endParaRPr>
                    </a:p>
                  </a:txBody>
                  <a:tcPr marL="68560" marR="6856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0000 0000 0000 0000 0000 0000 0000 0000</a:t>
                      </a:r>
                    </a:p>
                  </a:txBody>
                  <a:tcPr marL="68560" marR="6856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0</a:t>
                      </a:r>
                      <a:endParaRPr lang="zh-CN" altLang="zh-CN" sz="1200" b="1" kern="100" dirty="0">
                        <a:solidFill>
                          <a:schemeClr val="tx1"/>
                        </a:solidFill>
                        <a:latin typeface="Cambria Math" panose="02040503050406030204" pitchFamily="18" charset="0"/>
                        <a:ea typeface="+mn-ea"/>
                        <a:cs typeface="Times New Roman"/>
                      </a:endParaRPr>
                    </a:p>
                  </a:txBody>
                  <a:tcPr marL="68560" marR="68560" marT="0" marB="0" anchor="ctr"/>
                </a:tc>
                <a:extLst>
                  <a:ext uri="{0D108BD9-81ED-4DB2-BD59-A6C34878D82A}">
                    <a16:rowId xmlns:a16="http://schemas.microsoft.com/office/drawing/2014/main" val="10004"/>
                  </a:ext>
                </a:extLst>
              </a:tr>
              <a:tr h="159985">
                <a:tc>
                  <a:txBody>
                    <a:bodyPr/>
                    <a:lstStyle/>
                    <a:p>
                      <a:pPr algn="l">
                        <a:spcAft>
                          <a:spcPts val="0"/>
                        </a:spcAft>
                      </a:pPr>
                      <a:r>
                        <a:rPr lang="en-US" sz="1200" b="1" kern="100">
                          <a:solidFill>
                            <a:schemeClr val="tx1"/>
                          </a:solidFill>
                        </a:rPr>
                        <a:t>R4</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altLang="zh-CN" sz="1200" b="1" kern="100" dirty="0">
                        <a:solidFill>
                          <a:srgbClr val="FF0000"/>
                        </a:solidFill>
                        <a:latin typeface="Cambria Math" panose="02040503050406030204" pitchFamily="18" charset="0"/>
                        <a:ea typeface="+mn-ea"/>
                        <a:cs typeface="Times New Roman"/>
                      </a:endParaRPr>
                    </a:p>
                  </a:txBody>
                  <a:tcPr marL="68560" marR="6856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1" kern="100" dirty="0">
                        <a:solidFill>
                          <a:srgbClr val="FF0000"/>
                        </a:solidFill>
                        <a:latin typeface="Cambria Math" panose="02040503050406030204" pitchFamily="18" charset="0"/>
                        <a:ea typeface="Cambria Math" panose="02040503050406030204" pitchFamily="18" charset="0"/>
                        <a:cs typeface="Times New Roman"/>
                      </a:endParaRPr>
                    </a:p>
                  </a:txBody>
                  <a:tcPr marL="68560" marR="68560" marT="0" marB="0" anchor="ctr"/>
                </a:tc>
                <a:extLst>
                  <a:ext uri="{0D108BD9-81ED-4DB2-BD59-A6C34878D82A}">
                    <a16:rowId xmlns:a16="http://schemas.microsoft.com/office/drawing/2014/main" val="10005"/>
                  </a:ext>
                </a:extLst>
              </a:tr>
              <a:tr h="159985">
                <a:tc>
                  <a:txBody>
                    <a:bodyPr/>
                    <a:lstStyle/>
                    <a:p>
                      <a:pPr algn="l">
                        <a:spcAft>
                          <a:spcPts val="0"/>
                        </a:spcAft>
                      </a:pPr>
                      <a:endParaRPr lang="en-US"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6"/>
                  </a:ext>
                </a:extLst>
              </a:tr>
              <a:tr h="159985">
                <a:tc>
                  <a:txBody>
                    <a:bodyPr/>
                    <a:lstStyle/>
                    <a:p>
                      <a:pPr algn="l">
                        <a:spcAft>
                          <a:spcPts val="0"/>
                        </a:spcAft>
                      </a:pPr>
                      <a:r>
                        <a:rPr lang="en-US" sz="1200" b="1" kern="100">
                          <a:solidFill>
                            <a:schemeClr val="tx1"/>
                          </a:solidFill>
                        </a:rPr>
                        <a:t>R29</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7"/>
                  </a:ext>
                </a:extLst>
              </a:tr>
              <a:tr h="159985">
                <a:tc>
                  <a:txBody>
                    <a:bodyPr/>
                    <a:lstStyle/>
                    <a:p>
                      <a:pPr algn="l">
                        <a:spcAft>
                          <a:spcPts val="0"/>
                        </a:spcAft>
                      </a:pPr>
                      <a:r>
                        <a:rPr lang="en-US" sz="1200" b="1" kern="100">
                          <a:solidFill>
                            <a:schemeClr val="tx1"/>
                          </a:solidFill>
                        </a:rPr>
                        <a:t>R30</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8"/>
                  </a:ext>
                </a:extLst>
              </a:tr>
              <a:tr h="159985">
                <a:tc>
                  <a:txBody>
                    <a:bodyPr/>
                    <a:lstStyle/>
                    <a:p>
                      <a:pPr algn="l">
                        <a:spcAft>
                          <a:spcPts val="0"/>
                        </a:spcAft>
                      </a:pPr>
                      <a:r>
                        <a:rPr lang="en-US" sz="1200" b="1" kern="100" dirty="0">
                          <a:solidFill>
                            <a:schemeClr val="tx1"/>
                          </a:solidFill>
                        </a:rPr>
                        <a:t>R31</a:t>
                      </a:r>
                      <a:endParaRPr lang="zh-CN" sz="1200" b="1" kern="100" dirty="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9"/>
                  </a:ext>
                </a:extLst>
              </a:tr>
            </a:tbl>
          </a:graphicData>
        </a:graphic>
      </p:graphicFrame>
      <p:grpSp>
        <p:nvGrpSpPr>
          <p:cNvPr id="13" name="组合 12">
            <a:extLst>
              <a:ext uri="{FF2B5EF4-FFF2-40B4-BE49-F238E27FC236}">
                <a16:creationId xmlns:a16="http://schemas.microsoft.com/office/drawing/2014/main" id="{633CAC3C-B9C8-F39A-9AC7-AE4AEE2318C4}"/>
              </a:ext>
            </a:extLst>
          </p:cNvPr>
          <p:cNvGrpSpPr/>
          <p:nvPr/>
        </p:nvGrpSpPr>
        <p:grpSpPr>
          <a:xfrm>
            <a:off x="8870559" y="3470224"/>
            <a:ext cx="2671374" cy="2888493"/>
            <a:chOff x="7340560" y="3317692"/>
            <a:chExt cx="1571626" cy="3263901"/>
          </a:xfrm>
        </p:grpSpPr>
        <p:sp>
          <p:nvSpPr>
            <p:cNvPr id="14" name="Line 17">
              <a:extLst>
                <a:ext uri="{FF2B5EF4-FFF2-40B4-BE49-F238E27FC236}">
                  <a16:creationId xmlns:a16="http://schemas.microsoft.com/office/drawing/2014/main" id="{01265918-C608-E670-A511-8C962BD6799B}"/>
                </a:ext>
              </a:extLst>
            </p:cNvPr>
            <p:cNvSpPr>
              <a:spLocks noChangeShapeType="1"/>
            </p:cNvSpPr>
            <p:nvPr/>
          </p:nvSpPr>
          <p:spPr bwMode="auto">
            <a:xfrm>
              <a:off x="8178760" y="3317692"/>
              <a:ext cx="0" cy="2905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5" name="Rectangle 16">
              <a:extLst>
                <a:ext uri="{FF2B5EF4-FFF2-40B4-BE49-F238E27FC236}">
                  <a16:creationId xmlns:a16="http://schemas.microsoft.com/office/drawing/2014/main" id="{CC36D0B0-EAA6-BA29-8396-8FAFA95E7BE9}"/>
                </a:ext>
              </a:extLst>
            </p:cNvPr>
            <p:cNvSpPr>
              <a:spLocks noChangeArrowheads="1"/>
            </p:cNvSpPr>
            <p:nvPr/>
          </p:nvSpPr>
          <p:spPr bwMode="auto">
            <a:xfrm>
              <a:off x="7537410" y="3608204"/>
              <a:ext cx="1284288" cy="6111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R1</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x3000 0000</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R3</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0</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和数</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R2</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1</a:t>
              </a:r>
              <a:r>
                <a:rPr lang="en-US" altLang="zh-CN" sz="1100" b="1" dirty="0">
                  <a:solidFill>
                    <a:prstClr val="black"/>
                  </a:solidFill>
                  <a:cs typeface="Times New Roman" panose="02020603050405020304" pitchFamily="18" charset="0"/>
                </a:rPr>
                <a:t>0</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计数</a:t>
              </a:r>
              <a:endParaRPr lang="en-US" altLang="zh-CN" sz="1100" b="1" dirty="0">
                <a:solidFill>
                  <a:prstClr val="black"/>
                </a:solidFill>
                <a:sym typeface="Symbol" panose="05050102010706020507" pitchFamily="18" charset="2"/>
              </a:endParaRPr>
            </a:p>
            <a:p>
              <a:pPr eaLnBrk="0" fontAlgn="base" hangingPunct="0">
                <a:spcBef>
                  <a:spcPct val="0"/>
                </a:spcBef>
                <a:spcAft>
                  <a:spcPct val="0"/>
                </a:spcAft>
              </a:pPr>
              <a:endParaRPr lang="en-US" altLang="zh-CN" sz="1100" b="1" dirty="0">
                <a:solidFill>
                  <a:prstClr val="black"/>
                </a:solidFill>
                <a:cs typeface="Times New Roman" panose="02020603050405020304" pitchFamily="18" charset="0"/>
                <a:sym typeface="Symbol" panose="05050102010706020507" pitchFamily="18" charset="2"/>
              </a:endParaRPr>
            </a:p>
          </p:txBody>
        </p:sp>
        <p:sp>
          <p:nvSpPr>
            <p:cNvPr id="16" name="Line 15">
              <a:extLst>
                <a:ext uri="{FF2B5EF4-FFF2-40B4-BE49-F238E27FC236}">
                  <a16:creationId xmlns:a16="http://schemas.microsoft.com/office/drawing/2014/main" id="{D82BD9BF-FB96-2928-9731-207BF2CCF21E}"/>
                </a:ext>
              </a:extLst>
            </p:cNvPr>
            <p:cNvSpPr>
              <a:spLocks noChangeShapeType="1"/>
            </p:cNvSpPr>
            <p:nvPr/>
          </p:nvSpPr>
          <p:spPr bwMode="auto">
            <a:xfrm>
              <a:off x="8186699" y="4219392"/>
              <a:ext cx="1587" cy="2921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7" name="Line 14">
              <a:extLst>
                <a:ext uri="{FF2B5EF4-FFF2-40B4-BE49-F238E27FC236}">
                  <a16:creationId xmlns:a16="http://schemas.microsoft.com/office/drawing/2014/main" id="{66C9613A-7A15-FAEE-06CD-C5B7B7832072}"/>
                </a:ext>
              </a:extLst>
            </p:cNvPr>
            <p:cNvSpPr>
              <a:spLocks noChangeShapeType="1"/>
            </p:cNvSpPr>
            <p:nvPr/>
          </p:nvSpPr>
          <p:spPr bwMode="auto">
            <a:xfrm>
              <a:off x="8189874" y="5051242"/>
              <a:ext cx="1587" cy="2905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8" name="AutoShape 13">
              <a:extLst>
                <a:ext uri="{FF2B5EF4-FFF2-40B4-BE49-F238E27FC236}">
                  <a16:creationId xmlns:a16="http://schemas.microsoft.com/office/drawing/2014/main" id="{6C43951B-094E-94C9-6E82-910EEEF1F4E6}"/>
                </a:ext>
              </a:extLst>
            </p:cNvPr>
            <p:cNvSpPr>
              <a:spLocks noChangeArrowheads="1"/>
            </p:cNvSpPr>
            <p:nvPr/>
          </p:nvSpPr>
          <p:spPr bwMode="auto">
            <a:xfrm>
              <a:off x="7775536" y="4508318"/>
              <a:ext cx="811213" cy="542925"/>
            </a:xfrm>
            <a:prstGeom prst="flowChartDecision">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R2</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0</a:t>
              </a:r>
              <a:endParaRPr lang="en-US" altLang="zh-CN" sz="1100" b="1" dirty="0">
                <a:solidFill>
                  <a:prstClr val="black"/>
                </a:solidFill>
              </a:endParaRPr>
            </a:p>
            <a:p>
              <a:pPr eaLnBrk="0" fontAlgn="base" hangingPunct="0">
                <a:spcBef>
                  <a:spcPct val="0"/>
                </a:spcBef>
                <a:spcAft>
                  <a:spcPct val="0"/>
                </a:spcAft>
              </a:pPr>
              <a:endParaRPr lang="en-US" altLang="zh-CN" sz="1100" b="1" dirty="0">
                <a:solidFill>
                  <a:prstClr val="black"/>
                </a:solidFill>
              </a:endParaRPr>
            </a:p>
          </p:txBody>
        </p:sp>
        <p:sp>
          <p:nvSpPr>
            <p:cNvPr id="39" name="Text Box 12">
              <a:extLst>
                <a:ext uri="{FF2B5EF4-FFF2-40B4-BE49-F238E27FC236}">
                  <a16:creationId xmlns:a16="http://schemas.microsoft.com/office/drawing/2014/main" id="{06CE72E5-2331-04CF-D7C5-520ACAB3F397}"/>
                </a:ext>
              </a:extLst>
            </p:cNvPr>
            <p:cNvSpPr txBox="1">
              <a:spLocks noChangeArrowheads="1"/>
            </p:cNvSpPr>
            <p:nvPr/>
          </p:nvSpPr>
          <p:spPr bwMode="auto">
            <a:xfrm>
              <a:off x="7469146" y="4472098"/>
              <a:ext cx="1809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zh-CN" altLang="zh-CN" sz="1100" b="1" dirty="0">
                  <a:solidFill>
                    <a:prstClr val="black"/>
                  </a:solidFill>
                  <a:cs typeface="Times New Roman" panose="02020603050405020304" pitchFamily="18" charset="0"/>
                </a:rPr>
                <a:t>是</a:t>
              </a:r>
              <a:endParaRPr lang="zh-CN" altLang="zh-CN" sz="1100" b="1" dirty="0">
                <a:solidFill>
                  <a:prstClr val="black"/>
                </a:solidFill>
              </a:endParaRPr>
            </a:p>
          </p:txBody>
        </p:sp>
        <p:sp>
          <p:nvSpPr>
            <p:cNvPr id="40" name="Line 11">
              <a:extLst>
                <a:ext uri="{FF2B5EF4-FFF2-40B4-BE49-F238E27FC236}">
                  <a16:creationId xmlns:a16="http://schemas.microsoft.com/office/drawing/2014/main" id="{3C569CF8-F95A-5BBD-6136-FE30A659C703}"/>
                </a:ext>
              </a:extLst>
            </p:cNvPr>
            <p:cNvSpPr>
              <a:spLocks noChangeShapeType="1"/>
            </p:cNvSpPr>
            <p:nvPr/>
          </p:nvSpPr>
          <p:spPr bwMode="auto">
            <a:xfrm flipH="1" flipV="1">
              <a:off x="7340560" y="4762317"/>
              <a:ext cx="438149" cy="95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1" name="Rectangle 10">
              <a:extLst>
                <a:ext uri="{FF2B5EF4-FFF2-40B4-BE49-F238E27FC236}">
                  <a16:creationId xmlns:a16="http://schemas.microsoft.com/office/drawing/2014/main" id="{397127BA-ACDF-FAFC-3915-6566107BC023}"/>
                </a:ext>
              </a:extLst>
            </p:cNvPr>
            <p:cNvSpPr>
              <a:spLocks noChangeArrowheads="1"/>
            </p:cNvSpPr>
            <p:nvPr/>
          </p:nvSpPr>
          <p:spPr bwMode="auto">
            <a:xfrm>
              <a:off x="7645361" y="5341754"/>
              <a:ext cx="1090613" cy="8016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R4</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M[R1]</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R3</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R3+R4</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R1</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R1+4</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R2</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R2-1</a:t>
              </a:r>
              <a:endParaRPr lang="zh-CN" altLang="en-US" sz="1100" b="1" dirty="0">
                <a:solidFill>
                  <a:prstClr val="black"/>
                </a:solidFill>
                <a:sym typeface="Symbol" panose="05050102010706020507" pitchFamily="18" charset="2"/>
              </a:endParaRPr>
            </a:p>
            <a:p>
              <a:pPr eaLnBrk="0" fontAlgn="base" hangingPunct="0">
                <a:spcBef>
                  <a:spcPct val="0"/>
                </a:spcBef>
                <a:spcAft>
                  <a:spcPct val="0"/>
                </a:spcAft>
              </a:pPr>
              <a:endParaRPr lang="zh-CN" altLang="en-US" sz="1100" b="1" dirty="0">
                <a:solidFill>
                  <a:prstClr val="black"/>
                </a:solidFill>
                <a:cs typeface="Times New Roman" panose="02020603050405020304" pitchFamily="18" charset="0"/>
                <a:sym typeface="Symbol" panose="05050102010706020507" pitchFamily="18" charset="2"/>
              </a:endParaRPr>
            </a:p>
          </p:txBody>
        </p:sp>
        <p:sp>
          <p:nvSpPr>
            <p:cNvPr id="42" name="Line 9">
              <a:extLst>
                <a:ext uri="{FF2B5EF4-FFF2-40B4-BE49-F238E27FC236}">
                  <a16:creationId xmlns:a16="http://schemas.microsoft.com/office/drawing/2014/main" id="{8D7A6826-CAFF-C9FC-F10E-EA7F120C433D}"/>
                </a:ext>
              </a:extLst>
            </p:cNvPr>
            <p:cNvSpPr>
              <a:spLocks noChangeShapeType="1"/>
            </p:cNvSpPr>
            <p:nvPr/>
          </p:nvSpPr>
          <p:spPr bwMode="auto">
            <a:xfrm>
              <a:off x="7340560" y="4762317"/>
              <a:ext cx="0" cy="15335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3" name="Line 8">
              <a:extLst>
                <a:ext uri="{FF2B5EF4-FFF2-40B4-BE49-F238E27FC236}">
                  <a16:creationId xmlns:a16="http://schemas.microsoft.com/office/drawing/2014/main" id="{A83EAA10-00FA-EFAA-F52B-4F3F283C1CD3}"/>
                </a:ext>
              </a:extLst>
            </p:cNvPr>
            <p:cNvSpPr>
              <a:spLocks noChangeShapeType="1"/>
            </p:cNvSpPr>
            <p:nvPr/>
          </p:nvSpPr>
          <p:spPr bwMode="auto">
            <a:xfrm>
              <a:off x="7340560" y="6295842"/>
              <a:ext cx="8382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4" name="Line 7">
              <a:extLst>
                <a:ext uri="{FF2B5EF4-FFF2-40B4-BE49-F238E27FC236}">
                  <a16:creationId xmlns:a16="http://schemas.microsoft.com/office/drawing/2014/main" id="{B2F60B24-CFCF-BDC5-62C4-FDEB7DC520DE}"/>
                </a:ext>
              </a:extLst>
            </p:cNvPr>
            <p:cNvSpPr>
              <a:spLocks noChangeShapeType="1"/>
            </p:cNvSpPr>
            <p:nvPr/>
          </p:nvSpPr>
          <p:spPr bwMode="auto">
            <a:xfrm>
              <a:off x="8180349" y="6291080"/>
              <a:ext cx="1587" cy="2905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5" name="Text Box 6">
              <a:extLst>
                <a:ext uri="{FF2B5EF4-FFF2-40B4-BE49-F238E27FC236}">
                  <a16:creationId xmlns:a16="http://schemas.microsoft.com/office/drawing/2014/main" id="{BA38784F-7E5C-DCA6-5A1E-CAF35697F6F9}"/>
                </a:ext>
              </a:extLst>
            </p:cNvPr>
            <p:cNvSpPr txBox="1">
              <a:spLocks noChangeArrowheads="1"/>
            </p:cNvSpPr>
            <p:nvPr/>
          </p:nvSpPr>
          <p:spPr bwMode="auto">
            <a:xfrm>
              <a:off x="8251786" y="5067117"/>
              <a:ext cx="1809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zh-CN" altLang="zh-CN" sz="1100" b="1">
                  <a:solidFill>
                    <a:prstClr val="black"/>
                  </a:solidFill>
                  <a:cs typeface="Times New Roman" panose="02020603050405020304" pitchFamily="18" charset="0"/>
                </a:rPr>
                <a:t>否</a:t>
              </a:r>
              <a:endParaRPr lang="zh-CN" altLang="zh-CN" sz="1100" b="1">
                <a:solidFill>
                  <a:prstClr val="black"/>
                </a:solidFill>
              </a:endParaRPr>
            </a:p>
          </p:txBody>
        </p:sp>
        <p:sp>
          <p:nvSpPr>
            <p:cNvPr id="46" name="Line 5">
              <a:extLst>
                <a:ext uri="{FF2B5EF4-FFF2-40B4-BE49-F238E27FC236}">
                  <a16:creationId xmlns:a16="http://schemas.microsoft.com/office/drawing/2014/main" id="{32B73D78-1E73-ECE1-7E8F-475F70CCC727}"/>
                </a:ext>
              </a:extLst>
            </p:cNvPr>
            <p:cNvSpPr>
              <a:spLocks noChangeShapeType="1"/>
            </p:cNvSpPr>
            <p:nvPr/>
          </p:nvSpPr>
          <p:spPr bwMode="auto">
            <a:xfrm>
              <a:off x="8731210" y="5724342"/>
              <a:ext cx="1793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7" name="Line 4">
              <a:extLst>
                <a:ext uri="{FF2B5EF4-FFF2-40B4-BE49-F238E27FC236}">
                  <a16:creationId xmlns:a16="http://schemas.microsoft.com/office/drawing/2014/main" id="{7AD6680C-BBD8-566F-0356-E720D3A8FFE0}"/>
                </a:ext>
              </a:extLst>
            </p:cNvPr>
            <p:cNvSpPr>
              <a:spLocks noChangeShapeType="1"/>
            </p:cNvSpPr>
            <p:nvPr/>
          </p:nvSpPr>
          <p:spPr bwMode="auto">
            <a:xfrm flipV="1">
              <a:off x="8910599" y="4314642"/>
              <a:ext cx="1587" cy="14097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8" name="Line 3">
              <a:extLst>
                <a:ext uri="{FF2B5EF4-FFF2-40B4-BE49-F238E27FC236}">
                  <a16:creationId xmlns:a16="http://schemas.microsoft.com/office/drawing/2014/main" id="{8548935C-5FF8-6CED-490B-A7B0CA904467}"/>
                </a:ext>
              </a:extLst>
            </p:cNvPr>
            <p:cNvSpPr>
              <a:spLocks noChangeShapeType="1"/>
            </p:cNvSpPr>
            <p:nvPr/>
          </p:nvSpPr>
          <p:spPr bwMode="auto">
            <a:xfrm flipH="1">
              <a:off x="8186698" y="4322579"/>
              <a:ext cx="723900" cy="1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grpSp>
    </p:spTree>
    <p:custDataLst>
      <p:tags r:id="rId1"/>
    </p:custDataLst>
    <p:extLst>
      <p:ext uri="{BB962C8B-B14F-4D97-AF65-F5344CB8AC3E}">
        <p14:creationId xmlns:p14="http://schemas.microsoft.com/office/powerpoint/2010/main" val="17682633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696244" y="125328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指令序列示例：计算</a:t>
              </a:r>
              <a:r>
                <a:rPr lang="en-US" altLang="zh-CN" sz="2800" dirty="0">
                  <a:solidFill>
                    <a:schemeClr val="tx1">
                      <a:lumMod val="85000"/>
                      <a:lumOff val="15000"/>
                    </a:schemeClr>
                  </a:solidFill>
                </a:rPr>
                <a:t>10</a:t>
              </a:r>
              <a:r>
                <a:rPr lang="zh-CN" altLang="en-US" sz="2800" dirty="0">
                  <a:solidFill>
                    <a:schemeClr val="tx1">
                      <a:lumMod val="85000"/>
                      <a:lumOff val="15000"/>
                    </a:schemeClr>
                  </a:solidFill>
                </a:rPr>
                <a:t>个整数的和</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52435" y="1977658"/>
            <a:ext cx="4816489" cy="499560"/>
          </a:xfrm>
          <a:prstGeom prst="rect">
            <a:avLst/>
          </a:prstGeom>
          <a:noFill/>
        </p:spPr>
        <p:txBody>
          <a:bodyPr wrap="square">
            <a:spAutoFit/>
          </a:bodyPr>
          <a:lstStyle/>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假设指令序列从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M[40000000</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16</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开始</a:t>
            </a:r>
          </a:p>
        </p:txBody>
      </p:sp>
      <p:graphicFrame>
        <p:nvGraphicFramePr>
          <p:cNvPr id="11" name="表格 10">
            <a:extLst>
              <a:ext uri="{FF2B5EF4-FFF2-40B4-BE49-F238E27FC236}">
                <a16:creationId xmlns:a16="http://schemas.microsoft.com/office/drawing/2014/main" id="{486383D0-2D8F-ABC1-1014-5A6E837B14F4}"/>
              </a:ext>
            </a:extLst>
          </p:cNvPr>
          <p:cNvGraphicFramePr>
            <a:graphicFrameLocks noGrp="1"/>
          </p:cNvGraphicFramePr>
          <p:nvPr>
            <p:extLst>
              <p:ext uri="{D42A27DB-BD31-4B8C-83A1-F6EECF244321}">
                <p14:modId xmlns:p14="http://schemas.microsoft.com/office/powerpoint/2010/main" val="2460457149"/>
              </p:ext>
            </p:extLst>
          </p:nvPr>
        </p:nvGraphicFramePr>
        <p:xfrm>
          <a:off x="257459" y="3104709"/>
          <a:ext cx="8173199" cy="3476353"/>
        </p:xfrm>
        <a:graphic>
          <a:graphicData uri="http://schemas.openxmlformats.org/drawingml/2006/table">
            <a:tbl>
              <a:tblPr>
                <a:tableStyleId>{0505E3EF-67EA-436B-97B2-0124C06EBD24}</a:tableStyleId>
              </a:tblPr>
              <a:tblGrid>
                <a:gridCol w="1169830">
                  <a:extLst>
                    <a:ext uri="{9D8B030D-6E8A-4147-A177-3AD203B41FA5}">
                      <a16:colId xmlns:a16="http://schemas.microsoft.com/office/drawing/2014/main" val="20000"/>
                    </a:ext>
                  </a:extLst>
                </a:gridCol>
                <a:gridCol w="864000">
                  <a:extLst>
                    <a:ext uri="{9D8B030D-6E8A-4147-A177-3AD203B41FA5}">
                      <a16:colId xmlns:a16="http://schemas.microsoft.com/office/drawing/2014/main" val="20001"/>
                    </a:ext>
                  </a:extLst>
                </a:gridCol>
                <a:gridCol w="864000">
                  <a:extLst>
                    <a:ext uri="{9D8B030D-6E8A-4147-A177-3AD203B41FA5}">
                      <a16:colId xmlns:a16="http://schemas.microsoft.com/office/drawing/2014/main" val="20002"/>
                    </a:ext>
                  </a:extLst>
                </a:gridCol>
                <a:gridCol w="864000">
                  <a:extLst>
                    <a:ext uri="{9D8B030D-6E8A-4147-A177-3AD203B41FA5}">
                      <a16:colId xmlns:a16="http://schemas.microsoft.com/office/drawing/2014/main" val="20003"/>
                    </a:ext>
                  </a:extLst>
                </a:gridCol>
                <a:gridCol w="864000">
                  <a:extLst>
                    <a:ext uri="{9D8B030D-6E8A-4147-A177-3AD203B41FA5}">
                      <a16:colId xmlns:a16="http://schemas.microsoft.com/office/drawing/2014/main" val="20004"/>
                    </a:ext>
                  </a:extLst>
                </a:gridCol>
                <a:gridCol w="864000">
                  <a:extLst>
                    <a:ext uri="{9D8B030D-6E8A-4147-A177-3AD203B41FA5}">
                      <a16:colId xmlns:a16="http://schemas.microsoft.com/office/drawing/2014/main" val="20005"/>
                    </a:ext>
                  </a:extLst>
                </a:gridCol>
                <a:gridCol w="864000">
                  <a:extLst>
                    <a:ext uri="{9D8B030D-6E8A-4147-A177-3AD203B41FA5}">
                      <a16:colId xmlns:a16="http://schemas.microsoft.com/office/drawing/2014/main" val="20006"/>
                    </a:ext>
                  </a:extLst>
                </a:gridCol>
                <a:gridCol w="1819369">
                  <a:extLst>
                    <a:ext uri="{9D8B030D-6E8A-4147-A177-3AD203B41FA5}">
                      <a16:colId xmlns:a16="http://schemas.microsoft.com/office/drawing/2014/main" val="20007"/>
                    </a:ext>
                  </a:extLst>
                </a:gridCol>
              </a:tblGrid>
              <a:tr h="340623">
                <a:tc>
                  <a:txBody>
                    <a:bodyPr/>
                    <a:lstStyle/>
                    <a:p>
                      <a:pPr algn="ctr">
                        <a:spcAft>
                          <a:spcPts val="0"/>
                        </a:spcAft>
                      </a:pPr>
                      <a:r>
                        <a:rPr lang="zh-CN" sz="1400" b="1" kern="100" dirty="0">
                          <a:solidFill>
                            <a:schemeClr val="tx1"/>
                          </a:solidFill>
                          <a:latin typeface="Cambria Math" panose="02040503050406030204" pitchFamily="18" charset="0"/>
                        </a:rPr>
                        <a:t>地址</a:t>
                      </a:r>
                      <a:r>
                        <a:rPr lang="en-US" altLang="zh-CN" sz="1400" b="1" kern="100" baseline="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rgbClr val="FF0000"/>
                          </a:solidFill>
                          <a:latin typeface="Cambria Math" panose="02040503050406030204" pitchFamily="18" charset="0"/>
                          <a:ea typeface="Cambria Math" panose="02040503050406030204" pitchFamily="18" charset="0"/>
                        </a:rPr>
                        <a:t>PC</a:t>
                      </a:r>
                      <a:endParaRPr lang="zh-CN" sz="1400" b="1" kern="100" dirty="0">
                        <a:solidFill>
                          <a:srgbClr val="FF0000"/>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31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26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25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21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20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16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10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zh-CN" altLang="en-US" sz="1400" b="1" kern="100" dirty="0">
                          <a:solidFill>
                            <a:schemeClr val="tx1"/>
                          </a:solidFill>
                          <a:latin typeface="Cambria Math" panose="02040503050406030204" pitchFamily="18" charset="0"/>
                          <a:ea typeface="宋体"/>
                          <a:cs typeface="Times New Roman"/>
                        </a:rPr>
                        <a:t>指令</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0"/>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a:t>
                      </a:r>
                      <a:r>
                        <a:rPr lang="en-US" altLang="zh-CN" sz="1400" b="1" kern="100" dirty="0">
                          <a:solidFill>
                            <a:schemeClr val="tx1"/>
                          </a:solidFill>
                          <a:latin typeface="Cambria Math" panose="02040503050406030204" pitchFamily="18" charset="0"/>
                          <a:ea typeface="Cambria Math" panose="02040503050406030204" pitchFamily="18" charset="0"/>
                        </a:rPr>
                        <a:t>1</a:t>
                      </a:r>
                      <a:r>
                        <a:rPr lang="en-US" sz="1400" b="1" kern="100" dirty="0">
                          <a:solidFill>
                            <a:schemeClr val="tx1"/>
                          </a:solidFill>
                          <a:latin typeface="Cambria Math" panose="02040503050406030204" pitchFamily="18" charset="0"/>
                          <a:ea typeface="Cambria Math" panose="02040503050406030204" pitchFamily="18" charset="0"/>
                        </a:rPr>
                        <a:t>11</a:t>
                      </a:r>
                      <a:r>
                        <a:rPr lang="en-US" altLang="zh-CN" sz="1400" b="1" kern="100" dirty="0">
                          <a:solidFill>
                            <a:schemeClr val="tx1"/>
                          </a:solidFill>
                          <a:latin typeface="Cambria Math" panose="02040503050406030204" pitchFamily="18" charset="0"/>
                          <a:ea typeface="Cambria Math" panose="02040503050406030204" pitchFamily="18" charset="0"/>
                        </a:rPr>
                        <a:t>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0011 0000 0000 0000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LUI R1, x3000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1"/>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a:t>
                      </a:r>
                      <a:r>
                        <a:rPr lang="en-US" altLang="zh-CN" sz="1400" b="1" kern="100" dirty="0">
                          <a:solidFill>
                            <a:schemeClr val="tx1"/>
                          </a:solidFill>
                          <a:latin typeface="Cambria Math" panose="02040503050406030204" pitchFamily="18" charset="0"/>
                          <a:ea typeface="Cambria Math" panose="02040503050406030204" pitchFamily="18" charset="0"/>
                        </a:rPr>
                        <a:t>1100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a:t>
                      </a:r>
                      <a:r>
                        <a:rPr lang="en-US" altLang="zh-CN" sz="1400" b="1" kern="100" dirty="0">
                          <a:solidFill>
                            <a:schemeClr val="tx1"/>
                          </a:solidFill>
                          <a:latin typeface="Cambria Math" panose="02040503050406030204" pitchFamily="18" charset="0"/>
                          <a:ea typeface="Cambria Math" panose="02040503050406030204" pitchFamily="18" charset="0"/>
                        </a:rPr>
                        <a:t>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ANDI R3, R3, x0000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2"/>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0008</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0000 0000 0000 1010</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R2, R0,</a:t>
                      </a:r>
                      <a:r>
                        <a:rPr lang="zh-CN" altLang="en-US" sz="1400" b="1" kern="100" dirty="0">
                          <a:solidFill>
                            <a:schemeClr val="tx1"/>
                          </a:solidFill>
                          <a:latin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x000A</a:t>
                      </a:r>
                    </a:p>
                  </a:txBody>
                  <a:tcPr marL="0" marR="0" marT="0" marB="0" anchor="ctr">
                    <a:solidFill>
                      <a:srgbClr val="E9F7EF"/>
                    </a:solidFill>
                  </a:tcPr>
                </a:tc>
                <a:extLst>
                  <a:ext uri="{0D108BD9-81ED-4DB2-BD59-A6C34878D82A}">
                    <a16:rowId xmlns:a16="http://schemas.microsoft.com/office/drawing/2014/main" val="10003"/>
                  </a:ext>
                </a:extLst>
              </a:tr>
              <a:tr h="313573">
                <a:tc>
                  <a:txBody>
                    <a:bodyPr/>
                    <a:lstStyle/>
                    <a:p>
                      <a:pPr algn="ctr">
                        <a:spcAft>
                          <a:spcPts val="0"/>
                        </a:spcAft>
                      </a:pPr>
                      <a:r>
                        <a:rPr lang="en-US" sz="1400" b="1" kern="100" dirty="0">
                          <a:solidFill>
                            <a:srgbClr val="FF0000"/>
                          </a:solidFill>
                          <a:latin typeface="Cambria Math" panose="02040503050406030204" pitchFamily="18" charset="0"/>
                          <a:ea typeface="Cambria Math" panose="02040503050406030204" pitchFamily="18" charset="0"/>
                        </a:rPr>
                        <a:t>x4000  000C</a:t>
                      </a:r>
                      <a:endParaRPr lang="zh-CN" sz="1400" b="1" kern="100" dirty="0">
                        <a:solidFill>
                          <a:srgbClr val="FF0000"/>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00000</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0000 0000 0001 0100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BEQ R0, R2, x0014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extLst>
                  <a:ext uri="{0D108BD9-81ED-4DB2-BD59-A6C34878D82A}">
                    <a16:rowId xmlns:a16="http://schemas.microsoft.com/office/drawing/2014/main" val="10004"/>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kern="100" dirty="0">
                          <a:solidFill>
                            <a:schemeClr val="tx1"/>
                          </a:solidFill>
                          <a:latin typeface="Cambria Math" panose="02040503050406030204" pitchFamily="18" charset="0"/>
                          <a:ea typeface="Cambria Math" panose="02040503050406030204" pitchFamily="18" charset="0"/>
                        </a:rPr>
                        <a:t>100011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LW R4, 0(R1)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5"/>
                  </a:ext>
                </a:extLst>
              </a:tr>
              <a:tr h="313573">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x4000 0014</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00100</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 R3, R3, R4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6"/>
                  </a:ext>
                </a:extLst>
              </a:tr>
              <a:tr h="313573">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x4000 0018</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00001</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00001</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R1, R1, x0004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7"/>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001C</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00010</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1111 1111 1111 1111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R2, R2, </a:t>
                      </a:r>
                      <a:r>
                        <a:rPr lang="en-US" altLang="zh-CN" sz="1400" b="1" kern="100" dirty="0" err="1">
                          <a:solidFill>
                            <a:schemeClr val="tx1"/>
                          </a:solidFill>
                          <a:latin typeface="Cambria Math" panose="02040503050406030204" pitchFamily="18" charset="0"/>
                          <a:ea typeface="Cambria Math" panose="02040503050406030204" pitchFamily="18" charset="0"/>
                        </a:rPr>
                        <a:t>xFFFF</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8"/>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0020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gridSpan="5">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00</a:t>
                      </a:r>
                      <a:r>
                        <a:rPr lang="en-US" sz="1400" b="1" kern="10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0000</a:t>
                      </a:r>
                      <a:r>
                        <a:rPr lang="en-US" sz="1400" b="1" kern="10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0000 </a:t>
                      </a:r>
                      <a:r>
                        <a:rPr lang="en-US" sz="1400" b="1" kern="100" dirty="0">
                          <a:solidFill>
                            <a:schemeClr val="tx1"/>
                          </a:solidFill>
                          <a:latin typeface="Cambria Math" panose="02040503050406030204" pitchFamily="18" charset="0"/>
                          <a:ea typeface="Cambria Math" panose="02040503050406030204" pitchFamily="18" charset="0"/>
                        </a:rPr>
                        <a:t>0000 0000 0000 1100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hMerge="1">
                  <a:txBody>
                    <a:bodyPr/>
                    <a:lstStyle/>
                    <a:p>
                      <a:pPr algn="ctr">
                        <a:spcAft>
                          <a:spcPts val="0"/>
                        </a:spcAft>
                      </a:pPr>
                      <a:endParaRPr lang="zh-CN" sz="1050" b="1" kern="100" dirty="0">
                        <a:solidFill>
                          <a:schemeClr val="tx1"/>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a:spcAft>
                          <a:spcPts val="0"/>
                        </a:spcAft>
                      </a:pPr>
                      <a:endParaRPr lang="zh-CN" sz="1050" b="1" kern="100" dirty="0">
                        <a:solidFill>
                          <a:schemeClr val="tx1"/>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J x000000C</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9"/>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0024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gridSpan="6">
                  <a:txBody>
                    <a:bodyPr/>
                    <a:lstStyle/>
                    <a:p>
                      <a:pPr algn="ctr">
                        <a:spcAft>
                          <a:spcPts val="0"/>
                        </a:spcAft>
                      </a:pPr>
                      <a:endParaRPr lang="en-US" sz="1400" b="1" kern="100" dirty="0">
                        <a:solidFill>
                          <a:schemeClr val="tx1"/>
                        </a:solidFill>
                        <a:latin typeface="Cambria Math" panose="02040503050406030204" pitchFamily="18" charset="0"/>
                        <a:ea typeface="Cambria Math" panose="02040503050406030204" pitchFamily="18" charset="0"/>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endParaRPr lang="en-US" sz="1400" b="1" kern="100" dirty="0">
                        <a:solidFill>
                          <a:schemeClr val="tx1"/>
                        </a:solidFill>
                        <a:latin typeface="Cambria Math" panose="02040503050406030204" pitchFamily="18" charset="0"/>
                        <a:ea typeface="Cambria Math" panose="02040503050406030204" pitchFamily="18" charset="0"/>
                        <a:cs typeface="Times New Roman"/>
                      </a:endParaRPr>
                    </a:p>
                  </a:txBody>
                  <a:tcPr marL="0" marR="0" marT="0" marB="0" anchor="ctr"/>
                </a:tc>
                <a:extLst>
                  <a:ext uri="{0D108BD9-81ED-4DB2-BD59-A6C34878D82A}">
                    <a16:rowId xmlns:a16="http://schemas.microsoft.com/office/drawing/2014/main" val="10010"/>
                  </a:ext>
                </a:extLst>
              </a:tr>
            </a:tbl>
          </a:graphicData>
        </a:graphic>
      </p:graphicFrame>
      <p:graphicFrame>
        <p:nvGraphicFramePr>
          <p:cNvPr id="12" name="表格 11">
            <a:extLst>
              <a:ext uri="{FF2B5EF4-FFF2-40B4-BE49-F238E27FC236}">
                <a16:creationId xmlns:a16="http://schemas.microsoft.com/office/drawing/2014/main" id="{A1EEB13A-6690-D43A-5F07-34DDF2DC5FD2}"/>
              </a:ext>
            </a:extLst>
          </p:cNvPr>
          <p:cNvGraphicFramePr>
            <a:graphicFrameLocks noGrp="1"/>
          </p:cNvGraphicFramePr>
          <p:nvPr>
            <p:extLst>
              <p:ext uri="{D42A27DB-BD31-4B8C-83A1-F6EECF244321}">
                <p14:modId xmlns:p14="http://schemas.microsoft.com/office/powerpoint/2010/main" val="3616353854"/>
              </p:ext>
            </p:extLst>
          </p:nvPr>
        </p:nvGraphicFramePr>
        <p:xfrm>
          <a:off x="8530476" y="791682"/>
          <a:ext cx="3090909" cy="2560320"/>
        </p:xfrm>
        <a:graphic>
          <a:graphicData uri="http://schemas.openxmlformats.org/drawingml/2006/table">
            <a:tbl>
              <a:tblPr>
                <a:tableStyleId>{8A107856-5554-42FB-B03E-39F5DBC370BA}</a:tableStyleId>
              </a:tblPr>
              <a:tblGrid>
                <a:gridCol w="481698">
                  <a:extLst>
                    <a:ext uri="{9D8B030D-6E8A-4147-A177-3AD203B41FA5}">
                      <a16:colId xmlns:a16="http://schemas.microsoft.com/office/drawing/2014/main" val="20000"/>
                    </a:ext>
                  </a:extLst>
                </a:gridCol>
                <a:gridCol w="1658789">
                  <a:extLst>
                    <a:ext uri="{9D8B030D-6E8A-4147-A177-3AD203B41FA5}">
                      <a16:colId xmlns:a16="http://schemas.microsoft.com/office/drawing/2014/main" val="20001"/>
                    </a:ext>
                  </a:extLst>
                </a:gridCol>
                <a:gridCol w="950422">
                  <a:extLst>
                    <a:ext uri="{9D8B030D-6E8A-4147-A177-3AD203B41FA5}">
                      <a16:colId xmlns:a16="http://schemas.microsoft.com/office/drawing/2014/main" val="20002"/>
                    </a:ext>
                  </a:extLst>
                </a:gridCol>
              </a:tblGrid>
              <a:tr h="152400">
                <a:tc gridSpan="3">
                  <a:txBody>
                    <a:bodyPr/>
                    <a:lstStyle/>
                    <a:p>
                      <a:pPr algn="ctr">
                        <a:spcAft>
                          <a:spcPts val="0"/>
                        </a:spcAft>
                      </a:pPr>
                      <a:r>
                        <a:rPr lang="zh-CN" altLang="en-US" sz="1200" b="1" kern="100" dirty="0">
                          <a:solidFill>
                            <a:schemeClr val="tx1"/>
                          </a:solidFill>
                        </a:rPr>
                        <a:t>寄存器堆</a:t>
                      </a:r>
                      <a:endParaRPr lang="zh-CN" altLang="en-US" sz="1200" b="1" kern="100" dirty="0">
                        <a:solidFill>
                          <a:schemeClr val="tx1"/>
                        </a:solidFill>
                        <a:latin typeface="Times New Roman"/>
                        <a:ea typeface="宋体"/>
                        <a:cs typeface="Times New Roman"/>
                      </a:endParaRPr>
                    </a:p>
                  </a:txBody>
                  <a:tcPr marL="68560" marR="68560" marT="0" marB="0" anchor="ctr"/>
                </a:tc>
                <a:tc hMerge="1">
                  <a:txBody>
                    <a:bodyPr/>
                    <a:lstStyle/>
                    <a:p>
                      <a:pPr algn="l">
                        <a:spcAft>
                          <a:spcPts val="0"/>
                        </a:spcAft>
                      </a:pPr>
                      <a:r>
                        <a:rPr lang="zh-CN" altLang="en-US" sz="1200" b="1" kern="100" dirty="0">
                          <a:solidFill>
                            <a:schemeClr val="tx1"/>
                          </a:solidFill>
                        </a:rPr>
                        <a:t>寄存器堆</a:t>
                      </a:r>
                      <a:endParaRPr lang="zh-CN" sz="1200" b="1" kern="100" dirty="0">
                        <a:solidFill>
                          <a:schemeClr val="tx1"/>
                        </a:solidFill>
                        <a:latin typeface="Times New Roman"/>
                        <a:ea typeface="宋体"/>
                        <a:cs typeface="Times New Roman"/>
                      </a:endParaRPr>
                    </a:p>
                  </a:txBody>
                  <a:tcPr marL="68560" marR="68560" marT="0" marB="0" anchor="ctr"/>
                </a:tc>
                <a:tc hMerge="1">
                  <a:txBody>
                    <a:bodyPr/>
                    <a:lstStyle/>
                    <a:p>
                      <a:pPr algn="l">
                        <a:spcAft>
                          <a:spcPts val="0"/>
                        </a:spcAft>
                      </a:pPr>
                      <a:endParaRPr lang="zh-CN" sz="1200" b="1" kern="100" dirty="0">
                        <a:solidFill>
                          <a:schemeClr val="tx1"/>
                        </a:solidFill>
                        <a:latin typeface="Times New Roman"/>
                        <a:ea typeface="宋体"/>
                        <a:cs typeface="Times New Roman"/>
                      </a:endParaRPr>
                    </a:p>
                  </a:txBody>
                  <a:tcPr marL="68560" marR="68560" marT="0" marB="0" anchor="ctr"/>
                </a:tc>
                <a:extLst>
                  <a:ext uri="{0D108BD9-81ED-4DB2-BD59-A6C34878D82A}">
                    <a16:rowId xmlns:a16="http://schemas.microsoft.com/office/drawing/2014/main" val="10000"/>
                  </a:ext>
                </a:extLst>
              </a:tr>
              <a:tr h="159985">
                <a:tc>
                  <a:txBody>
                    <a:bodyPr/>
                    <a:lstStyle/>
                    <a:p>
                      <a:pPr algn="l">
                        <a:spcAft>
                          <a:spcPts val="0"/>
                        </a:spcAft>
                      </a:pPr>
                      <a:r>
                        <a:rPr lang="en-US" sz="1200" b="1" kern="100" dirty="0">
                          <a:solidFill>
                            <a:schemeClr val="tx1"/>
                          </a:solidFill>
                        </a:rPr>
                        <a:t>R0</a:t>
                      </a:r>
                      <a:endParaRPr lang="zh-CN" sz="1200" b="1" kern="100" dirty="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sz="1200" b="1" kern="100" dirty="0">
                          <a:solidFill>
                            <a:schemeClr val="tx1"/>
                          </a:solidFill>
                          <a:latin typeface="Cambria Math" panose="02040503050406030204" pitchFamily="18" charset="0"/>
                          <a:ea typeface="Cambria Math" panose="02040503050406030204" pitchFamily="18" charset="0"/>
                        </a:rPr>
                        <a:t>0000 0000 0000 0000 0000 0000 0000 0000</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Cambria Math" panose="02040503050406030204" pitchFamily="18" charset="0"/>
                        </a:rPr>
                        <a:t>0</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1"/>
                  </a:ext>
                </a:extLst>
              </a:tr>
              <a:tr h="159985">
                <a:tc>
                  <a:txBody>
                    <a:bodyPr/>
                    <a:lstStyle/>
                    <a:p>
                      <a:pPr algn="l">
                        <a:spcAft>
                          <a:spcPts val="0"/>
                        </a:spcAft>
                      </a:pPr>
                      <a:r>
                        <a:rPr lang="en-US" sz="1200" b="1" kern="100">
                          <a:solidFill>
                            <a:schemeClr val="tx1"/>
                          </a:solidFill>
                        </a:rPr>
                        <a:t>R1</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0011 0000 0000 0000 0000 0000 0000 0000</a:t>
                      </a:r>
                      <a:endParaRPr lang="zh-CN" sz="1200" b="1" kern="100" dirty="0">
                        <a:solidFill>
                          <a:schemeClr val="tx1"/>
                        </a:solidFill>
                        <a:latin typeface="Cambria Math" panose="02040503050406030204" pitchFamily="18" charset="0"/>
                        <a:ea typeface="宋体"/>
                        <a:cs typeface="Times New Roman"/>
                      </a:endParaRPr>
                    </a:p>
                  </a:txBody>
                  <a:tcPr marL="68589" marR="68589"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x3000 0000</a:t>
                      </a:r>
                      <a:endParaRPr lang="zh-CN" sz="1200" b="1" kern="100" dirty="0">
                        <a:solidFill>
                          <a:schemeClr val="tx1"/>
                        </a:solidFill>
                        <a:latin typeface="Cambria Math" panose="02040503050406030204" pitchFamily="18" charset="0"/>
                        <a:ea typeface="宋体"/>
                        <a:cs typeface="Times New Roman"/>
                      </a:endParaRPr>
                    </a:p>
                  </a:txBody>
                  <a:tcPr marL="68589" marR="68589" marT="0" marB="0" anchor="ctr"/>
                </a:tc>
                <a:extLst>
                  <a:ext uri="{0D108BD9-81ED-4DB2-BD59-A6C34878D82A}">
                    <a16:rowId xmlns:a16="http://schemas.microsoft.com/office/drawing/2014/main" val="10002"/>
                  </a:ext>
                </a:extLst>
              </a:tr>
              <a:tr h="159985">
                <a:tc>
                  <a:txBody>
                    <a:bodyPr/>
                    <a:lstStyle/>
                    <a:p>
                      <a:pPr algn="l">
                        <a:spcAft>
                          <a:spcPts val="0"/>
                        </a:spcAft>
                      </a:pPr>
                      <a:r>
                        <a:rPr lang="en-US" sz="1200" b="1" kern="100">
                          <a:solidFill>
                            <a:schemeClr val="tx1"/>
                          </a:solidFill>
                        </a:rPr>
                        <a:t>R2</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宋体"/>
                          <a:cs typeface="Times New Roman"/>
                        </a:rPr>
                        <a:t>0000 0000 0000 0000 0000 0000 0000 1010</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宋体"/>
                          <a:cs typeface="Times New Roman"/>
                        </a:rPr>
                        <a:t>x0000 000A</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3"/>
                  </a:ext>
                </a:extLst>
              </a:tr>
              <a:tr h="159985">
                <a:tc>
                  <a:txBody>
                    <a:bodyPr/>
                    <a:lstStyle/>
                    <a:p>
                      <a:pPr algn="l">
                        <a:spcAft>
                          <a:spcPts val="0"/>
                        </a:spcAft>
                      </a:pPr>
                      <a:r>
                        <a:rPr lang="en-US" sz="1200" b="1" kern="100">
                          <a:solidFill>
                            <a:schemeClr val="tx1"/>
                          </a:solidFill>
                        </a:rPr>
                        <a:t>R3</a:t>
                      </a:r>
                      <a:endParaRPr lang="zh-CN" sz="1200" b="1" kern="100">
                        <a:solidFill>
                          <a:schemeClr val="tx1"/>
                        </a:solidFill>
                        <a:latin typeface="Times New Roman"/>
                        <a:ea typeface="宋体"/>
                        <a:cs typeface="Times New Roman"/>
                      </a:endParaRPr>
                    </a:p>
                  </a:txBody>
                  <a:tcPr marL="68560" marR="6856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0000 0000 0000 0000 0000 0000 0000 0000</a:t>
                      </a:r>
                    </a:p>
                  </a:txBody>
                  <a:tcPr marL="68560" marR="6856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0</a:t>
                      </a:r>
                      <a:endParaRPr lang="zh-CN" altLang="zh-CN" sz="1200" b="1" kern="100" dirty="0">
                        <a:solidFill>
                          <a:schemeClr val="tx1"/>
                        </a:solidFill>
                        <a:latin typeface="Cambria Math" panose="02040503050406030204" pitchFamily="18" charset="0"/>
                        <a:ea typeface="+mn-ea"/>
                        <a:cs typeface="Times New Roman"/>
                      </a:endParaRPr>
                    </a:p>
                  </a:txBody>
                  <a:tcPr marL="68560" marR="68560" marT="0" marB="0" anchor="ctr"/>
                </a:tc>
                <a:extLst>
                  <a:ext uri="{0D108BD9-81ED-4DB2-BD59-A6C34878D82A}">
                    <a16:rowId xmlns:a16="http://schemas.microsoft.com/office/drawing/2014/main" val="10004"/>
                  </a:ext>
                </a:extLst>
              </a:tr>
              <a:tr h="159985">
                <a:tc>
                  <a:txBody>
                    <a:bodyPr/>
                    <a:lstStyle/>
                    <a:p>
                      <a:pPr algn="l">
                        <a:spcAft>
                          <a:spcPts val="0"/>
                        </a:spcAft>
                      </a:pPr>
                      <a:r>
                        <a:rPr lang="en-US" sz="1200" b="1" kern="100">
                          <a:solidFill>
                            <a:schemeClr val="tx1"/>
                          </a:solidFill>
                        </a:rPr>
                        <a:t>R4</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altLang="zh-CN" sz="1200" b="1" kern="100" dirty="0">
                        <a:solidFill>
                          <a:srgbClr val="FF0000"/>
                        </a:solidFill>
                        <a:latin typeface="Cambria Math" panose="02040503050406030204" pitchFamily="18" charset="0"/>
                        <a:ea typeface="+mn-ea"/>
                        <a:cs typeface="Times New Roman"/>
                      </a:endParaRPr>
                    </a:p>
                  </a:txBody>
                  <a:tcPr marL="68560" marR="6856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1" kern="100" dirty="0">
                        <a:solidFill>
                          <a:srgbClr val="FF0000"/>
                        </a:solidFill>
                        <a:latin typeface="Cambria Math" panose="02040503050406030204" pitchFamily="18" charset="0"/>
                        <a:ea typeface="Cambria Math" panose="02040503050406030204" pitchFamily="18" charset="0"/>
                        <a:cs typeface="Times New Roman"/>
                      </a:endParaRPr>
                    </a:p>
                  </a:txBody>
                  <a:tcPr marL="68560" marR="68560" marT="0" marB="0" anchor="ctr"/>
                </a:tc>
                <a:extLst>
                  <a:ext uri="{0D108BD9-81ED-4DB2-BD59-A6C34878D82A}">
                    <a16:rowId xmlns:a16="http://schemas.microsoft.com/office/drawing/2014/main" val="10005"/>
                  </a:ext>
                </a:extLst>
              </a:tr>
              <a:tr h="159985">
                <a:tc>
                  <a:txBody>
                    <a:bodyPr/>
                    <a:lstStyle/>
                    <a:p>
                      <a:pPr algn="l">
                        <a:spcAft>
                          <a:spcPts val="0"/>
                        </a:spcAft>
                      </a:pPr>
                      <a:endParaRPr lang="en-US"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6"/>
                  </a:ext>
                </a:extLst>
              </a:tr>
              <a:tr h="159985">
                <a:tc>
                  <a:txBody>
                    <a:bodyPr/>
                    <a:lstStyle/>
                    <a:p>
                      <a:pPr algn="l">
                        <a:spcAft>
                          <a:spcPts val="0"/>
                        </a:spcAft>
                      </a:pPr>
                      <a:r>
                        <a:rPr lang="en-US" sz="1200" b="1" kern="100">
                          <a:solidFill>
                            <a:schemeClr val="tx1"/>
                          </a:solidFill>
                        </a:rPr>
                        <a:t>R29</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7"/>
                  </a:ext>
                </a:extLst>
              </a:tr>
              <a:tr h="159985">
                <a:tc>
                  <a:txBody>
                    <a:bodyPr/>
                    <a:lstStyle/>
                    <a:p>
                      <a:pPr algn="l">
                        <a:spcAft>
                          <a:spcPts val="0"/>
                        </a:spcAft>
                      </a:pPr>
                      <a:r>
                        <a:rPr lang="en-US" sz="1200" b="1" kern="100">
                          <a:solidFill>
                            <a:schemeClr val="tx1"/>
                          </a:solidFill>
                        </a:rPr>
                        <a:t>R30</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8"/>
                  </a:ext>
                </a:extLst>
              </a:tr>
              <a:tr h="159985">
                <a:tc>
                  <a:txBody>
                    <a:bodyPr/>
                    <a:lstStyle/>
                    <a:p>
                      <a:pPr algn="l">
                        <a:spcAft>
                          <a:spcPts val="0"/>
                        </a:spcAft>
                      </a:pPr>
                      <a:r>
                        <a:rPr lang="en-US" sz="1200" b="1" kern="100" dirty="0">
                          <a:solidFill>
                            <a:schemeClr val="tx1"/>
                          </a:solidFill>
                        </a:rPr>
                        <a:t>R31</a:t>
                      </a:r>
                      <a:endParaRPr lang="zh-CN" sz="1200" b="1" kern="100" dirty="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9"/>
                  </a:ext>
                </a:extLst>
              </a:tr>
            </a:tbl>
          </a:graphicData>
        </a:graphic>
      </p:graphicFrame>
      <p:grpSp>
        <p:nvGrpSpPr>
          <p:cNvPr id="13" name="组合 12">
            <a:extLst>
              <a:ext uri="{FF2B5EF4-FFF2-40B4-BE49-F238E27FC236}">
                <a16:creationId xmlns:a16="http://schemas.microsoft.com/office/drawing/2014/main" id="{633CAC3C-B9C8-F39A-9AC7-AE4AEE2318C4}"/>
              </a:ext>
            </a:extLst>
          </p:cNvPr>
          <p:cNvGrpSpPr/>
          <p:nvPr/>
        </p:nvGrpSpPr>
        <p:grpSpPr>
          <a:xfrm>
            <a:off x="8870559" y="3470224"/>
            <a:ext cx="2671374" cy="2888493"/>
            <a:chOff x="7340560" y="3317692"/>
            <a:chExt cx="1571626" cy="3263901"/>
          </a:xfrm>
        </p:grpSpPr>
        <p:sp>
          <p:nvSpPr>
            <p:cNvPr id="14" name="Line 17">
              <a:extLst>
                <a:ext uri="{FF2B5EF4-FFF2-40B4-BE49-F238E27FC236}">
                  <a16:creationId xmlns:a16="http://schemas.microsoft.com/office/drawing/2014/main" id="{01265918-C608-E670-A511-8C962BD6799B}"/>
                </a:ext>
              </a:extLst>
            </p:cNvPr>
            <p:cNvSpPr>
              <a:spLocks noChangeShapeType="1"/>
            </p:cNvSpPr>
            <p:nvPr/>
          </p:nvSpPr>
          <p:spPr bwMode="auto">
            <a:xfrm>
              <a:off x="8178760" y="3317692"/>
              <a:ext cx="0" cy="2905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5" name="Rectangle 16">
              <a:extLst>
                <a:ext uri="{FF2B5EF4-FFF2-40B4-BE49-F238E27FC236}">
                  <a16:creationId xmlns:a16="http://schemas.microsoft.com/office/drawing/2014/main" id="{CC36D0B0-EAA6-BA29-8396-8FAFA95E7BE9}"/>
                </a:ext>
              </a:extLst>
            </p:cNvPr>
            <p:cNvSpPr>
              <a:spLocks noChangeArrowheads="1"/>
            </p:cNvSpPr>
            <p:nvPr/>
          </p:nvSpPr>
          <p:spPr bwMode="auto">
            <a:xfrm>
              <a:off x="7537410" y="3608204"/>
              <a:ext cx="1284288" cy="6111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R1</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x3000 0000</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R3</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0</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和数</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R2</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1</a:t>
              </a:r>
              <a:r>
                <a:rPr lang="en-US" altLang="zh-CN" sz="1100" b="1" dirty="0">
                  <a:solidFill>
                    <a:prstClr val="black"/>
                  </a:solidFill>
                  <a:cs typeface="Times New Roman" panose="02020603050405020304" pitchFamily="18" charset="0"/>
                </a:rPr>
                <a:t>0</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计数</a:t>
              </a:r>
              <a:endParaRPr lang="en-US" altLang="zh-CN" sz="1100" b="1" dirty="0">
                <a:solidFill>
                  <a:prstClr val="black"/>
                </a:solidFill>
                <a:sym typeface="Symbol" panose="05050102010706020507" pitchFamily="18" charset="2"/>
              </a:endParaRPr>
            </a:p>
            <a:p>
              <a:pPr eaLnBrk="0" fontAlgn="base" hangingPunct="0">
                <a:spcBef>
                  <a:spcPct val="0"/>
                </a:spcBef>
                <a:spcAft>
                  <a:spcPct val="0"/>
                </a:spcAft>
              </a:pPr>
              <a:endParaRPr lang="en-US" altLang="zh-CN" sz="1100" b="1" dirty="0">
                <a:solidFill>
                  <a:prstClr val="black"/>
                </a:solidFill>
                <a:cs typeface="Times New Roman" panose="02020603050405020304" pitchFamily="18" charset="0"/>
                <a:sym typeface="Symbol" panose="05050102010706020507" pitchFamily="18" charset="2"/>
              </a:endParaRPr>
            </a:p>
          </p:txBody>
        </p:sp>
        <p:sp>
          <p:nvSpPr>
            <p:cNvPr id="16" name="Line 15">
              <a:extLst>
                <a:ext uri="{FF2B5EF4-FFF2-40B4-BE49-F238E27FC236}">
                  <a16:creationId xmlns:a16="http://schemas.microsoft.com/office/drawing/2014/main" id="{D82BD9BF-FB96-2928-9731-207BF2CCF21E}"/>
                </a:ext>
              </a:extLst>
            </p:cNvPr>
            <p:cNvSpPr>
              <a:spLocks noChangeShapeType="1"/>
            </p:cNvSpPr>
            <p:nvPr/>
          </p:nvSpPr>
          <p:spPr bwMode="auto">
            <a:xfrm>
              <a:off x="8186699" y="4219392"/>
              <a:ext cx="1587" cy="2921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7" name="Line 14">
              <a:extLst>
                <a:ext uri="{FF2B5EF4-FFF2-40B4-BE49-F238E27FC236}">
                  <a16:creationId xmlns:a16="http://schemas.microsoft.com/office/drawing/2014/main" id="{66C9613A-7A15-FAEE-06CD-C5B7B7832072}"/>
                </a:ext>
              </a:extLst>
            </p:cNvPr>
            <p:cNvSpPr>
              <a:spLocks noChangeShapeType="1"/>
            </p:cNvSpPr>
            <p:nvPr/>
          </p:nvSpPr>
          <p:spPr bwMode="auto">
            <a:xfrm>
              <a:off x="8189874" y="5051242"/>
              <a:ext cx="1587" cy="2905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8" name="AutoShape 13">
              <a:extLst>
                <a:ext uri="{FF2B5EF4-FFF2-40B4-BE49-F238E27FC236}">
                  <a16:creationId xmlns:a16="http://schemas.microsoft.com/office/drawing/2014/main" id="{6C43951B-094E-94C9-6E82-910EEEF1F4E6}"/>
                </a:ext>
              </a:extLst>
            </p:cNvPr>
            <p:cNvSpPr>
              <a:spLocks noChangeArrowheads="1"/>
            </p:cNvSpPr>
            <p:nvPr/>
          </p:nvSpPr>
          <p:spPr bwMode="auto">
            <a:xfrm>
              <a:off x="7775536" y="4508318"/>
              <a:ext cx="811213" cy="542925"/>
            </a:xfrm>
            <a:prstGeom prst="flowChartDecision">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R2</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0</a:t>
              </a:r>
              <a:endParaRPr lang="en-US" altLang="zh-CN" sz="1100" b="1" dirty="0">
                <a:solidFill>
                  <a:prstClr val="black"/>
                </a:solidFill>
              </a:endParaRPr>
            </a:p>
            <a:p>
              <a:pPr eaLnBrk="0" fontAlgn="base" hangingPunct="0">
                <a:spcBef>
                  <a:spcPct val="0"/>
                </a:spcBef>
                <a:spcAft>
                  <a:spcPct val="0"/>
                </a:spcAft>
              </a:pPr>
              <a:endParaRPr lang="en-US" altLang="zh-CN" sz="1100" b="1" dirty="0">
                <a:solidFill>
                  <a:prstClr val="black"/>
                </a:solidFill>
              </a:endParaRPr>
            </a:p>
          </p:txBody>
        </p:sp>
        <p:sp>
          <p:nvSpPr>
            <p:cNvPr id="39" name="Text Box 12">
              <a:extLst>
                <a:ext uri="{FF2B5EF4-FFF2-40B4-BE49-F238E27FC236}">
                  <a16:creationId xmlns:a16="http://schemas.microsoft.com/office/drawing/2014/main" id="{06CE72E5-2331-04CF-D7C5-520ACAB3F397}"/>
                </a:ext>
              </a:extLst>
            </p:cNvPr>
            <p:cNvSpPr txBox="1">
              <a:spLocks noChangeArrowheads="1"/>
            </p:cNvSpPr>
            <p:nvPr/>
          </p:nvSpPr>
          <p:spPr bwMode="auto">
            <a:xfrm>
              <a:off x="7469146" y="4472098"/>
              <a:ext cx="1809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zh-CN" altLang="zh-CN" sz="1100" b="1" dirty="0">
                  <a:solidFill>
                    <a:prstClr val="black"/>
                  </a:solidFill>
                  <a:cs typeface="Times New Roman" panose="02020603050405020304" pitchFamily="18" charset="0"/>
                </a:rPr>
                <a:t>是</a:t>
              </a:r>
              <a:endParaRPr lang="zh-CN" altLang="zh-CN" sz="1100" b="1" dirty="0">
                <a:solidFill>
                  <a:prstClr val="black"/>
                </a:solidFill>
              </a:endParaRPr>
            </a:p>
          </p:txBody>
        </p:sp>
        <p:sp>
          <p:nvSpPr>
            <p:cNvPr id="40" name="Line 11">
              <a:extLst>
                <a:ext uri="{FF2B5EF4-FFF2-40B4-BE49-F238E27FC236}">
                  <a16:creationId xmlns:a16="http://schemas.microsoft.com/office/drawing/2014/main" id="{3C569CF8-F95A-5BBD-6136-FE30A659C703}"/>
                </a:ext>
              </a:extLst>
            </p:cNvPr>
            <p:cNvSpPr>
              <a:spLocks noChangeShapeType="1"/>
            </p:cNvSpPr>
            <p:nvPr/>
          </p:nvSpPr>
          <p:spPr bwMode="auto">
            <a:xfrm flipH="1" flipV="1">
              <a:off x="7340560" y="4762317"/>
              <a:ext cx="438149" cy="95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1" name="Rectangle 10">
              <a:extLst>
                <a:ext uri="{FF2B5EF4-FFF2-40B4-BE49-F238E27FC236}">
                  <a16:creationId xmlns:a16="http://schemas.microsoft.com/office/drawing/2014/main" id="{397127BA-ACDF-FAFC-3915-6566107BC023}"/>
                </a:ext>
              </a:extLst>
            </p:cNvPr>
            <p:cNvSpPr>
              <a:spLocks noChangeArrowheads="1"/>
            </p:cNvSpPr>
            <p:nvPr/>
          </p:nvSpPr>
          <p:spPr bwMode="auto">
            <a:xfrm>
              <a:off x="7645361" y="5341754"/>
              <a:ext cx="1090613" cy="8016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R4</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M[R1]</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R3</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R3+R4</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R1</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R1+4</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R2</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R2-1</a:t>
              </a:r>
              <a:endParaRPr lang="zh-CN" altLang="en-US" sz="1100" b="1" dirty="0">
                <a:solidFill>
                  <a:prstClr val="black"/>
                </a:solidFill>
                <a:sym typeface="Symbol" panose="05050102010706020507" pitchFamily="18" charset="2"/>
              </a:endParaRPr>
            </a:p>
            <a:p>
              <a:pPr eaLnBrk="0" fontAlgn="base" hangingPunct="0">
                <a:spcBef>
                  <a:spcPct val="0"/>
                </a:spcBef>
                <a:spcAft>
                  <a:spcPct val="0"/>
                </a:spcAft>
              </a:pPr>
              <a:endParaRPr lang="zh-CN" altLang="en-US" sz="1100" b="1" dirty="0">
                <a:solidFill>
                  <a:prstClr val="black"/>
                </a:solidFill>
                <a:cs typeface="Times New Roman" panose="02020603050405020304" pitchFamily="18" charset="0"/>
                <a:sym typeface="Symbol" panose="05050102010706020507" pitchFamily="18" charset="2"/>
              </a:endParaRPr>
            </a:p>
          </p:txBody>
        </p:sp>
        <p:sp>
          <p:nvSpPr>
            <p:cNvPr id="42" name="Line 9">
              <a:extLst>
                <a:ext uri="{FF2B5EF4-FFF2-40B4-BE49-F238E27FC236}">
                  <a16:creationId xmlns:a16="http://schemas.microsoft.com/office/drawing/2014/main" id="{8D7A6826-CAFF-C9FC-F10E-EA7F120C433D}"/>
                </a:ext>
              </a:extLst>
            </p:cNvPr>
            <p:cNvSpPr>
              <a:spLocks noChangeShapeType="1"/>
            </p:cNvSpPr>
            <p:nvPr/>
          </p:nvSpPr>
          <p:spPr bwMode="auto">
            <a:xfrm>
              <a:off x="7340560" y="4762317"/>
              <a:ext cx="0" cy="15335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3" name="Line 8">
              <a:extLst>
                <a:ext uri="{FF2B5EF4-FFF2-40B4-BE49-F238E27FC236}">
                  <a16:creationId xmlns:a16="http://schemas.microsoft.com/office/drawing/2014/main" id="{A83EAA10-00FA-EFAA-F52B-4F3F283C1CD3}"/>
                </a:ext>
              </a:extLst>
            </p:cNvPr>
            <p:cNvSpPr>
              <a:spLocks noChangeShapeType="1"/>
            </p:cNvSpPr>
            <p:nvPr/>
          </p:nvSpPr>
          <p:spPr bwMode="auto">
            <a:xfrm>
              <a:off x="7340560" y="6295842"/>
              <a:ext cx="8382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4" name="Line 7">
              <a:extLst>
                <a:ext uri="{FF2B5EF4-FFF2-40B4-BE49-F238E27FC236}">
                  <a16:creationId xmlns:a16="http://schemas.microsoft.com/office/drawing/2014/main" id="{B2F60B24-CFCF-BDC5-62C4-FDEB7DC520DE}"/>
                </a:ext>
              </a:extLst>
            </p:cNvPr>
            <p:cNvSpPr>
              <a:spLocks noChangeShapeType="1"/>
            </p:cNvSpPr>
            <p:nvPr/>
          </p:nvSpPr>
          <p:spPr bwMode="auto">
            <a:xfrm>
              <a:off x="8180349" y="6291080"/>
              <a:ext cx="1587" cy="2905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5" name="Text Box 6">
              <a:extLst>
                <a:ext uri="{FF2B5EF4-FFF2-40B4-BE49-F238E27FC236}">
                  <a16:creationId xmlns:a16="http://schemas.microsoft.com/office/drawing/2014/main" id="{BA38784F-7E5C-DCA6-5A1E-CAF35697F6F9}"/>
                </a:ext>
              </a:extLst>
            </p:cNvPr>
            <p:cNvSpPr txBox="1">
              <a:spLocks noChangeArrowheads="1"/>
            </p:cNvSpPr>
            <p:nvPr/>
          </p:nvSpPr>
          <p:spPr bwMode="auto">
            <a:xfrm>
              <a:off x="8251786" y="5067117"/>
              <a:ext cx="1809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zh-CN" altLang="zh-CN" sz="1100" b="1">
                  <a:solidFill>
                    <a:prstClr val="black"/>
                  </a:solidFill>
                  <a:cs typeface="Times New Roman" panose="02020603050405020304" pitchFamily="18" charset="0"/>
                </a:rPr>
                <a:t>否</a:t>
              </a:r>
              <a:endParaRPr lang="zh-CN" altLang="zh-CN" sz="1100" b="1">
                <a:solidFill>
                  <a:prstClr val="black"/>
                </a:solidFill>
              </a:endParaRPr>
            </a:p>
          </p:txBody>
        </p:sp>
        <p:sp>
          <p:nvSpPr>
            <p:cNvPr id="46" name="Line 5">
              <a:extLst>
                <a:ext uri="{FF2B5EF4-FFF2-40B4-BE49-F238E27FC236}">
                  <a16:creationId xmlns:a16="http://schemas.microsoft.com/office/drawing/2014/main" id="{32B73D78-1E73-ECE1-7E8F-475F70CCC727}"/>
                </a:ext>
              </a:extLst>
            </p:cNvPr>
            <p:cNvSpPr>
              <a:spLocks noChangeShapeType="1"/>
            </p:cNvSpPr>
            <p:nvPr/>
          </p:nvSpPr>
          <p:spPr bwMode="auto">
            <a:xfrm>
              <a:off x="8731210" y="5724342"/>
              <a:ext cx="1793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7" name="Line 4">
              <a:extLst>
                <a:ext uri="{FF2B5EF4-FFF2-40B4-BE49-F238E27FC236}">
                  <a16:creationId xmlns:a16="http://schemas.microsoft.com/office/drawing/2014/main" id="{7AD6680C-BBD8-566F-0356-E720D3A8FFE0}"/>
                </a:ext>
              </a:extLst>
            </p:cNvPr>
            <p:cNvSpPr>
              <a:spLocks noChangeShapeType="1"/>
            </p:cNvSpPr>
            <p:nvPr/>
          </p:nvSpPr>
          <p:spPr bwMode="auto">
            <a:xfrm flipV="1">
              <a:off x="8910599" y="4314642"/>
              <a:ext cx="1587" cy="14097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8" name="Line 3">
              <a:extLst>
                <a:ext uri="{FF2B5EF4-FFF2-40B4-BE49-F238E27FC236}">
                  <a16:creationId xmlns:a16="http://schemas.microsoft.com/office/drawing/2014/main" id="{8548935C-5FF8-6CED-490B-A7B0CA904467}"/>
                </a:ext>
              </a:extLst>
            </p:cNvPr>
            <p:cNvSpPr>
              <a:spLocks noChangeShapeType="1"/>
            </p:cNvSpPr>
            <p:nvPr/>
          </p:nvSpPr>
          <p:spPr bwMode="auto">
            <a:xfrm flipH="1">
              <a:off x="8186698" y="4322579"/>
              <a:ext cx="723900" cy="1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grpSp>
    </p:spTree>
    <p:custDataLst>
      <p:tags r:id="rId1"/>
    </p:custDataLst>
    <p:extLst>
      <p:ext uri="{BB962C8B-B14F-4D97-AF65-F5344CB8AC3E}">
        <p14:creationId xmlns:p14="http://schemas.microsoft.com/office/powerpoint/2010/main" val="12408537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696244" y="125328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指令序列示例：计算</a:t>
              </a:r>
              <a:r>
                <a:rPr lang="en-US" altLang="zh-CN" sz="2800" dirty="0">
                  <a:solidFill>
                    <a:schemeClr val="tx1">
                      <a:lumMod val="85000"/>
                      <a:lumOff val="15000"/>
                    </a:schemeClr>
                  </a:solidFill>
                </a:rPr>
                <a:t>10</a:t>
              </a:r>
              <a:r>
                <a:rPr lang="zh-CN" altLang="en-US" sz="2800" dirty="0">
                  <a:solidFill>
                    <a:schemeClr val="tx1">
                      <a:lumMod val="85000"/>
                      <a:lumOff val="15000"/>
                    </a:schemeClr>
                  </a:solidFill>
                </a:rPr>
                <a:t>个整数的和</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52435" y="1977658"/>
            <a:ext cx="4816489" cy="499560"/>
          </a:xfrm>
          <a:prstGeom prst="rect">
            <a:avLst/>
          </a:prstGeom>
          <a:noFill/>
        </p:spPr>
        <p:txBody>
          <a:bodyPr wrap="square">
            <a:spAutoFit/>
          </a:bodyPr>
          <a:lstStyle/>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假设指令序列从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M[40000000</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16</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开始</a:t>
            </a:r>
          </a:p>
        </p:txBody>
      </p:sp>
      <p:graphicFrame>
        <p:nvGraphicFramePr>
          <p:cNvPr id="11" name="表格 10">
            <a:extLst>
              <a:ext uri="{FF2B5EF4-FFF2-40B4-BE49-F238E27FC236}">
                <a16:creationId xmlns:a16="http://schemas.microsoft.com/office/drawing/2014/main" id="{486383D0-2D8F-ABC1-1014-5A6E837B14F4}"/>
              </a:ext>
            </a:extLst>
          </p:cNvPr>
          <p:cNvGraphicFramePr>
            <a:graphicFrameLocks noGrp="1"/>
          </p:cNvGraphicFramePr>
          <p:nvPr>
            <p:extLst>
              <p:ext uri="{D42A27DB-BD31-4B8C-83A1-F6EECF244321}">
                <p14:modId xmlns:p14="http://schemas.microsoft.com/office/powerpoint/2010/main" val="2477396156"/>
              </p:ext>
            </p:extLst>
          </p:nvPr>
        </p:nvGraphicFramePr>
        <p:xfrm>
          <a:off x="257459" y="3104709"/>
          <a:ext cx="8173199" cy="3476353"/>
        </p:xfrm>
        <a:graphic>
          <a:graphicData uri="http://schemas.openxmlformats.org/drawingml/2006/table">
            <a:tbl>
              <a:tblPr>
                <a:tableStyleId>{0505E3EF-67EA-436B-97B2-0124C06EBD24}</a:tableStyleId>
              </a:tblPr>
              <a:tblGrid>
                <a:gridCol w="1169830">
                  <a:extLst>
                    <a:ext uri="{9D8B030D-6E8A-4147-A177-3AD203B41FA5}">
                      <a16:colId xmlns:a16="http://schemas.microsoft.com/office/drawing/2014/main" val="20000"/>
                    </a:ext>
                  </a:extLst>
                </a:gridCol>
                <a:gridCol w="864000">
                  <a:extLst>
                    <a:ext uri="{9D8B030D-6E8A-4147-A177-3AD203B41FA5}">
                      <a16:colId xmlns:a16="http://schemas.microsoft.com/office/drawing/2014/main" val="20001"/>
                    </a:ext>
                  </a:extLst>
                </a:gridCol>
                <a:gridCol w="864000">
                  <a:extLst>
                    <a:ext uri="{9D8B030D-6E8A-4147-A177-3AD203B41FA5}">
                      <a16:colId xmlns:a16="http://schemas.microsoft.com/office/drawing/2014/main" val="20002"/>
                    </a:ext>
                  </a:extLst>
                </a:gridCol>
                <a:gridCol w="864000">
                  <a:extLst>
                    <a:ext uri="{9D8B030D-6E8A-4147-A177-3AD203B41FA5}">
                      <a16:colId xmlns:a16="http://schemas.microsoft.com/office/drawing/2014/main" val="20003"/>
                    </a:ext>
                  </a:extLst>
                </a:gridCol>
                <a:gridCol w="864000">
                  <a:extLst>
                    <a:ext uri="{9D8B030D-6E8A-4147-A177-3AD203B41FA5}">
                      <a16:colId xmlns:a16="http://schemas.microsoft.com/office/drawing/2014/main" val="20004"/>
                    </a:ext>
                  </a:extLst>
                </a:gridCol>
                <a:gridCol w="864000">
                  <a:extLst>
                    <a:ext uri="{9D8B030D-6E8A-4147-A177-3AD203B41FA5}">
                      <a16:colId xmlns:a16="http://schemas.microsoft.com/office/drawing/2014/main" val="20005"/>
                    </a:ext>
                  </a:extLst>
                </a:gridCol>
                <a:gridCol w="864000">
                  <a:extLst>
                    <a:ext uri="{9D8B030D-6E8A-4147-A177-3AD203B41FA5}">
                      <a16:colId xmlns:a16="http://schemas.microsoft.com/office/drawing/2014/main" val="20006"/>
                    </a:ext>
                  </a:extLst>
                </a:gridCol>
                <a:gridCol w="1819369">
                  <a:extLst>
                    <a:ext uri="{9D8B030D-6E8A-4147-A177-3AD203B41FA5}">
                      <a16:colId xmlns:a16="http://schemas.microsoft.com/office/drawing/2014/main" val="20007"/>
                    </a:ext>
                  </a:extLst>
                </a:gridCol>
              </a:tblGrid>
              <a:tr h="340623">
                <a:tc>
                  <a:txBody>
                    <a:bodyPr/>
                    <a:lstStyle/>
                    <a:p>
                      <a:pPr algn="ctr">
                        <a:spcAft>
                          <a:spcPts val="0"/>
                        </a:spcAft>
                      </a:pPr>
                      <a:r>
                        <a:rPr lang="zh-CN" sz="1400" b="1" kern="100" dirty="0">
                          <a:solidFill>
                            <a:schemeClr val="tx1"/>
                          </a:solidFill>
                          <a:latin typeface="Cambria Math" panose="02040503050406030204" pitchFamily="18" charset="0"/>
                        </a:rPr>
                        <a:t>地址</a:t>
                      </a:r>
                      <a:r>
                        <a:rPr lang="en-US" altLang="zh-CN" sz="1400" b="1" kern="100" baseline="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rgbClr val="FF0000"/>
                          </a:solidFill>
                          <a:latin typeface="Cambria Math" panose="02040503050406030204" pitchFamily="18" charset="0"/>
                          <a:ea typeface="Cambria Math" panose="02040503050406030204" pitchFamily="18" charset="0"/>
                        </a:rPr>
                        <a:t>PC</a:t>
                      </a:r>
                      <a:endParaRPr lang="zh-CN" sz="1400" b="1" kern="100" dirty="0">
                        <a:solidFill>
                          <a:srgbClr val="FF0000"/>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31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26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25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21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20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16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10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zh-CN" altLang="en-US" sz="1400" b="1" kern="100" dirty="0">
                          <a:solidFill>
                            <a:schemeClr val="tx1"/>
                          </a:solidFill>
                          <a:latin typeface="Cambria Math" panose="02040503050406030204" pitchFamily="18" charset="0"/>
                          <a:ea typeface="宋体"/>
                          <a:cs typeface="Times New Roman"/>
                        </a:rPr>
                        <a:t>指令</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0"/>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a:t>
                      </a:r>
                      <a:r>
                        <a:rPr lang="en-US" altLang="zh-CN" sz="1400" b="1" kern="100" dirty="0">
                          <a:solidFill>
                            <a:schemeClr val="tx1"/>
                          </a:solidFill>
                          <a:latin typeface="Cambria Math" panose="02040503050406030204" pitchFamily="18" charset="0"/>
                          <a:ea typeface="Cambria Math" panose="02040503050406030204" pitchFamily="18" charset="0"/>
                        </a:rPr>
                        <a:t>1</a:t>
                      </a:r>
                      <a:r>
                        <a:rPr lang="en-US" sz="1400" b="1" kern="100" dirty="0">
                          <a:solidFill>
                            <a:schemeClr val="tx1"/>
                          </a:solidFill>
                          <a:latin typeface="Cambria Math" panose="02040503050406030204" pitchFamily="18" charset="0"/>
                          <a:ea typeface="Cambria Math" panose="02040503050406030204" pitchFamily="18" charset="0"/>
                        </a:rPr>
                        <a:t>11</a:t>
                      </a:r>
                      <a:r>
                        <a:rPr lang="en-US" altLang="zh-CN" sz="1400" b="1" kern="100" dirty="0">
                          <a:solidFill>
                            <a:schemeClr val="tx1"/>
                          </a:solidFill>
                          <a:latin typeface="Cambria Math" panose="02040503050406030204" pitchFamily="18" charset="0"/>
                          <a:ea typeface="Cambria Math" panose="02040503050406030204" pitchFamily="18" charset="0"/>
                        </a:rPr>
                        <a:t>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0011 0000 0000 0000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LUI R1, x3000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1"/>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a:t>
                      </a:r>
                      <a:r>
                        <a:rPr lang="en-US" altLang="zh-CN" sz="1400" b="1" kern="100" dirty="0">
                          <a:solidFill>
                            <a:schemeClr val="tx1"/>
                          </a:solidFill>
                          <a:latin typeface="Cambria Math" panose="02040503050406030204" pitchFamily="18" charset="0"/>
                          <a:ea typeface="Cambria Math" panose="02040503050406030204" pitchFamily="18" charset="0"/>
                        </a:rPr>
                        <a:t>1100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a:t>
                      </a:r>
                      <a:r>
                        <a:rPr lang="en-US" altLang="zh-CN" sz="1400" b="1" kern="100" dirty="0">
                          <a:solidFill>
                            <a:schemeClr val="tx1"/>
                          </a:solidFill>
                          <a:latin typeface="Cambria Math" panose="02040503050406030204" pitchFamily="18" charset="0"/>
                          <a:ea typeface="Cambria Math" panose="02040503050406030204" pitchFamily="18" charset="0"/>
                        </a:rPr>
                        <a:t>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ANDI R3, R3, x0000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2"/>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0008</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0000 0000 0000 1010</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R2, R0,</a:t>
                      </a:r>
                      <a:r>
                        <a:rPr lang="zh-CN" altLang="en-US" sz="1400" b="1" kern="100" dirty="0">
                          <a:solidFill>
                            <a:schemeClr val="tx1"/>
                          </a:solidFill>
                          <a:latin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x000A</a:t>
                      </a:r>
                    </a:p>
                  </a:txBody>
                  <a:tcPr marL="0" marR="0" marT="0" marB="0" anchor="ctr">
                    <a:solidFill>
                      <a:srgbClr val="E9F7EF"/>
                    </a:solidFill>
                  </a:tcPr>
                </a:tc>
                <a:extLst>
                  <a:ext uri="{0D108BD9-81ED-4DB2-BD59-A6C34878D82A}">
                    <a16:rowId xmlns:a16="http://schemas.microsoft.com/office/drawing/2014/main" val="10003"/>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000C</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00000</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0000 0000 0001 0100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BEQ R0, R2, x0014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4"/>
                  </a:ext>
                </a:extLst>
              </a:tr>
              <a:tr h="313573">
                <a:tc>
                  <a:txBody>
                    <a:bodyPr/>
                    <a:lstStyle/>
                    <a:p>
                      <a:pPr algn="ctr">
                        <a:spcAft>
                          <a:spcPts val="0"/>
                        </a:spcAft>
                      </a:pPr>
                      <a:r>
                        <a:rPr lang="en-US" sz="1400" b="1" kern="100" dirty="0">
                          <a:solidFill>
                            <a:srgbClr val="FF0000"/>
                          </a:solidFill>
                          <a:latin typeface="Cambria Math" panose="02040503050406030204" pitchFamily="18" charset="0"/>
                          <a:ea typeface="Cambria Math" panose="02040503050406030204" pitchFamily="18" charset="0"/>
                        </a:rPr>
                        <a:t>x4000 0010</a:t>
                      </a:r>
                      <a:endParaRPr lang="zh-CN" sz="1400" b="1" kern="100" dirty="0">
                        <a:solidFill>
                          <a:srgbClr val="FF0000"/>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kern="100" dirty="0">
                          <a:solidFill>
                            <a:schemeClr val="tx1"/>
                          </a:solidFill>
                          <a:latin typeface="Cambria Math" panose="02040503050406030204" pitchFamily="18" charset="0"/>
                          <a:ea typeface="Cambria Math" panose="02040503050406030204" pitchFamily="18" charset="0"/>
                        </a:rPr>
                        <a:t>100011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LW R4, 0(R1)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extLst>
                  <a:ext uri="{0D108BD9-81ED-4DB2-BD59-A6C34878D82A}">
                    <a16:rowId xmlns:a16="http://schemas.microsoft.com/office/drawing/2014/main" val="10005"/>
                  </a:ext>
                </a:extLst>
              </a:tr>
              <a:tr h="313573">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x4000 0014</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00100</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 R3, R3, R4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6"/>
                  </a:ext>
                </a:extLst>
              </a:tr>
              <a:tr h="313573">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x4000 0018</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00001</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00001</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R1, R1, x0004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7"/>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001C</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00010</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1111 1111 1111 1111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R2, R2, </a:t>
                      </a:r>
                      <a:r>
                        <a:rPr lang="en-US" altLang="zh-CN" sz="1400" b="1" kern="100" dirty="0" err="1">
                          <a:solidFill>
                            <a:schemeClr val="tx1"/>
                          </a:solidFill>
                          <a:latin typeface="Cambria Math" panose="02040503050406030204" pitchFamily="18" charset="0"/>
                          <a:ea typeface="Cambria Math" panose="02040503050406030204" pitchFamily="18" charset="0"/>
                        </a:rPr>
                        <a:t>xFFFF</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8"/>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0020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gridSpan="5">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00</a:t>
                      </a:r>
                      <a:r>
                        <a:rPr lang="en-US" sz="1400" b="1" kern="10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0000</a:t>
                      </a:r>
                      <a:r>
                        <a:rPr lang="en-US" sz="1400" b="1" kern="10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0000 </a:t>
                      </a:r>
                      <a:r>
                        <a:rPr lang="en-US" sz="1400" b="1" kern="100" dirty="0">
                          <a:solidFill>
                            <a:schemeClr val="tx1"/>
                          </a:solidFill>
                          <a:latin typeface="Cambria Math" panose="02040503050406030204" pitchFamily="18" charset="0"/>
                          <a:ea typeface="Cambria Math" panose="02040503050406030204" pitchFamily="18" charset="0"/>
                        </a:rPr>
                        <a:t>0000 0000 0000 1100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hMerge="1">
                  <a:txBody>
                    <a:bodyPr/>
                    <a:lstStyle/>
                    <a:p>
                      <a:pPr algn="ctr">
                        <a:spcAft>
                          <a:spcPts val="0"/>
                        </a:spcAft>
                      </a:pPr>
                      <a:endParaRPr lang="zh-CN" sz="1050" b="1" kern="100" dirty="0">
                        <a:solidFill>
                          <a:schemeClr val="tx1"/>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a:spcAft>
                          <a:spcPts val="0"/>
                        </a:spcAft>
                      </a:pPr>
                      <a:endParaRPr lang="zh-CN" sz="1050" b="1" kern="100" dirty="0">
                        <a:solidFill>
                          <a:schemeClr val="tx1"/>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J x000000C</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9"/>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0024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gridSpan="6">
                  <a:txBody>
                    <a:bodyPr/>
                    <a:lstStyle/>
                    <a:p>
                      <a:pPr algn="ctr">
                        <a:spcAft>
                          <a:spcPts val="0"/>
                        </a:spcAft>
                      </a:pPr>
                      <a:endParaRPr lang="en-US" sz="1400" b="1" kern="100" dirty="0">
                        <a:solidFill>
                          <a:schemeClr val="tx1"/>
                        </a:solidFill>
                        <a:latin typeface="Cambria Math" panose="02040503050406030204" pitchFamily="18" charset="0"/>
                        <a:ea typeface="Cambria Math" panose="02040503050406030204" pitchFamily="18" charset="0"/>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endParaRPr lang="en-US" sz="1400" b="1" kern="100" dirty="0">
                        <a:solidFill>
                          <a:schemeClr val="tx1"/>
                        </a:solidFill>
                        <a:latin typeface="Cambria Math" panose="02040503050406030204" pitchFamily="18" charset="0"/>
                        <a:ea typeface="Cambria Math" panose="02040503050406030204" pitchFamily="18" charset="0"/>
                        <a:cs typeface="Times New Roman"/>
                      </a:endParaRPr>
                    </a:p>
                  </a:txBody>
                  <a:tcPr marL="0" marR="0" marT="0" marB="0" anchor="ctr"/>
                </a:tc>
                <a:extLst>
                  <a:ext uri="{0D108BD9-81ED-4DB2-BD59-A6C34878D82A}">
                    <a16:rowId xmlns:a16="http://schemas.microsoft.com/office/drawing/2014/main" val="10010"/>
                  </a:ext>
                </a:extLst>
              </a:tr>
            </a:tbl>
          </a:graphicData>
        </a:graphic>
      </p:graphicFrame>
      <p:graphicFrame>
        <p:nvGraphicFramePr>
          <p:cNvPr id="12" name="表格 11">
            <a:extLst>
              <a:ext uri="{FF2B5EF4-FFF2-40B4-BE49-F238E27FC236}">
                <a16:creationId xmlns:a16="http://schemas.microsoft.com/office/drawing/2014/main" id="{A1EEB13A-6690-D43A-5F07-34DDF2DC5FD2}"/>
              </a:ext>
            </a:extLst>
          </p:cNvPr>
          <p:cNvGraphicFramePr>
            <a:graphicFrameLocks noGrp="1"/>
          </p:cNvGraphicFramePr>
          <p:nvPr>
            <p:extLst>
              <p:ext uri="{D42A27DB-BD31-4B8C-83A1-F6EECF244321}">
                <p14:modId xmlns:p14="http://schemas.microsoft.com/office/powerpoint/2010/main" val="1256243497"/>
              </p:ext>
            </p:extLst>
          </p:nvPr>
        </p:nvGraphicFramePr>
        <p:xfrm>
          <a:off x="8530476" y="791682"/>
          <a:ext cx="3090909" cy="2743200"/>
        </p:xfrm>
        <a:graphic>
          <a:graphicData uri="http://schemas.openxmlformats.org/drawingml/2006/table">
            <a:tbl>
              <a:tblPr>
                <a:tableStyleId>{8A107856-5554-42FB-B03E-39F5DBC370BA}</a:tableStyleId>
              </a:tblPr>
              <a:tblGrid>
                <a:gridCol w="481698">
                  <a:extLst>
                    <a:ext uri="{9D8B030D-6E8A-4147-A177-3AD203B41FA5}">
                      <a16:colId xmlns:a16="http://schemas.microsoft.com/office/drawing/2014/main" val="20000"/>
                    </a:ext>
                  </a:extLst>
                </a:gridCol>
                <a:gridCol w="1658789">
                  <a:extLst>
                    <a:ext uri="{9D8B030D-6E8A-4147-A177-3AD203B41FA5}">
                      <a16:colId xmlns:a16="http://schemas.microsoft.com/office/drawing/2014/main" val="20001"/>
                    </a:ext>
                  </a:extLst>
                </a:gridCol>
                <a:gridCol w="950422">
                  <a:extLst>
                    <a:ext uri="{9D8B030D-6E8A-4147-A177-3AD203B41FA5}">
                      <a16:colId xmlns:a16="http://schemas.microsoft.com/office/drawing/2014/main" val="20002"/>
                    </a:ext>
                  </a:extLst>
                </a:gridCol>
              </a:tblGrid>
              <a:tr h="152400">
                <a:tc gridSpan="3">
                  <a:txBody>
                    <a:bodyPr/>
                    <a:lstStyle/>
                    <a:p>
                      <a:pPr algn="ctr">
                        <a:spcAft>
                          <a:spcPts val="0"/>
                        </a:spcAft>
                      </a:pPr>
                      <a:r>
                        <a:rPr lang="zh-CN" altLang="en-US" sz="1200" b="1" kern="100" dirty="0">
                          <a:solidFill>
                            <a:schemeClr val="tx1"/>
                          </a:solidFill>
                        </a:rPr>
                        <a:t>寄存器堆</a:t>
                      </a:r>
                      <a:endParaRPr lang="zh-CN" altLang="en-US" sz="1200" b="1" kern="100" dirty="0">
                        <a:solidFill>
                          <a:schemeClr val="tx1"/>
                        </a:solidFill>
                        <a:latin typeface="Times New Roman"/>
                        <a:ea typeface="宋体"/>
                        <a:cs typeface="Times New Roman"/>
                      </a:endParaRPr>
                    </a:p>
                  </a:txBody>
                  <a:tcPr marL="68560" marR="68560" marT="0" marB="0" anchor="ctr"/>
                </a:tc>
                <a:tc hMerge="1">
                  <a:txBody>
                    <a:bodyPr/>
                    <a:lstStyle/>
                    <a:p>
                      <a:pPr algn="l">
                        <a:spcAft>
                          <a:spcPts val="0"/>
                        </a:spcAft>
                      </a:pPr>
                      <a:r>
                        <a:rPr lang="zh-CN" altLang="en-US" sz="1200" b="1" kern="100" dirty="0">
                          <a:solidFill>
                            <a:schemeClr val="tx1"/>
                          </a:solidFill>
                        </a:rPr>
                        <a:t>寄存器堆</a:t>
                      </a:r>
                      <a:endParaRPr lang="zh-CN" sz="1200" b="1" kern="100" dirty="0">
                        <a:solidFill>
                          <a:schemeClr val="tx1"/>
                        </a:solidFill>
                        <a:latin typeface="Times New Roman"/>
                        <a:ea typeface="宋体"/>
                        <a:cs typeface="Times New Roman"/>
                      </a:endParaRPr>
                    </a:p>
                  </a:txBody>
                  <a:tcPr marL="68560" marR="68560" marT="0" marB="0" anchor="ctr"/>
                </a:tc>
                <a:tc hMerge="1">
                  <a:txBody>
                    <a:bodyPr/>
                    <a:lstStyle/>
                    <a:p>
                      <a:pPr algn="l">
                        <a:spcAft>
                          <a:spcPts val="0"/>
                        </a:spcAft>
                      </a:pPr>
                      <a:endParaRPr lang="zh-CN" sz="1200" b="1" kern="100" dirty="0">
                        <a:solidFill>
                          <a:schemeClr val="tx1"/>
                        </a:solidFill>
                        <a:latin typeface="Times New Roman"/>
                        <a:ea typeface="宋体"/>
                        <a:cs typeface="Times New Roman"/>
                      </a:endParaRPr>
                    </a:p>
                  </a:txBody>
                  <a:tcPr marL="68560" marR="68560" marT="0" marB="0" anchor="ctr"/>
                </a:tc>
                <a:extLst>
                  <a:ext uri="{0D108BD9-81ED-4DB2-BD59-A6C34878D82A}">
                    <a16:rowId xmlns:a16="http://schemas.microsoft.com/office/drawing/2014/main" val="10000"/>
                  </a:ext>
                </a:extLst>
              </a:tr>
              <a:tr h="159985">
                <a:tc>
                  <a:txBody>
                    <a:bodyPr/>
                    <a:lstStyle/>
                    <a:p>
                      <a:pPr algn="l">
                        <a:spcAft>
                          <a:spcPts val="0"/>
                        </a:spcAft>
                      </a:pPr>
                      <a:r>
                        <a:rPr lang="en-US" sz="1200" b="1" kern="100" dirty="0">
                          <a:solidFill>
                            <a:schemeClr val="tx1"/>
                          </a:solidFill>
                        </a:rPr>
                        <a:t>R0</a:t>
                      </a:r>
                      <a:endParaRPr lang="zh-CN" sz="1200" b="1" kern="100" dirty="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sz="1200" b="1" kern="100" dirty="0">
                          <a:solidFill>
                            <a:schemeClr val="tx1"/>
                          </a:solidFill>
                          <a:latin typeface="Cambria Math" panose="02040503050406030204" pitchFamily="18" charset="0"/>
                          <a:ea typeface="Cambria Math" panose="02040503050406030204" pitchFamily="18" charset="0"/>
                        </a:rPr>
                        <a:t>0000 0000 0000 0000 0000 0000 0000 0000</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Cambria Math" panose="02040503050406030204" pitchFamily="18" charset="0"/>
                        </a:rPr>
                        <a:t>0</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1"/>
                  </a:ext>
                </a:extLst>
              </a:tr>
              <a:tr h="159985">
                <a:tc>
                  <a:txBody>
                    <a:bodyPr/>
                    <a:lstStyle/>
                    <a:p>
                      <a:pPr algn="l">
                        <a:spcAft>
                          <a:spcPts val="0"/>
                        </a:spcAft>
                      </a:pPr>
                      <a:r>
                        <a:rPr lang="en-US" sz="1200" b="1" kern="100">
                          <a:solidFill>
                            <a:schemeClr val="tx1"/>
                          </a:solidFill>
                        </a:rPr>
                        <a:t>R1</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0011 0000 0000 0000 0000 0000 0000 0000</a:t>
                      </a:r>
                      <a:endParaRPr lang="zh-CN" sz="1200" b="1" kern="100" dirty="0">
                        <a:solidFill>
                          <a:schemeClr val="tx1"/>
                        </a:solidFill>
                        <a:latin typeface="Cambria Math" panose="02040503050406030204" pitchFamily="18" charset="0"/>
                        <a:ea typeface="宋体"/>
                        <a:cs typeface="Times New Roman"/>
                      </a:endParaRPr>
                    </a:p>
                  </a:txBody>
                  <a:tcPr marL="68589" marR="68589"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x3000 0000</a:t>
                      </a:r>
                      <a:endParaRPr lang="zh-CN" sz="1200" b="1" kern="100" dirty="0">
                        <a:solidFill>
                          <a:schemeClr val="tx1"/>
                        </a:solidFill>
                        <a:latin typeface="Cambria Math" panose="02040503050406030204" pitchFamily="18" charset="0"/>
                        <a:ea typeface="宋体"/>
                        <a:cs typeface="Times New Roman"/>
                      </a:endParaRPr>
                    </a:p>
                  </a:txBody>
                  <a:tcPr marL="68589" marR="68589" marT="0" marB="0" anchor="ctr"/>
                </a:tc>
                <a:extLst>
                  <a:ext uri="{0D108BD9-81ED-4DB2-BD59-A6C34878D82A}">
                    <a16:rowId xmlns:a16="http://schemas.microsoft.com/office/drawing/2014/main" val="10002"/>
                  </a:ext>
                </a:extLst>
              </a:tr>
              <a:tr h="159985">
                <a:tc>
                  <a:txBody>
                    <a:bodyPr/>
                    <a:lstStyle/>
                    <a:p>
                      <a:pPr algn="l">
                        <a:spcAft>
                          <a:spcPts val="0"/>
                        </a:spcAft>
                      </a:pPr>
                      <a:r>
                        <a:rPr lang="en-US" sz="1200" b="1" kern="100">
                          <a:solidFill>
                            <a:schemeClr val="tx1"/>
                          </a:solidFill>
                        </a:rPr>
                        <a:t>R2</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宋体"/>
                          <a:cs typeface="Times New Roman"/>
                        </a:rPr>
                        <a:t>0000 0000 0000 0000 0000 0000 0000 1010</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宋体"/>
                          <a:cs typeface="Times New Roman"/>
                        </a:rPr>
                        <a:t>x0000 000A</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3"/>
                  </a:ext>
                </a:extLst>
              </a:tr>
              <a:tr h="159985">
                <a:tc>
                  <a:txBody>
                    <a:bodyPr/>
                    <a:lstStyle/>
                    <a:p>
                      <a:pPr algn="l">
                        <a:spcAft>
                          <a:spcPts val="0"/>
                        </a:spcAft>
                      </a:pPr>
                      <a:r>
                        <a:rPr lang="en-US" sz="1200" b="1" kern="100">
                          <a:solidFill>
                            <a:schemeClr val="tx1"/>
                          </a:solidFill>
                        </a:rPr>
                        <a:t>R3</a:t>
                      </a:r>
                      <a:endParaRPr lang="zh-CN" sz="1200" b="1" kern="100">
                        <a:solidFill>
                          <a:schemeClr val="tx1"/>
                        </a:solidFill>
                        <a:latin typeface="Times New Roman"/>
                        <a:ea typeface="宋体"/>
                        <a:cs typeface="Times New Roman"/>
                      </a:endParaRPr>
                    </a:p>
                  </a:txBody>
                  <a:tcPr marL="68560" marR="6856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0000 0000 0000 0000 0000 0000 0000 0000</a:t>
                      </a:r>
                    </a:p>
                  </a:txBody>
                  <a:tcPr marL="68560" marR="6856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0</a:t>
                      </a:r>
                      <a:endParaRPr lang="zh-CN" altLang="zh-CN" sz="1200" b="1" kern="100" dirty="0">
                        <a:solidFill>
                          <a:schemeClr val="tx1"/>
                        </a:solidFill>
                        <a:latin typeface="Cambria Math" panose="02040503050406030204" pitchFamily="18" charset="0"/>
                        <a:ea typeface="+mn-ea"/>
                        <a:cs typeface="Times New Roman"/>
                      </a:endParaRPr>
                    </a:p>
                  </a:txBody>
                  <a:tcPr marL="68560" marR="68560" marT="0" marB="0" anchor="ctr"/>
                </a:tc>
                <a:extLst>
                  <a:ext uri="{0D108BD9-81ED-4DB2-BD59-A6C34878D82A}">
                    <a16:rowId xmlns:a16="http://schemas.microsoft.com/office/drawing/2014/main" val="10004"/>
                  </a:ext>
                </a:extLst>
              </a:tr>
              <a:tr h="159985">
                <a:tc>
                  <a:txBody>
                    <a:bodyPr/>
                    <a:lstStyle/>
                    <a:p>
                      <a:pPr algn="l">
                        <a:spcAft>
                          <a:spcPts val="0"/>
                        </a:spcAft>
                      </a:pPr>
                      <a:r>
                        <a:rPr lang="en-US" sz="1200" b="1" kern="100">
                          <a:solidFill>
                            <a:schemeClr val="tx1"/>
                          </a:solidFill>
                        </a:rPr>
                        <a:t>R4</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altLang="zh-CN" sz="1200" b="1" kern="100" dirty="0">
                          <a:solidFill>
                            <a:srgbClr val="FF0000"/>
                          </a:solidFill>
                          <a:latin typeface="Cambria Math" panose="02040503050406030204" pitchFamily="18" charset="0"/>
                          <a:ea typeface="+mn-ea"/>
                          <a:cs typeface="Times New Roman"/>
                        </a:rPr>
                        <a:t>0000 0000 0000 0000 0000 0000 0000 0000</a:t>
                      </a:r>
                      <a:endParaRPr lang="zh-CN" altLang="zh-CN" sz="1200" b="1" kern="100" dirty="0">
                        <a:solidFill>
                          <a:srgbClr val="FF0000"/>
                        </a:solidFill>
                        <a:latin typeface="Cambria Math" panose="02040503050406030204" pitchFamily="18" charset="0"/>
                        <a:ea typeface="+mn-ea"/>
                        <a:cs typeface="Times New Roman"/>
                      </a:endParaRPr>
                    </a:p>
                  </a:txBody>
                  <a:tcPr marL="68560" marR="6856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rgbClr val="FF0000"/>
                          </a:solidFill>
                          <a:latin typeface="Cambria Math" panose="02040503050406030204" pitchFamily="18" charset="0"/>
                          <a:ea typeface="Cambria Math" panose="02040503050406030204" pitchFamily="18" charset="0"/>
                          <a:cs typeface="Times New Roman"/>
                        </a:rPr>
                        <a:t>0</a:t>
                      </a:r>
                    </a:p>
                  </a:txBody>
                  <a:tcPr marL="68560" marR="68560" marT="0" marB="0" anchor="ctr"/>
                </a:tc>
                <a:extLst>
                  <a:ext uri="{0D108BD9-81ED-4DB2-BD59-A6C34878D82A}">
                    <a16:rowId xmlns:a16="http://schemas.microsoft.com/office/drawing/2014/main" val="10005"/>
                  </a:ext>
                </a:extLst>
              </a:tr>
              <a:tr h="159985">
                <a:tc>
                  <a:txBody>
                    <a:bodyPr/>
                    <a:lstStyle/>
                    <a:p>
                      <a:pPr algn="l">
                        <a:spcAft>
                          <a:spcPts val="0"/>
                        </a:spcAft>
                      </a:pPr>
                      <a:endParaRPr lang="en-US"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6"/>
                  </a:ext>
                </a:extLst>
              </a:tr>
              <a:tr h="159985">
                <a:tc>
                  <a:txBody>
                    <a:bodyPr/>
                    <a:lstStyle/>
                    <a:p>
                      <a:pPr algn="l">
                        <a:spcAft>
                          <a:spcPts val="0"/>
                        </a:spcAft>
                      </a:pPr>
                      <a:r>
                        <a:rPr lang="en-US" sz="1200" b="1" kern="100">
                          <a:solidFill>
                            <a:schemeClr val="tx1"/>
                          </a:solidFill>
                        </a:rPr>
                        <a:t>R29</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7"/>
                  </a:ext>
                </a:extLst>
              </a:tr>
              <a:tr h="159985">
                <a:tc>
                  <a:txBody>
                    <a:bodyPr/>
                    <a:lstStyle/>
                    <a:p>
                      <a:pPr algn="l">
                        <a:spcAft>
                          <a:spcPts val="0"/>
                        </a:spcAft>
                      </a:pPr>
                      <a:r>
                        <a:rPr lang="en-US" sz="1200" b="1" kern="100">
                          <a:solidFill>
                            <a:schemeClr val="tx1"/>
                          </a:solidFill>
                        </a:rPr>
                        <a:t>R30</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8"/>
                  </a:ext>
                </a:extLst>
              </a:tr>
              <a:tr h="159985">
                <a:tc>
                  <a:txBody>
                    <a:bodyPr/>
                    <a:lstStyle/>
                    <a:p>
                      <a:pPr algn="l">
                        <a:spcAft>
                          <a:spcPts val="0"/>
                        </a:spcAft>
                      </a:pPr>
                      <a:r>
                        <a:rPr lang="en-US" sz="1200" b="1" kern="100" dirty="0">
                          <a:solidFill>
                            <a:schemeClr val="tx1"/>
                          </a:solidFill>
                        </a:rPr>
                        <a:t>R31</a:t>
                      </a:r>
                      <a:endParaRPr lang="zh-CN" sz="1200" b="1" kern="100" dirty="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9"/>
                  </a:ext>
                </a:extLst>
              </a:tr>
            </a:tbl>
          </a:graphicData>
        </a:graphic>
      </p:graphicFrame>
      <p:grpSp>
        <p:nvGrpSpPr>
          <p:cNvPr id="13" name="组合 12">
            <a:extLst>
              <a:ext uri="{FF2B5EF4-FFF2-40B4-BE49-F238E27FC236}">
                <a16:creationId xmlns:a16="http://schemas.microsoft.com/office/drawing/2014/main" id="{633CAC3C-B9C8-F39A-9AC7-AE4AEE2318C4}"/>
              </a:ext>
            </a:extLst>
          </p:cNvPr>
          <p:cNvGrpSpPr/>
          <p:nvPr/>
        </p:nvGrpSpPr>
        <p:grpSpPr>
          <a:xfrm>
            <a:off x="8870559" y="3470224"/>
            <a:ext cx="2671374" cy="2888493"/>
            <a:chOff x="7340560" y="3317692"/>
            <a:chExt cx="1571626" cy="3263901"/>
          </a:xfrm>
        </p:grpSpPr>
        <p:sp>
          <p:nvSpPr>
            <p:cNvPr id="14" name="Line 17">
              <a:extLst>
                <a:ext uri="{FF2B5EF4-FFF2-40B4-BE49-F238E27FC236}">
                  <a16:creationId xmlns:a16="http://schemas.microsoft.com/office/drawing/2014/main" id="{01265918-C608-E670-A511-8C962BD6799B}"/>
                </a:ext>
              </a:extLst>
            </p:cNvPr>
            <p:cNvSpPr>
              <a:spLocks noChangeShapeType="1"/>
            </p:cNvSpPr>
            <p:nvPr/>
          </p:nvSpPr>
          <p:spPr bwMode="auto">
            <a:xfrm>
              <a:off x="8178760" y="3317692"/>
              <a:ext cx="0" cy="2905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5" name="Rectangle 16">
              <a:extLst>
                <a:ext uri="{FF2B5EF4-FFF2-40B4-BE49-F238E27FC236}">
                  <a16:creationId xmlns:a16="http://schemas.microsoft.com/office/drawing/2014/main" id="{CC36D0B0-EAA6-BA29-8396-8FAFA95E7BE9}"/>
                </a:ext>
              </a:extLst>
            </p:cNvPr>
            <p:cNvSpPr>
              <a:spLocks noChangeArrowheads="1"/>
            </p:cNvSpPr>
            <p:nvPr/>
          </p:nvSpPr>
          <p:spPr bwMode="auto">
            <a:xfrm>
              <a:off x="7537410" y="3608204"/>
              <a:ext cx="1284288" cy="6111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R1</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x3000 0000</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R3</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0</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和数</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R2</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1</a:t>
              </a:r>
              <a:r>
                <a:rPr lang="en-US" altLang="zh-CN" sz="1100" b="1" dirty="0">
                  <a:solidFill>
                    <a:prstClr val="black"/>
                  </a:solidFill>
                  <a:cs typeface="Times New Roman" panose="02020603050405020304" pitchFamily="18" charset="0"/>
                </a:rPr>
                <a:t>0</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计数</a:t>
              </a:r>
              <a:endParaRPr lang="en-US" altLang="zh-CN" sz="1100" b="1" dirty="0">
                <a:solidFill>
                  <a:prstClr val="black"/>
                </a:solidFill>
                <a:sym typeface="Symbol" panose="05050102010706020507" pitchFamily="18" charset="2"/>
              </a:endParaRPr>
            </a:p>
            <a:p>
              <a:pPr eaLnBrk="0" fontAlgn="base" hangingPunct="0">
                <a:spcBef>
                  <a:spcPct val="0"/>
                </a:spcBef>
                <a:spcAft>
                  <a:spcPct val="0"/>
                </a:spcAft>
              </a:pPr>
              <a:endParaRPr lang="en-US" altLang="zh-CN" sz="1100" b="1" dirty="0">
                <a:solidFill>
                  <a:prstClr val="black"/>
                </a:solidFill>
                <a:cs typeface="Times New Roman" panose="02020603050405020304" pitchFamily="18" charset="0"/>
                <a:sym typeface="Symbol" panose="05050102010706020507" pitchFamily="18" charset="2"/>
              </a:endParaRPr>
            </a:p>
          </p:txBody>
        </p:sp>
        <p:sp>
          <p:nvSpPr>
            <p:cNvPr id="16" name="Line 15">
              <a:extLst>
                <a:ext uri="{FF2B5EF4-FFF2-40B4-BE49-F238E27FC236}">
                  <a16:creationId xmlns:a16="http://schemas.microsoft.com/office/drawing/2014/main" id="{D82BD9BF-FB96-2928-9731-207BF2CCF21E}"/>
                </a:ext>
              </a:extLst>
            </p:cNvPr>
            <p:cNvSpPr>
              <a:spLocks noChangeShapeType="1"/>
            </p:cNvSpPr>
            <p:nvPr/>
          </p:nvSpPr>
          <p:spPr bwMode="auto">
            <a:xfrm>
              <a:off x="8186699" y="4219392"/>
              <a:ext cx="1587" cy="2921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7" name="Line 14">
              <a:extLst>
                <a:ext uri="{FF2B5EF4-FFF2-40B4-BE49-F238E27FC236}">
                  <a16:creationId xmlns:a16="http://schemas.microsoft.com/office/drawing/2014/main" id="{66C9613A-7A15-FAEE-06CD-C5B7B7832072}"/>
                </a:ext>
              </a:extLst>
            </p:cNvPr>
            <p:cNvSpPr>
              <a:spLocks noChangeShapeType="1"/>
            </p:cNvSpPr>
            <p:nvPr/>
          </p:nvSpPr>
          <p:spPr bwMode="auto">
            <a:xfrm>
              <a:off x="8189874" y="5051242"/>
              <a:ext cx="1587" cy="2905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8" name="AutoShape 13">
              <a:extLst>
                <a:ext uri="{FF2B5EF4-FFF2-40B4-BE49-F238E27FC236}">
                  <a16:creationId xmlns:a16="http://schemas.microsoft.com/office/drawing/2014/main" id="{6C43951B-094E-94C9-6E82-910EEEF1F4E6}"/>
                </a:ext>
              </a:extLst>
            </p:cNvPr>
            <p:cNvSpPr>
              <a:spLocks noChangeArrowheads="1"/>
            </p:cNvSpPr>
            <p:nvPr/>
          </p:nvSpPr>
          <p:spPr bwMode="auto">
            <a:xfrm>
              <a:off x="7775536" y="4508318"/>
              <a:ext cx="811213" cy="542925"/>
            </a:xfrm>
            <a:prstGeom prst="flowChartDecision">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R2</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0</a:t>
              </a:r>
              <a:endParaRPr lang="en-US" altLang="zh-CN" sz="1100" b="1" dirty="0">
                <a:solidFill>
                  <a:prstClr val="black"/>
                </a:solidFill>
              </a:endParaRPr>
            </a:p>
            <a:p>
              <a:pPr eaLnBrk="0" fontAlgn="base" hangingPunct="0">
                <a:spcBef>
                  <a:spcPct val="0"/>
                </a:spcBef>
                <a:spcAft>
                  <a:spcPct val="0"/>
                </a:spcAft>
              </a:pPr>
              <a:endParaRPr lang="en-US" altLang="zh-CN" sz="1100" b="1" dirty="0">
                <a:solidFill>
                  <a:prstClr val="black"/>
                </a:solidFill>
              </a:endParaRPr>
            </a:p>
          </p:txBody>
        </p:sp>
        <p:sp>
          <p:nvSpPr>
            <p:cNvPr id="39" name="Text Box 12">
              <a:extLst>
                <a:ext uri="{FF2B5EF4-FFF2-40B4-BE49-F238E27FC236}">
                  <a16:creationId xmlns:a16="http://schemas.microsoft.com/office/drawing/2014/main" id="{06CE72E5-2331-04CF-D7C5-520ACAB3F397}"/>
                </a:ext>
              </a:extLst>
            </p:cNvPr>
            <p:cNvSpPr txBox="1">
              <a:spLocks noChangeArrowheads="1"/>
            </p:cNvSpPr>
            <p:nvPr/>
          </p:nvSpPr>
          <p:spPr bwMode="auto">
            <a:xfrm>
              <a:off x="7469146" y="4472098"/>
              <a:ext cx="1809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zh-CN" altLang="zh-CN" sz="1100" b="1" dirty="0">
                  <a:solidFill>
                    <a:prstClr val="black"/>
                  </a:solidFill>
                  <a:cs typeface="Times New Roman" panose="02020603050405020304" pitchFamily="18" charset="0"/>
                </a:rPr>
                <a:t>是</a:t>
              </a:r>
              <a:endParaRPr lang="zh-CN" altLang="zh-CN" sz="1100" b="1" dirty="0">
                <a:solidFill>
                  <a:prstClr val="black"/>
                </a:solidFill>
              </a:endParaRPr>
            </a:p>
          </p:txBody>
        </p:sp>
        <p:sp>
          <p:nvSpPr>
            <p:cNvPr id="40" name="Line 11">
              <a:extLst>
                <a:ext uri="{FF2B5EF4-FFF2-40B4-BE49-F238E27FC236}">
                  <a16:creationId xmlns:a16="http://schemas.microsoft.com/office/drawing/2014/main" id="{3C569CF8-F95A-5BBD-6136-FE30A659C703}"/>
                </a:ext>
              </a:extLst>
            </p:cNvPr>
            <p:cNvSpPr>
              <a:spLocks noChangeShapeType="1"/>
            </p:cNvSpPr>
            <p:nvPr/>
          </p:nvSpPr>
          <p:spPr bwMode="auto">
            <a:xfrm flipH="1" flipV="1">
              <a:off x="7340560" y="4762317"/>
              <a:ext cx="438149" cy="95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1" name="Rectangle 10">
              <a:extLst>
                <a:ext uri="{FF2B5EF4-FFF2-40B4-BE49-F238E27FC236}">
                  <a16:creationId xmlns:a16="http://schemas.microsoft.com/office/drawing/2014/main" id="{397127BA-ACDF-FAFC-3915-6566107BC023}"/>
                </a:ext>
              </a:extLst>
            </p:cNvPr>
            <p:cNvSpPr>
              <a:spLocks noChangeArrowheads="1"/>
            </p:cNvSpPr>
            <p:nvPr/>
          </p:nvSpPr>
          <p:spPr bwMode="auto">
            <a:xfrm>
              <a:off x="7645361" y="5341754"/>
              <a:ext cx="1090613" cy="8016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R4</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M[R1]</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R3</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R3+R4</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R1</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R1+4</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R2</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R2-1</a:t>
              </a:r>
              <a:endParaRPr lang="zh-CN" altLang="en-US" sz="1100" b="1" dirty="0">
                <a:solidFill>
                  <a:prstClr val="black"/>
                </a:solidFill>
                <a:sym typeface="Symbol" panose="05050102010706020507" pitchFamily="18" charset="2"/>
              </a:endParaRPr>
            </a:p>
            <a:p>
              <a:pPr eaLnBrk="0" fontAlgn="base" hangingPunct="0">
                <a:spcBef>
                  <a:spcPct val="0"/>
                </a:spcBef>
                <a:spcAft>
                  <a:spcPct val="0"/>
                </a:spcAft>
              </a:pPr>
              <a:endParaRPr lang="zh-CN" altLang="en-US" sz="1100" b="1" dirty="0">
                <a:solidFill>
                  <a:prstClr val="black"/>
                </a:solidFill>
                <a:cs typeface="Times New Roman" panose="02020603050405020304" pitchFamily="18" charset="0"/>
                <a:sym typeface="Symbol" panose="05050102010706020507" pitchFamily="18" charset="2"/>
              </a:endParaRPr>
            </a:p>
          </p:txBody>
        </p:sp>
        <p:sp>
          <p:nvSpPr>
            <p:cNvPr id="42" name="Line 9">
              <a:extLst>
                <a:ext uri="{FF2B5EF4-FFF2-40B4-BE49-F238E27FC236}">
                  <a16:creationId xmlns:a16="http://schemas.microsoft.com/office/drawing/2014/main" id="{8D7A6826-CAFF-C9FC-F10E-EA7F120C433D}"/>
                </a:ext>
              </a:extLst>
            </p:cNvPr>
            <p:cNvSpPr>
              <a:spLocks noChangeShapeType="1"/>
            </p:cNvSpPr>
            <p:nvPr/>
          </p:nvSpPr>
          <p:spPr bwMode="auto">
            <a:xfrm>
              <a:off x="7340560" y="4762317"/>
              <a:ext cx="0" cy="15335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3" name="Line 8">
              <a:extLst>
                <a:ext uri="{FF2B5EF4-FFF2-40B4-BE49-F238E27FC236}">
                  <a16:creationId xmlns:a16="http://schemas.microsoft.com/office/drawing/2014/main" id="{A83EAA10-00FA-EFAA-F52B-4F3F283C1CD3}"/>
                </a:ext>
              </a:extLst>
            </p:cNvPr>
            <p:cNvSpPr>
              <a:spLocks noChangeShapeType="1"/>
            </p:cNvSpPr>
            <p:nvPr/>
          </p:nvSpPr>
          <p:spPr bwMode="auto">
            <a:xfrm>
              <a:off x="7340560" y="6295842"/>
              <a:ext cx="8382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4" name="Line 7">
              <a:extLst>
                <a:ext uri="{FF2B5EF4-FFF2-40B4-BE49-F238E27FC236}">
                  <a16:creationId xmlns:a16="http://schemas.microsoft.com/office/drawing/2014/main" id="{B2F60B24-CFCF-BDC5-62C4-FDEB7DC520DE}"/>
                </a:ext>
              </a:extLst>
            </p:cNvPr>
            <p:cNvSpPr>
              <a:spLocks noChangeShapeType="1"/>
            </p:cNvSpPr>
            <p:nvPr/>
          </p:nvSpPr>
          <p:spPr bwMode="auto">
            <a:xfrm>
              <a:off x="8180349" y="6291080"/>
              <a:ext cx="1587" cy="2905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5" name="Text Box 6">
              <a:extLst>
                <a:ext uri="{FF2B5EF4-FFF2-40B4-BE49-F238E27FC236}">
                  <a16:creationId xmlns:a16="http://schemas.microsoft.com/office/drawing/2014/main" id="{BA38784F-7E5C-DCA6-5A1E-CAF35697F6F9}"/>
                </a:ext>
              </a:extLst>
            </p:cNvPr>
            <p:cNvSpPr txBox="1">
              <a:spLocks noChangeArrowheads="1"/>
            </p:cNvSpPr>
            <p:nvPr/>
          </p:nvSpPr>
          <p:spPr bwMode="auto">
            <a:xfrm>
              <a:off x="8251786" y="5067117"/>
              <a:ext cx="1809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zh-CN" altLang="zh-CN" sz="1100" b="1">
                  <a:solidFill>
                    <a:prstClr val="black"/>
                  </a:solidFill>
                  <a:cs typeface="Times New Roman" panose="02020603050405020304" pitchFamily="18" charset="0"/>
                </a:rPr>
                <a:t>否</a:t>
              </a:r>
              <a:endParaRPr lang="zh-CN" altLang="zh-CN" sz="1100" b="1">
                <a:solidFill>
                  <a:prstClr val="black"/>
                </a:solidFill>
              </a:endParaRPr>
            </a:p>
          </p:txBody>
        </p:sp>
        <p:sp>
          <p:nvSpPr>
            <p:cNvPr id="46" name="Line 5">
              <a:extLst>
                <a:ext uri="{FF2B5EF4-FFF2-40B4-BE49-F238E27FC236}">
                  <a16:creationId xmlns:a16="http://schemas.microsoft.com/office/drawing/2014/main" id="{32B73D78-1E73-ECE1-7E8F-475F70CCC727}"/>
                </a:ext>
              </a:extLst>
            </p:cNvPr>
            <p:cNvSpPr>
              <a:spLocks noChangeShapeType="1"/>
            </p:cNvSpPr>
            <p:nvPr/>
          </p:nvSpPr>
          <p:spPr bwMode="auto">
            <a:xfrm>
              <a:off x="8731210" y="5724342"/>
              <a:ext cx="1793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7" name="Line 4">
              <a:extLst>
                <a:ext uri="{FF2B5EF4-FFF2-40B4-BE49-F238E27FC236}">
                  <a16:creationId xmlns:a16="http://schemas.microsoft.com/office/drawing/2014/main" id="{7AD6680C-BBD8-566F-0356-E720D3A8FFE0}"/>
                </a:ext>
              </a:extLst>
            </p:cNvPr>
            <p:cNvSpPr>
              <a:spLocks noChangeShapeType="1"/>
            </p:cNvSpPr>
            <p:nvPr/>
          </p:nvSpPr>
          <p:spPr bwMode="auto">
            <a:xfrm flipV="1">
              <a:off x="8910599" y="4314642"/>
              <a:ext cx="1587" cy="14097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8" name="Line 3">
              <a:extLst>
                <a:ext uri="{FF2B5EF4-FFF2-40B4-BE49-F238E27FC236}">
                  <a16:creationId xmlns:a16="http://schemas.microsoft.com/office/drawing/2014/main" id="{8548935C-5FF8-6CED-490B-A7B0CA904467}"/>
                </a:ext>
              </a:extLst>
            </p:cNvPr>
            <p:cNvSpPr>
              <a:spLocks noChangeShapeType="1"/>
            </p:cNvSpPr>
            <p:nvPr/>
          </p:nvSpPr>
          <p:spPr bwMode="auto">
            <a:xfrm flipH="1">
              <a:off x="8186698" y="4322579"/>
              <a:ext cx="723900" cy="1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grpSp>
    </p:spTree>
    <p:custDataLst>
      <p:tags r:id="rId1"/>
    </p:custDataLst>
    <p:extLst>
      <p:ext uri="{BB962C8B-B14F-4D97-AF65-F5344CB8AC3E}">
        <p14:creationId xmlns:p14="http://schemas.microsoft.com/office/powerpoint/2010/main" val="1316787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696244" y="125328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指令序列示例：计算</a:t>
              </a:r>
              <a:r>
                <a:rPr lang="en-US" altLang="zh-CN" sz="2800" dirty="0">
                  <a:solidFill>
                    <a:schemeClr val="tx1">
                      <a:lumMod val="85000"/>
                      <a:lumOff val="15000"/>
                    </a:schemeClr>
                  </a:solidFill>
                </a:rPr>
                <a:t>10</a:t>
              </a:r>
              <a:r>
                <a:rPr lang="zh-CN" altLang="en-US" sz="2800" dirty="0">
                  <a:solidFill>
                    <a:schemeClr val="tx1">
                      <a:lumMod val="85000"/>
                      <a:lumOff val="15000"/>
                    </a:schemeClr>
                  </a:solidFill>
                </a:rPr>
                <a:t>个整数的和</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52435" y="1977658"/>
            <a:ext cx="4816489" cy="499560"/>
          </a:xfrm>
          <a:prstGeom prst="rect">
            <a:avLst/>
          </a:prstGeom>
          <a:noFill/>
        </p:spPr>
        <p:txBody>
          <a:bodyPr wrap="square">
            <a:spAutoFit/>
          </a:bodyPr>
          <a:lstStyle/>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假设指令序列从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M[40000000</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16</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开始</a:t>
            </a:r>
          </a:p>
        </p:txBody>
      </p:sp>
      <p:graphicFrame>
        <p:nvGraphicFramePr>
          <p:cNvPr id="11" name="表格 10">
            <a:extLst>
              <a:ext uri="{FF2B5EF4-FFF2-40B4-BE49-F238E27FC236}">
                <a16:creationId xmlns:a16="http://schemas.microsoft.com/office/drawing/2014/main" id="{486383D0-2D8F-ABC1-1014-5A6E837B14F4}"/>
              </a:ext>
            </a:extLst>
          </p:cNvPr>
          <p:cNvGraphicFramePr>
            <a:graphicFrameLocks noGrp="1"/>
          </p:cNvGraphicFramePr>
          <p:nvPr>
            <p:extLst>
              <p:ext uri="{D42A27DB-BD31-4B8C-83A1-F6EECF244321}">
                <p14:modId xmlns:p14="http://schemas.microsoft.com/office/powerpoint/2010/main" val="2514895949"/>
              </p:ext>
            </p:extLst>
          </p:nvPr>
        </p:nvGraphicFramePr>
        <p:xfrm>
          <a:off x="257459" y="3104709"/>
          <a:ext cx="8173199" cy="3476353"/>
        </p:xfrm>
        <a:graphic>
          <a:graphicData uri="http://schemas.openxmlformats.org/drawingml/2006/table">
            <a:tbl>
              <a:tblPr>
                <a:tableStyleId>{0505E3EF-67EA-436B-97B2-0124C06EBD24}</a:tableStyleId>
              </a:tblPr>
              <a:tblGrid>
                <a:gridCol w="1169830">
                  <a:extLst>
                    <a:ext uri="{9D8B030D-6E8A-4147-A177-3AD203B41FA5}">
                      <a16:colId xmlns:a16="http://schemas.microsoft.com/office/drawing/2014/main" val="20000"/>
                    </a:ext>
                  </a:extLst>
                </a:gridCol>
                <a:gridCol w="864000">
                  <a:extLst>
                    <a:ext uri="{9D8B030D-6E8A-4147-A177-3AD203B41FA5}">
                      <a16:colId xmlns:a16="http://schemas.microsoft.com/office/drawing/2014/main" val="20001"/>
                    </a:ext>
                  </a:extLst>
                </a:gridCol>
                <a:gridCol w="864000">
                  <a:extLst>
                    <a:ext uri="{9D8B030D-6E8A-4147-A177-3AD203B41FA5}">
                      <a16:colId xmlns:a16="http://schemas.microsoft.com/office/drawing/2014/main" val="20002"/>
                    </a:ext>
                  </a:extLst>
                </a:gridCol>
                <a:gridCol w="864000">
                  <a:extLst>
                    <a:ext uri="{9D8B030D-6E8A-4147-A177-3AD203B41FA5}">
                      <a16:colId xmlns:a16="http://schemas.microsoft.com/office/drawing/2014/main" val="20003"/>
                    </a:ext>
                  </a:extLst>
                </a:gridCol>
                <a:gridCol w="864000">
                  <a:extLst>
                    <a:ext uri="{9D8B030D-6E8A-4147-A177-3AD203B41FA5}">
                      <a16:colId xmlns:a16="http://schemas.microsoft.com/office/drawing/2014/main" val="20004"/>
                    </a:ext>
                  </a:extLst>
                </a:gridCol>
                <a:gridCol w="864000">
                  <a:extLst>
                    <a:ext uri="{9D8B030D-6E8A-4147-A177-3AD203B41FA5}">
                      <a16:colId xmlns:a16="http://schemas.microsoft.com/office/drawing/2014/main" val="20005"/>
                    </a:ext>
                  </a:extLst>
                </a:gridCol>
                <a:gridCol w="864000">
                  <a:extLst>
                    <a:ext uri="{9D8B030D-6E8A-4147-A177-3AD203B41FA5}">
                      <a16:colId xmlns:a16="http://schemas.microsoft.com/office/drawing/2014/main" val="20006"/>
                    </a:ext>
                  </a:extLst>
                </a:gridCol>
                <a:gridCol w="1819369">
                  <a:extLst>
                    <a:ext uri="{9D8B030D-6E8A-4147-A177-3AD203B41FA5}">
                      <a16:colId xmlns:a16="http://schemas.microsoft.com/office/drawing/2014/main" val="20007"/>
                    </a:ext>
                  </a:extLst>
                </a:gridCol>
              </a:tblGrid>
              <a:tr h="340623">
                <a:tc>
                  <a:txBody>
                    <a:bodyPr/>
                    <a:lstStyle/>
                    <a:p>
                      <a:pPr algn="ctr">
                        <a:spcAft>
                          <a:spcPts val="0"/>
                        </a:spcAft>
                      </a:pPr>
                      <a:r>
                        <a:rPr lang="zh-CN" sz="1400" b="1" kern="100" dirty="0">
                          <a:solidFill>
                            <a:schemeClr val="tx1"/>
                          </a:solidFill>
                          <a:latin typeface="Cambria Math" panose="02040503050406030204" pitchFamily="18" charset="0"/>
                        </a:rPr>
                        <a:t>地址</a:t>
                      </a:r>
                      <a:r>
                        <a:rPr lang="en-US" altLang="zh-CN" sz="1400" b="1" kern="100" baseline="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rgbClr val="FF0000"/>
                          </a:solidFill>
                          <a:latin typeface="Cambria Math" panose="02040503050406030204" pitchFamily="18" charset="0"/>
                          <a:ea typeface="Cambria Math" panose="02040503050406030204" pitchFamily="18" charset="0"/>
                        </a:rPr>
                        <a:t>PC</a:t>
                      </a:r>
                      <a:endParaRPr lang="zh-CN" sz="1400" b="1" kern="100" dirty="0">
                        <a:solidFill>
                          <a:srgbClr val="FF0000"/>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31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26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25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21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20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16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10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zh-CN" altLang="en-US" sz="1400" b="1" kern="100" dirty="0">
                          <a:solidFill>
                            <a:schemeClr val="tx1"/>
                          </a:solidFill>
                          <a:latin typeface="Cambria Math" panose="02040503050406030204" pitchFamily="18" charset="0"/>
                          <a:ea typeface="宋体"/>
                          <a:cs typeface="Times New Roman"/>
                        </a:rPr>
                        <a:t>指令</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0"/>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a:t>
                      </a:r>
                      <a:r>
                        <a:rPr lang="en-US" altLang="zh-CN" sz="1400" b="1" kern="100" dirty="0">
                          <a:solidFill>
                            <a:schemeClr val="tx1"/>
                          </a:solidFill>
                          <a:latin typeface="Cambria Math" panose="02040503050406030204" pitchFamily="18" charset="0"/>
                          <a:ea typeface="Cambria Math" panose="02040503050406030204" pitchFamily="18" charset="0"/>
                        </a:rPr>
                        <a:t>1</a:t>
                      </a:r>
                      <a:r>
                        <a:rPr lang="en-US" sz="1400" b="1" kern="100" dirty="0">
                          <a:solidFill>
                            <a:schemeClr val="tx1"/>
                          </a:solidFill>
                          <a:latin typeface="Cambria Math" panose="02040503050406030204" pitchFamily="18" charset="0"/>
                          <a:ea typeface="Cambria Math" panose="02040503050406030204" pitchFamily="18" charset="0"/>
                        </a:rPr>
                        <a:t>11</a:t>
                      </a:r>
                      <a:r>
                        <a:rPr lang="en-US" altLang="zh-CN" sz="1400" b="1" kern="100" dirty="0">
                          <a:solidFill>
                            <a:schemeClr val="tx1"/>
                          </a:solidFill>
                          <a:latin typeface="Cambria Math" panose="02040503050406030204" pitchFamily="18" charset="0"/>
                          <a:ea typeface="Cambria Math" panose="02040503050406030204" pitchFamily="18" charset="0"/>
                        </a:rPr>
                        <a:t>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0011 0000 0000 0000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LUI R1, x3000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1"/>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a:t>
                      </a:r>
                      <a:r>
                        <a:rPr lang="en-US" altLang="zh-CN" sz="1400" b="1" kern="100" dirty="0">
                          <a:solidFill>
                            <a:schemeClr val="tx1"/>
                          </a:solidFill>
                          <a:latin typeface="Cambria Math" panose="02040503050406030204" pitchFamily="18" charset="0"/>
                          <a:ea typeface="Cambria Math" panose="02040503050406030204" pitchFamily="18" charset="0"/>
                        </a:rPr>
                        <a:t>1100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a:t>
                      </a:r>
                      <a:r>
                        <a:rPr lang="en-US" altLang="zh-CN" sz="1400" b="1" kern="100" dirty="0">
                          <a:solidFill>
                            <a:schemeClr val="tx1"/>
                          </a:solidFill>
                          <a:latin typeface="Cambria Math" panose="02040503050406030204" pitchFamily="18" charset="0"/>
                          <a:ea typeface="Cambria Math" panose="02040503050406030204" pitchFamily="18" charset="0"/>
                        </a:rPr>
                        <a:t>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ANDI R3, R3, x0000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2"/>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0008</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0000 0000 0000 1010</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R2, R0,</a:t>
                      </a:r>
                      <a:r>
                        <a:rPr lang="zh-CN" altLang="en-US" sz="1400" b="1" kern="100" dirty="0">
                          <a:solidFill>
                            <a:schemeClr val="tx1"/>
                          </a:solidFill>
                          <a:latin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x000A</a:t>
                      </a:r>
                    </a:p>
                  </a:txBody>
                  <a:tcPr marL="0" marR="0" marT="0" marB="0" anchor="ctr">
                    <a:solidFill>
                      <a:srgbClr val="E9F7EF"/>
                    </a:solidFill>
                  </a:tcPr>
                </a:tc>
                <a:extLst>
                  <a:ext uri="{0D108BD9-81ED-4DB2-BD59-A6C34878D82A}">
                    <a16:rowId xmlns:a16="http://schemas.microsoft.com/office/drawing/2014/main" val="10003"/>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000C</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00000</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0000 0000 0001 0100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BEQ R0, R2, x0014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4"/>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kern="100" dirty="0">
                          <a:solidFill>
                            <a:schemeClr val="tx1"/>
                          </a:solidFill>
                          <a:latin typeface="Cambria Math" panose="02040503050406030204" pitchFamily="18" charset="0"/>
                          <a:ea typeface="Cambria Math" panose="02040503050406030204" pitchFamily="18" charset="0"/>
                        </a:rPr>
                        <a:t>100011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LW R4, 0(R1)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5"/>
                  </a:ext>
                </a:extLst>
              </a:tr>
              <a:tr h="313573">
                <a:tc>
                  <a:txBody>
                    <a:bodyPr/>
                    <a:lstStyle/>
                    <a:p>
                      <a:pPr algn="ctr">
                        <a:spcAft>
                          <a:spcPts val="0"/>
                        </a:spcAft>
                      </a:pPr>
                      <a:r>
                        <a:rPr lang="en-US" sz="1400" b="1" kern="100" dirty="0">
                          <a:solidFill>
                            <a:srgbClr val="FF0000"/>
                          </a:solidFill>
                          <a:latin typeface="Cambria Math" panose="02040503050406030204" pitchFamily="18" charset="0"/>
                          <a:ea typeface="Cambria Math" panose="02040503050406030204" pitchFamily="18" charset="0"/>
                        </a:rPr>
                        <a:t>x4000 0014</a:t>
                      </a:r>
                      <a:endParaRPr lang="zh-CN" sz="1400" b="1" kern="100" dirty="0">
                        <a:solidFill>
                          <a:srgbClr val="FF0000"/>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00100</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 R3, R3, R4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extLst>
                  <a:ext uri="{0D108BD9-81ED-4DB2-BD59-A6C34878D82A}">
                    <a16:rowId xmlns:a16="http://schemas.microsoft.com/office/drawing/2014/main" val="10006"/>
                  </a:ext>
                </a:extLst>
              </a:tr>
              <a:tr h="313573">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x4000 0018</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00001</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00001</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R1, R1, x0004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7"/>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001C</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00010</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1111 1111 1111 1111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R2, R2, </a:t>
                      </a:r>
                      <a:r>
                        <a:rPr lang="en-US" altLang="zh-CN" sz="1400" b="1" kern="100" dirty="0" err="1">
                          <a:solidFill>
                            <a:schemeClr val="tx1"/>
                          </a:solidFill>
                          <a:latin typeface="Cambria Math" panose="02040503050406030204" pitchFamily="18" charset="0"/>
                          <a:ea typeface="Cambria Math" panose="02040503050406030204" pitchFamily="18" charset="0"/>
                        </a:rPr>
                        <a:t>xFFFF</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8"/>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0020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gridSpan="5">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00</a:t>
                      </a:r>
                      <a:r>
                        <a:rPr lang="en-US" sz="1400" b="1" kern="10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0000</a:t>
                      </a:r>
                      <a:r>
                        <a:rPr lang="en-US" sz="1400" b="1" kern="10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0000 </a:t>
                      </a:r>
                      <a:r>
                        <a:rPr lang="en-US" sz="1400" b="1" kern="100" dirty="0">
                          <a:solidFill>
                            <a:schemeClr val="tx1"/>
                          </a:solidFill>
                          <a:latin typeface="Cambria Math" panose="02040503050406030204" pitchFamily="18" charset="0"/>
                          <a:ea typeface="Cambria Math" panose="02040503050406030204" pitchFamily="18" charset="0"/>
                        </a:rPr>
                        <a:t>0000 0000 0000 1100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hMerge="1">
                  <a:txBody>
                    <a:bodyPr/>
                    <a:lstStyle/>
                    <a:p>
                      <a:pPr algn="ctr">
                        <a:spcAft>
                          <a:spcPts val="0"/>
                        </a:spcAft>
                      </a:pPr>
                      <a:endParaRPr lang="zh-CN" sz="1050" b="1" kern="100" dirty="0">
                        <a:solidFill>
                          <a:schemeClr val="tx1"/>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a:spcAft>
                          <a:spcPts val="0"/>
                        </a:spcAft>
                      </a:pPr>
                      <a:endParaRPr lang="zh-CN" sz="1050" b="1" kern="100" dirty="0">
                        <a:solidFill>
                          <a:schemeClr val="tx1"/>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J x000000C</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9"/>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0024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gridSpan="6">
                  <a:txBody>
                    <a:bodyPr/>
                    <a:lstStyle/>
                    <a:p>
                      <a:pPr algn="ctr">
                        <a:spcAft>
                          <a:spcPts val="0"/>
                        </a:spcAft>
                      </a:pPr>
                      <a:endParaRPr lang="en-US" sz="1400" b="1" kern="100" dirty="0">
                        <a:solidFill>
                          <a:schemeClr val="tx1"/>
                        </a:solidFill>
                        <a:latin typeface="Cambria Math" panose="02040503050406030204" pitchFamily="18" charset="0"/>
                        <a:ea typeface="Cambria Math" panose="02040503050406030204" pitchFamily="18" charset="0"/>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endParaRPr lang="en-US" sz="1400" b="1" kern="100" dirty="0">
                        <a:solidFill>
                          <a:schemeClr val="tx1"/>
                        </a:solidFill>
                        <a:latin typeface="Cambria Math" panose="02040503050406030204" pitchFamily="18" charset="0"/>
                        <a:ea typeface="Cambria Math" panose="02040503050406030204" pitchFamily="18" charset="0"/>
                        <a:cs typeface="Times New Roman"/>
                      </a:endParaRPr>
                    </a:p>
                  </a:txBody>
                  <a:tcPr marL="0" marR="0" marT="0" marB="0" anchor="ctr"/>
                </a:tc>
                <a:extLst>
                  <a:ext uri="{0D108BD9-81ED-4DB2-BD59-A6C34878D82A}">
                    <a16:rowId xmlns:a16="http://schemas.microsoft.com/office/drawing/2014/main" val="10010"/>
                  </a:ext>
                </a:extLst>
              </a:tr>
            </a:tbl>
          </a:graphicData>
        </a:graphic>
      </p:graphicFrame>
      <p:graphicFrame>
        <p:nvGraphicFramePr>
          <p:cNvPr id="12" name="表格 11">
            <a:extLst>
              <a:ext uri="{FF2B5EF4-FFF2-40B4-BE49-F238E27FC236}">
                <a16:creationId xmlns:a16="http://schemas.microsoft.com/office/drawing/2014/main" id="{A1EEB13A-6690-D43A-5F07-34DDF2DC5FD2}"/>
              </a:ext>
            </a:extLst>
          </p:cNvPr>
          <p:cNvGraphicFramePr>
            <a:graphicFrameLocks noGrp="1"/>
          </p:cNvGraphicFramePr>
          <p:nvPr>
            <p:extLst>
              <p:ext uri="{D42A27DB-BD31-4B8C-83A1-F6EECF244321}">
                <p14:modId xmlns:p14="http://schemas.microsoft.com/office/powerpoint/2010/main" val="858402549"/>
              </p:ext>
            </p:extLst>
          </p:nvPr>
        </p:nvGraphicFramePr>
        <p:xfrm>
          <a:off x="8530476" y="791682"/>
          <a:ext cx="3090909" cy="2743200"/>
        </p:xfrm>
        <a:graphic>
          <a:graphicData uri="http://schemas.openxmlformats.org/drawingml/2006/table">
            <a:tbl>
              <a:tblPr>
                <a:tableStyleId>{8A107856-5554-42FB-B03E-39F5DBC370BA}</a:tableStyleId>
              </a:tblPr>
              <a:tblGrid>
                <a:gridCol w="481698">
                  <a:extLst>
                    <a:ext uri="{9D8B030D-6E8A-4147-A177-3AD203B41FA5}">
                      <a16:colId xmlns:a16="http://schemas.microsoft.com/office/drawing/2014/main" val="20000"/>
                    </a:ext>
                  </a:extLst>
                </a:gridCol>
                <a:gridCol w="1658789">
                  <a:extLst>
                    <a:ext uri="{9D8B030D-6E8A-4147-A177-3AD203B41FA5}">
                      <a16:colId xmlns:a16="http://schemas.microsoft.com/office/drawing/2014/main" val="20001"/>
                    </a:ext>
                  </a:extLst>
                </a:gridCol>
                <a:gridCol w="950422">
                  <a:extLst>
                    <a:ext uri="{9D8B030D-6E8A-4147-A177-3AD203B41FA5}">
                      <a16:colId xmlns:a16="http://schemas.microsoft.com/office/drawing/2014/main" val="20002"/>
                    </a:ext>
                  </a:extLst>
                </a:gridCol>
              </a:tblGrid>
              <a:tr h="152400">
                <a:tc gridSpan="3">
                  <a:txBody>
                    <a:bodyPr/>
                    <a:lstStyle/>
                    <a:p>
                      <a:pPr algn="ctr">
                        <a:spcAft>
                          <a:spcPts val="0"/>
                        </a:spcAft>
                      </a:pPr>
                      <a:r>
                        <a:rPr lang="zh-CN" altLang="en-US" sz="1200" b="1" kern="100" dirty="0">
                          <a:solidFill>
                            <a:schemeClr val="tx1"/>
                          </a:solidFill>
                        </a:rPr>
                        <a:t>寄存器堆</a:t>
                      </a:r>
                      <a:endParaRPr lang="zh-CN" altLang="en-US" sz="1200" b="1" kern="100" dirty="0">
                        <a:solidFill>
                          <a:schemeClr val="tx1"/>
                        </a:solidFill>
                        <a:latin typeface="Times New Roman"/>
                        <a:ea typeface="宋体"/>
                        <a:cs typeface="Times New Roman"/>
                      </a:endParaRPr>
                    </a:p>
                  </a:txBody>
                  <a:tcPr marL="68560" marR="68560" marT="0" marB="0" anchor="ctr"/>
                </a:tc>
                <a:tc hMerge="1">
                  <a:txBody>
                    <a:bodyPr/>
                    <a:lstStyle/>
                    <a:p>
                      <a:pPr algn="l">
                        <a:spcAft>
                          <a:spcPts val="0"/>
                        </a:spcAft>
                      </a:pPr>
                      <a:r>
                        <a:rPr lang="zh-CN" altLang="en-US" sz="1200" b="1" kern="100" dirty="0">
                          <a:solidFill>
                            <a:schemeClr val="tx1"/>
                          </a:solidFill>
                        </a:rPr>
                        <a:t>寄存器堆</a:t>
                      </a:r>
                      <a:endParaRPr lang="zh-CN" sz="1200" b="1" kern="100" dirty="0">
                        <a:solidFill>
                          <a:schemeClr val="tx1"/>
                        </a:solidFill>
                        <a:latin typeface="Times New Roman"/>
                        <a:ea typeface="宋体"/>
                        <a:cs typeface="Times New Roman"/>
                      </a:endParaRPr>
                    </a:p>
                  </a:txBody>
                  <a:tcPr marL="68560" marR="68560" marT="0" marB="0" anchor="ctr"/>
                </a:tc>
                <a:tc hMerge="1">
                  <a:txBody>
                    <a:bodyPr/>
                    <a:lstStyle/>
                    <a:p>
                      <a:pPr algn="l">
                        <a:spcAft>
                          <a:spcPts val="0"/>
                        </a:spcAft>
                      </a:pPr>
                      <a:endParaRPr lang="zh-CN" sz="1200" b="1" kern="100" dirty="0">
                        <a:solidFill>
                          <a:schemeClr val="tx1"/>
                        </a:solidFill>
                        <a:latin typeface="Times New Roman"/>
                        <a:ea typeface="宋体"/>
                        <a:cs typeface="Times New Roman"/>
                      </a:endParaRPr>
                    </a:p>
                  </a:txBody>
                  <a:tcPr marL="68560" marR="68560" marT="0" marB="0" anchor="ctr"/>
                </a:tc>
                <a:extLst>
                  <a:ext uri="{0D108BD9-81ED-4DB2-BD59-A6C34878D82A}">
                    <a16:rowId xmlns:a16="http://schemas.microsoft.com/office/drawing/2014/main" val="10000"/>
                  </a:ext>
                </a:extLst>
              </a:tr>
              <a:tr h="159985">
                <a:tc>
                  <a:txBody>
                    <a:bodyPr/>
                    <a:lstStyle/>
                    <a:p>
                      <a:pPr algn="l">
                        <a:spcAft>
                          <a:spcPts val="0"/>
                        </a:spcAft>
                      </a:pPr>
                      <a:r>
                        <a:rPr lang="en-US" sz="1200" b="1" kern="100" dirty="0">
                          <a:solidFill>
                            <a:schemeClr val="tx1"/>
                          </a:solidFill>
                        </a:rPr>
                        <a:t>R0</a:t>
                      </a:r>
                      <a:endParaRPr lang="zh-CN" sz="1200" b="1" kern="100" dirty="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sz="1200" b="1" kern="100" dirty="0">
                          <a:solidFill>
                            <a:schemeClr val="tx1"/>
                          </a:solidFill>
                          <a:latin typeface="Cambria Math" panose="02040503050406030204" pitchFamily="18" charset="0"/>
                          <a:ea typeface="Cambria Math" panose="02040503050406030204" pitchFamily="18" charset="0"/>
                        </a:rPr>
                        <a:t>0000 0000 0000 0000 0000 0000 0000 0000</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Cambria Math" panose="02040503050406030204" pitchFamily="18" charset="0"/>
                        </a:rPr>
                        <a:t>0</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1"/>
                  </a:ext>
                </a:extLst>
              </a:tr>
              <a:tr h="159985">
                <a:tc>
                  <a:txBody>
                    <a:bodyPr/>
                    <a:lstStyle/>
                    <a:p>
                      <a:pPr algn="l">
                        <a:spcAft>
                          <a:spcPts val="0"/>
                        </a:spcAft>
                      </a:pPr>
                      <a:r>
                        <a:rPr lang="en-US" sz="1200" b="1" kern="100">
                          <a:solidFill>
                            <a:schemeClr val="tx1"/>
                          </a:solidFill>
                        </a:rPr>
                        <a:t>R1</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0011 0000 0000 0000 0000 0000 0000 0000</a:t>
                      </a:r>
                      <a:endParaRPr lang="zh-CN" sz="1200" b="1" kern="100" dirty="0">
                        <a:solidFill>
                          <a:schemeClr val="tx1"/>
                        </a:solidFill>
                        <a:latin typeface="Cambria Math" panose="02040503050406030204" pitchFamily="18" charset="0"/>
                        <a:ea typeface="宋体"/>
                        <a:cs typeface="Times New Roman"/>
                      </a:endParaRPr>
                    </a:p>
                  </a:txBody>
                  <a:tcPr marL="68589" marR="68589"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x3000 0000</a:t>
                      </a:r>
                      <a:endParaRPr lang="zh-CN" sz="1200" b="1" kern="100" dirty="0">
                        <a:solidFill>
                          <a:schemeClr val="tx1"/>
                        </a:solidFill>
                        <a:latin typeface="Cambria Math" panose="02040503050406030204" pitchFamily="18" charset="0"/>
                        <a:ea typeface="宋体"/>
                        <a:cs typeface="Times New Roman"/>
                      </a:endParaRPr>
                    </a:p>
                  </a:txBody>
                  <a:tcPr marL="68589" marR="68589" marT="0" marB="0" anchor="ctr"/>
                </a:tc>
                <a:extLst>
                  <a:ext uri="{0D108BD9-81ED-4DB2-BD59-A6C34878D82A}">
                    <a16:rowId xmlns:a16="http://schemas.microsoft.com/office/drawing/2014/main" val="10002"/>
                  </a:ext>
                </a:extLst>
              </a:tr>
              <a:tr h="159985">
                <a:tc>
                  <a:txBody>
                    <a:bodyPr/>
                    <a:lstStyle/>
                    <a:p>
                      <a:pPr algn="l">
                        <a:spcAft>
                          <a:spcPts val="0"/>
                        </a:spcAft>
                      </a:pPr>
                      <a:r>
                        <a:rPr lang="en-US" sz="1200" b="1" kern="100">
                          <a:solidFill>
                            <a:schemeClr val="tx1"/>
                          </a:solidFill>
                        </a:rPr>
                        <a:t>R2</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宋体"/>
                          <a:cs typeface="Times New Roman"/>
                        </a:rPr>
                        <a:t>0000 0000 0000 0000 0000 0000 0000 1010</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宋体"/>
                          <a:cs typeface="Times New Roman"/>
                        </a:rPr>
                        <a:t>x0000 000A</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3"/>
                  </a:ext>
                </a:extLst>
              </a:tr>
              <a:tr h="159985">
                <a:tc>
                  <a:txBody>
                    <a:bodyPr/>
                    <a:lstStyle/>
                    <a:p>
                      <a:pPr algn="l">
                        <a:spcAft>
                          <a:spcPts val="0"/>
                        </a:spcAft>
                      </a:pPr>
                      <a:r>
                        <a:rPr lang="en-US" sz="1200" b="1" kern="100">
                          <a:solidFill>
                            <a:schemeClr val="tx1"/>
                          </a:solidFill>
                        </a:rPr>
                        <a:t>R3</a:t>
                      </a:r>
                      <a:endParaRPr lang="zh-CN" sz="1200" b="1" kern="100">
                        <a:solidFill>
                          <a:schemeClr val="tx1"/>
                        </a:solidFill>
                        <a:latin typeface="Times New Roman"/>
                        <a:ea typeface="宋体"/>
                        <a:cs typeface="Times New Roman"/>
                      </a:endParaRPr>
                    </a:p>
                  </a:txBody>
                  <a:tcPr marL="68560" marR="6856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rgbClr val="FF0000"/>
                          </a:solidFill>
                          <a:latin typeface="Cambria Math" panose="02040503050406030204" pitchFamily="18" charset="0"/>
                          <a:ea typeface="Cambria Math" panose="02040503050406030204" pitchFamily="18" charset="0"/>
                          <a:cs typeface="Times New Roman"/>
                        </a:rPr>
                        <a:t>0000 0000 0000 0000 0000 0000 0000 0000</a:t>
                      </a:r>
                    </a:p>
                  </a:txBody>
                  <a:tcPr marL="68560" marR="6856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rgbClr val="FF0000"/>
                          </a:solidFill>
                          <a:latin typeface="Cambria Math" panose="02040503050406030204" pitchFamily="18" charset="0"/>
                          <a:ea typeface="Cambria Math" panose="02040503050406030204" pitchFamily="18" charset="0"/>
                          <a:cs typeface="Times New Roman"/>
                        </a:rPr>
                        <a:t>0</a:t>
                      </a:r>
                      <a:endParaRPr lang="zh-CN" altLang="zh-CN" sz="1200" b="1" kern="100" dirty="0">
                        <a:solidFill>
                          <a:srgbClr val="FF0000"/>
                        </a:solidFill>
                        <a:latin typeface="Cambria Math" panose="02040503050406030204" pitchFamily="18" charset="0"/>
                        <a:ea typeface="+mn-ea"/>
                        <a:cs typeface="Times New Roman"/>
                      </a:endParaRPr>
                    </a:p>
                  </a:txBody>
                  <a:tcPr marL="68560" marR="68560" marT="0" marB="0" anchor="ctr"/>
                </a:tc>
                <a:extLst>
                  <a:ext uri="{0D108BD9-81ED-4DB2-BD59-A6C34878D82A}">
                    <a16:rowId xmlns:a16="http://schemas.microsoft.com/office/drawing/2014/main" val="10004"/>
                  </a:ext>
                </a:extLst>
              </a:tr>
              <a:tr h="159985">
                <a:tc>
                  <a:txBody>
                    <a:bodyPr/>
                    <a:lstStyle/>
                    <a:p>
                      <a:pPr algn="l">
                        <a:spcAft>
                          <a:spcPts val="0"/>
                        </a:spcAft>
                      </a:pPr>
                      <a:r>
                        <a:rPr lang="en-US" sz="1200" b="1" kern="100">
                          <a:solidFill>
                            <a:schemeClr val="tx1"/>
                          </a:solidFill>
                        </a:rPr>
                        <a:t>R4</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mn-ea"/>
                          <a:cs typeface="Times New Roman"/>
                        </a:rPr>
                        <a:t>0000 0000 0000 0000 0000 0000 0000 0000</a:t>
                      </a:r>
                      <a:endParaRPr lang="zh-CN" altLang="zh-CN" sz="1200" b="1" kern="100" dirty="0">
                        <a:solidFill>
                          <a:schemeClr val="tx1"/>
                        </a:solidFill>
                        <a:latin typeface="Cambria Math" panose="02040503050406030204" pitchFamily="18" charset="0"/>
                        <a:ea typeface="+mn-ea"/>
                        <a:cs typeface="Times New Roman"/>
                      </a:endParaRPr>
                    </a:p>
                  </a:txBody>
                  <a:tcPr marL="68560" marR="6856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0</a:t>
                      </a:r>
                    </a:p>
                  </a:txBody>
                  <a:tcPr marL="68560" marR="68560" marT="0" marB="0" anchor="ctr"/>
                </a:tc>
                <a:extLst>
                  <a:ext uri="{0D108BD9-81ED-4DB2-BD59-A6C34878D82A}">
                    <a16:rowId xmlns:a16="http://schemas.microsoft.com/office/drawing/2014/main" val="10005"/>
                  </a:ext>
                </a:extLst>
              </a:tr>
              <a:tr h="159985">
                <a:tc>
                  <a:txBody>
                    <a:bodyPr/>
                    <a:lstStyle/>
                    <a:p>
                      <a:pPr algn="l">
                        <a:spcAft>
                          <a:spcPts val="0"/>
                        </a:spcAft>
                      </a:pPr>
                      <a:endParaRPr lang="en-US"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6"/>
                  </a:ext>
                </a:extLst>
              </a:tr>
              <a:tr h="159985">
                <a:tc>
                  <a:txBody>
                    <a:bodyPr/>
                    <a:lstStyle/>
                    <a:p>
                      <a:pPr algn="l">
                        <a:spcAft>
                          <a:spcPts val="0"/>
                        </a:spcAft>
                      </a:pPr>
                      <a:r>
                        <a:rPr lang="en-US" sz="1200" b="1" kern="100">
                          <a:solidFill>
                            <a:schemeClr val="tx1"/>
                          </a:solidFill>
                        </a:rPr>
                        <a:t>R29</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7"/>
                  </a:ext>
                </a:extLst>
              </a:tr>
              <a:tr h="159985">
                <a:tc>
                  <a:txBody>
                    <a:bodyPr/>
                    <a:lstStyle/>
                    <a:p>
                      <a:pPr algn="l">
                        <a:spcAft>
                          <a:spcPts val="0"/>
                        </a:spcAft>
                      </a:pPr>
                      <a:r>
                        <a:rPr lang="en-US" sz="1200" b="1" kern="100">
                          <a:solidFill>
                            <a:schemeClr val="tx1"/>
                          </a:solidFill>
                        </a:rPr>
                        <a:t>R30</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8"/>
                  </a:ext>
                </a:extLst>
              </a:tr>
              <a:tr h="159985">
                <a:tc>
                  <a:txBody>
                    <a:bodyPr/>
                    <a:lstStyle/>
                    <a:p>
                      <a:pPr algn="l">
                        <a:spcAft>
                          <a:spcPts val="0"/>
                        </a:spcAft>
                      </a:pPr>
                      <a:r>
                        <a:rPr lang="en-US" sz="1200" b="1" kern="100" dirty="0">
                          <a:solidFill>
                            <a:schemeClr val="tx1"/>
                          </a:solidFill>
                        </a:rPr>
                        <a:t>R31</a:t>
                      </a:r>
                      <a:endParaRPr lang="zh-CN" sz="1200" b="1" kern="100" dirty="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9"/>
                  </a:ext>
                </a:extLst>
              </a:tr>
            </a:tbl>
          </a:graphicData>
        </a:graphic>
      </p:graphicFrame>
      <p:grpSp>
        <p:nvGrpSpPr>
          <p:cNvPr id="13" name="组合 12">
            <a:extLst>
              <a:ext uri="{FF2B5EF4-FFF2-40B4-BE49-F238E27FC236}">
                <a16:creationId xmlns:a16="http://schemas.microsoft.com/office/drawing/2014/main" id="{633CAC3C-B9C8-F39A-9AC7-AE4AEE2318C4}"/>
              </a:ext>
            </a:extLst>
          </p:cNvPr>
          <p:cNvGrpSpPr/>
          <p:nvPr/>
        </p:nvGrpSpPr>
        <p:grpSpPr>
          <a:xfrm>
            <a:off x="8870559" y="3470224"/>
            <a:ext cx="2671374" cy="2888493"/>
            <a:chOff x="7340560" y="3317692"/>
            <a:chExt cx="1571626" cy="3263901"/>
          </a:xfrm>
        </p:grpSpPr>
        <p:sp>
          <p:nvSpPr>
            <p:cNvPr id="14" name="Line 17">
              <a:extLst>
                <a:ext uri="{FF2B5EF4-FFF2-40B4-BE49-F238E27FC236}">
                  <a16:creationId xmlns:a16="http://schemas.microsoft.com/office/drawing/2014/main" id="{01265918-C608-E670-A511-8C962BD6799B}"/>
                </a:ext>
              </a:extLst>
            </p:cNvPr>
            <p:cNvSpPr>
              <a:spLocks noChangeShapeType="1"/>
            </p:cNvSpPr>
            <p:nvPr/>
          </p:nvSpPr>
          <p:spPr bwMode="auto">
            <a:xfrm>
              <a:off x="8178760" y="3317692"/>
              <a:ext cx="0" cy="2905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5" name="Rectangle 16">
              <a:extLst>
                <a:ext uri="{FF2B5EF4-FFF2-40B4-BE49-F238E27FC236}">
                  <a16:creationId xmlns:a16="http://schemas.microsoft.com/office/drawing/2014/main" id="{CC36D0B0-EAA6-BA29-8396-8FAFA95E7BE9}"/>
                </a:ext>
              </a:extLst>
            </p:cNvPr>
            <p:cNvSpPr>
              <a:spLocks noChangeArrowheads="1"/>
            </p:cNvSpPr>
            <p:nvPr/>
          </p:nvSpPr>
          <p:spPr bwMode="auto">
            <a:xfrm>
              <a:off x="7537410" y="3608204"/>
              <a:ext cx="1284288" cy="6111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R1</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x3000 0000</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R3</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0</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和数</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R2</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1</a:t>
              </a:r>
              <a:r>
                <a:rPr lang="en-US" altLang="zh-CN" sz="1100" b="1" dirty="0">
                  <a:solidFill>
                    <a:prstClr val="black"/>
                  </a:solidFill>
                  <a:cs typeface="Times New Roman" panose="02020603050405020304" pitchFamily="18" charset="0"/>
                </a:rPr>
                <a:t>0</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计数</a:t>
              </a:r>
              <a:endParaRPr lang="en-US" altLang="zh-CN" sz="1100" b="1" dirty="0">
                <a:solidFill>
                  <a:prstClr val="black"/>
                </a:solidFill>
                <a:sym typeface="Symbol" panose="05050102010706020507" pitchFamily="18" charset="2"/>
              </a:endParaRPr>
            </a:p>
            <a:p>
              <a:pPr eaLnBrk="0" fontAlgn="base" hangingPunct="0">
                <a:spcBef>
                  <a:spcPct val="0"/>
                </a:spcBef>
                <a:spcAft>
                  <a:spcPct val="0"/>
                </a:spcAft>
              </a:pPr>
              <a:endParaRPr lang="en-US" altLang="zh-CN" sz="1100" b="1" dirty="0">
                <a:solidFill>
                  <a:prstClr val="black"/>
                </a:solidFill>
                <a:cs typeface="Times New Roman" panose="02020603050405020304" pitchFamily="18" charset="0"/>
                <a:sym typeface="Symbol" panose="05050102010706020507" pitchFamily="18" charset="2"/>
              </a:endParaRPr>
            </a:p>
          </p:txBody>
        </p:sp>
        <p:sp>
          <p:nvSpPr>
            <p:cNvPr id="16" name="Line 15">
              <a:extLst>
                <a:ext uri="{FF2B5EF4-FFF2-40B4-BE49-F238E27FC236}">
                  <a16:creationId xmlns:a16="http://schemas.microsoft.com/office/drawing/2014/main" id="{D82BD9BF-FB96-2928-9731-207BF2CCF21E}"/>
                </a:ext>
              </a:extLst>
            </p:cNvPr>
            <p:cNvSpPr>
              <a:spLocks noChangeShapeType="1"/>
            </p:cNvSpPr>
            <p:nvPr/>
          </p:nvSpPr>
          <p:spPr bwMode="auto">
            <a:xfrm>
              <a:off x="8186699" y="4219392"/>
              <a:ext cx="1587" cy="2921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7" name="Line 14">
              <a:extLst>
                <a:ext uri="{FF2B5EF4-FFF2-40B4-BE49-F238E27FC236}">
                  <a16:creationId xmlns:a16="http://schemas.microsoft.com/office/drawing/2014/main" id="{66C9613A-7A15-FAEE-06CD-C5B7B7832072}"/>
                </a:ext>
              </a:extLst>
            </p:cNvPr>
            <p:cNvSpPr>
              <a:spLocks noChangeShapeType="1"/>
            </p:cNvSpPr>
            <p:nvPr/>
          </p:nvSpPr>
          <p:spPr bwMode="auto">
            <a:xfrm>
              <a:off x="8189874" y="5051242"/>
              <a:ext cx="1587" cy="2905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8" name="AutoShape 13">
              <a:extLst>
                <a:ext uri="{FF2B5EF4-FFF2-40B4-BE49-F238E27FC236}">
                  <a16:creationId xmlns:a16="http://schemas.microsoft.com/office/drawing/2014/main" id="{6C43951B-094E-94C9-6E82-910EEEF1F4E6}"/>
                </a:ext>
              </a:extLst>
            </p:cNvPr>
            <p:cNvSpPr>
              <a:spLocks noChangeArrowheads="1"/>
            </p:cNvSpPr>
            <p:nvPr/>
          </p:nvSpPr>
          <p:spPr bwMode="auto">
            <a:xfrm>
              <a:off x="7775536" y="4508318"/>
              <a:ext cx="811213" cy="542925"/>
            </a:xfrm>
            <a:prstGeom prst="flowChartDecision">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R2</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0</a:t>
              </a:r>
              <a:endParaRPr lang="en-US" altLang="zh-CN" sz="1100" b="1" dirty="0">
                <a:solidFill>
                  <a:prstClr val="black"/>
                </a:solidFill>
              </a:endParaRPr>
            </a:p>
            <a:p>
              <a:pPr eaLnBrk="0" fontAlgn="base" hangingPunct="0">
                <a:spcBef>
                  <a:spcPct val="0"/>
                </a:spcBef>
                <a:spcAft>
                  <a:spcPct val="0"/>
                </a:spcAft>
              </a:pPr>
              <a:endParaRPr lang="en-US" altLang="zh-CN" sz="1100" b="1" dirty="0">
                <a:solidFill>
                  <a:prstClr val="black"/>
                </a:solidFill>
              </a:endParaRPr>
            </a:p>
          </p:txBody>
        </p:sp>
        <p:sp>
          <p:nvSpPr>
            <p:cNvPr id="39" name="Text Box 12">
              <a:extLst>
                <a:ext uri="{FF2B5EF4-FFF2-40B4-BE49-F238E27FC236}">
                  <a16:creationId xmlns:a16="http://schemas.microsoft.com/office/drawing/2014/main" id="{06CE72E5-2331-04CF-D7C5-520ACAB3F397}"/>
                </a:ext>
              </a:extLst>
            </p:cNvPr>
            <p:cNvSpPr txBox="1">
              <a:spLocks noChangeArrowheads="1"/>
            </p:cNvSpPr>
            <p:nvPr/>
          </p:nvSpPr>
          <p:spPr bwMode="auto">
            <a:xfrm>
              <a:off x="7469146" y="4472098"/>
              <a:ext cx="1809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zh-CN" altLang="zh-CN" sz="1100" b="1" dirty="0">
                  <a:solidFill>
                    <a:prstClr val="black"/>
                  </a:solidFill>
                  <a:cs typeface="Times New Roman" panose="02020603050405020304" pitchFamily="18" charset="0"/>
                </a:rPr>
                <a:t>是</a:t>
              </a:r>
              <a:endParaRPr lang="zh-CN" altLang="zh-CN" sz="1100" b="1" dirty="0">
                <a:solidFill>
                  <a:prstClr val="black"/>
                </a:solidFill>
              </a:endParaRPr>
            </a:p>
          </p:txBody>
        </p:sp>
        <p:sp>
          <p:nvSpPr>
            <p:cNvPr id="40" name="Line 11">
              <a:extLst>
                <a:ext uri="{FF2B5EF4-FFF2-40B4-BE49-F238E27FC236}">
                  <a16:creationId xmlns:a16="http://schemas.microsoft.com/office/drawing/2014/main" id="{3C569CF8-F95A-5BBD-6136-FE30A659C703}"/>
                </a:ext>
              </a:extLst>
            </p:cNvPr>
            <p:cNvSpPr>
              <a:spLocks noChangeShapeType="1"/>
            </p:cNvSpPr>
            <p:nvPr/>
          </p:nvSpPr>
          <p:spPr bwMode="auto">
            <a:xfrm flipH="1" flipV="1">
              <a:off x="7340560" y="4762317"/>
              <a:ext cx="438149" cy="95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1" name="Rectangle 10">
              <a:extLst>
                <a:ext uri="{FF2B5EF4-FFF2-40B4-BE49-F238E27FC236}">
                  <a16:creationId xmlns:a16="http://schemas.microsoft.com/office/drawing/2014/main" id="{397127BA-ACDF-FAFC-3915-6566107BC023}"/>
                </a:ext>
              </a:extLst>
            </p:cNvPr>
            <p:cNvSpPr>
              <a:spLocks noChangeArrowheads="1"/>
            </p:cNvSpPr>
            <p:nvPr/>
          </p:nvSpPr>
          <p:spPr bwMode="auto">
            <a:xfrm>
              <a:off x="7645361" y="5341754"/>
              <a:ext cx="1090613" cy="8016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R4</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M[R1]</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R3</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R3+R4</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R1</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R1+4</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R2</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R2-1</a:t>
              </a:r>
              <a:endParaRPr lang="zh-CN" altLang="en-US" sz="1100" b="1" dirty="0">
                <a:solidFill>
                  <a:prstClr val="black"/>
                </a:solidFill>
                <a:sym typeface="Symbol" panose="05050102010706020507" pitchFamily="18" charset="2"/>
              </a:endParaRPr>
            </a:p>
            <a:p>
              <a:pPr eaLnBrk="0" fontAlgn="base" hangingPunct="0">
                <a:spcBef>
                  <a:spcPct val="0"/>
                </a:spcBef>
                <a:spcAft>
                  <a:spcPct val="0"/>
                </a:spcAft>
              </a:pPr>
              <a:endParaRPr lang="zh-CN" altLang="en-US" sz="1100" b="1" dirty="0">
                <a:solidFill>
                  <a:prstClr val="black"/>
                </a:solidFill>
                <a:cs typeface="Times New Roman" panose="02020603050405020304" pitchFamily="18" charset="0"/>
                <a:sym typeface="Symbol" panose="05050102010706020507" pitchFamily="18" charset="2"/>
              </a:endParaRPr>
            </a:p>
          </p:txBody>
        </p:sp>
        <p:sp>
          <p:nvSpPr>
            <p:cNvPr id="42" name="Line 9">
              <a:extLst>
                <a:ext uri="{FF2B5EF4-FFF2-40B4-BE49-F238E27FC236}">
                  <a16:creationId xmlns:a16="http://schemas.microsoft.com/office/drawing/2014/main" id="{8D7A6826-CAFF-C9FC-F10E-EA7F120C433D}"/>
                </a:ext>
              </a:extLst>
            </p:cNvPr>
            <p:cNvSpPr>
              <a:spLocks noChangeShapeType="1"/>
            </p:cNvSpPr>
            <p:nvPr/>
          </p:nvSpPr>
          <p:spPr bwMode="auto">
            <a:xfrm>
              <a:off x="7340560" y="4762317"/>
              <a:ext cx="0" cy="15335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3" name="Line 8">
              <a:extLst>
                <a:ext uri="{FF2B5EF4-FFF2-40B4-BE49-F238E27FC236}">
                  <a16:creationId xmlns:a16="http://schemas.microsoft.com/office/drawing/2014/main" id="{A83EAA10-00FA-EFAA-F52B-4F3F283C1CD3}"/>
                </a:ext>
              </a:extLst>
            </p:cNvPr>
            <p:cNvSpPr>
              <a:spLocks noChangeShapeType="1"/>
            </p:cNvSpPr>
            <p:nvPr/>
          </p:nvSpPr>
          <p:spPr bwMode="auto">
            <a:xfrm>
              <a:off x="7340560" y="6295842"/>
              <a:ext cx="8382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4" name="Line 7">
              <a:extLst>
                <a:ext uri="{FF2B5EF4-FFF2-40B4-BE49-F238E27FC236}">
                  <a16:creationId xmlns:a16="http://schemas.microsoft.com/office/drawing/2014/main" id="{B2F60B24-CFCF-BDC5-62C4-FDEB7DC520DE}"/>
                </a:ext>
              </a:extLst>
            </p:cNvPr>
            <p:cNvSpPr>
              <a:spLocks noChangeShapeType="1"/>
            </p:cNvSpPr>
            <p:nvPr/>
          </p:nvSpPr>
          <p:spPr bwMode="auto">
            <a:xfrm>
              <a:off x="8180349" y="6291080"/>
              <a:ext cx="1587" cy="2905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5" name="Text Box 6">
              <a:extLst>
                <a:ext uri="{FF2B5EF4-FFF2-40B4-BE49-F238E27FC236}">
                  <a16:creationId xmlns:a16="http://schemas.microsoft.com/office/drawing/2014/main" id="{BA38784F-7E5C-DCA6-5A1E-CAF35697F6F9}"/>
                </a:ext>
              </a:extLst>
            </p:cNvPr>
            <p:cNvSpPr txBox="1">
              <a:spLocks noChangeArrowheads="1"/>
            </p:cNvSpPr>
            <p:nvPr/>
          </p:nvSpPr>
          <p:spPr bwMode="auto">
            <a:xfrm>
              <a:off x="8251786" y="5067117"/>
              <a:ext cx="1809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zh-CN" altLang="zh-CN" sz="1100" b="1">
                  <a:solidFill>
                    <a:prstClr val="black"/>
                  </a:solidFill>
                  <a:cs typeface="Times New Roman" panose="02020603050405020304" pitchFamily="18" charset="0"/>
                </a:rPr>
                <a:t>否</a:t>
              </a:r>
              <a:endParaRPr lang="zh-CN" altLang="zh-CN" sz="1100" b="1">
                <a:solidFill>
                  <a:prstClr val="black"/>
                </a:solidFill>
              </a:endParaRPr>
            </a:p>
          </p:txBody>
        </p:sp>
        <p:sp>
          <p:nvSpPr>
            <p:cNvPr id="46" name="Line 5">
              <a:extLst>
                <a:ext uri="{FF2B5EF4-FFF2-40B4-BE49-F238E27FC236}">
                  <a16:creationId xmlns:a16="http://schemas.microsoft.com/office/drawing/2014/main" id="{32B73D78-1E73-ECE1-7E8F-475F70CCC727}"/>
                </a:ext>
              </a:extLst>
            </p:cNvPr>
            <p:cNvSpPr>
              <a:spLocks noChangeShapeType="1"/>
            </p:cNvSpPr>
            <p:nvPr/>
          </p:nvSpPr>
          <p:spPr bwMode="auto">
            <a:xfrm>
              <a:off x="8731210" y="5724342"/>
              <a:ext cx="1793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7" name="Line 4">
              <a:extLst>
                <a:ext uri="{FF2B5EF4-FFF2-40B4-BE49-F238E27FC236}">
                  <a16:creationId xmlns:a16="http://schemas.microsoft.com/office/drawing/2014/main" id="{7AD6680C-BBD8-566F-0356-E720D3A8FFE0}"/>
                </a:ext>
              </a:extLst>
            </p:cNvPr>
            <p:cNvSpPr>
              <a:spLocks noChangeShapeType="1"/>
            </p:cNvSpPr>
            <p:nvPr/>
          </p:nvSpPr>
          <p:spPr bwMode="auto">
            <a:xfrm flipV="1">
              <a:off x="8910599" y="4314642"/>
              <a:ext cx="1587" cy="14097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8" name="Line 3">
              <a:extLst>
                <a:ext uri="{FF2B5EF4-FFF2-40B4-BE49-F238E27FC236}">
                  <a16:creationId xmlns:a16="http://schemas.microsoft.com/office/drawing/2014/main" id="{8548935C-5FF8-6CED-490B-A7B0CA904467}"/>
                </a:ext>
              </a:extLst>
            </p:cNvPr>
            <p:cNvSpPr>
              <a:spLocks noChangeShapeType="1"/>
            </p:cNvSpPr>
            <p:nvPr/>
          </p:nvSpPr>
          <p:spPr bwMode="auto">
            <a:xfrm flipH="1">
              <a:off x="8186698" y="4322579"/>
              <a:ext cx="723900" cy="1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grpSp>
    </p:spTree>
    <p:custDataLst>
      <p:tags r:id="rId1"/>
    </p:custDataLst>
    <p:extLst>
      <p:ext uri="{BB962C8B-B14F-4D97-AF65-F5344CB8AC3E}">
        <p14:creationId xmlns:p14="http://schemas.microsoft.com/office/powerpoint/2010/main" val="4289781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6"/>
            <a:ext cx="10731636" cy="3203376"/>
            <a:chOff x="1887176" y="1780605"/>
            <a:chExt cx="2583743" cy="1401124"/>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555123" cy="1058549"/>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当一个使用高级程序设计语言实现的程序，如</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C</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程序</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在执行时，计算机内部如何工作</a:t>
              </a:r>
            </a:p>
            <a:p>
              <a:pPr marL="742950" lvl="1" indent="-285750">
                <a:lnSpc>
                  <a:spcPct val="120000"/>
                </a:lnSpc>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首先，一个用高级语言编写的程序必须被翻译成该程序期望执行的那台特定计算机上的一组指令</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lvl="1">
                <a:lnSpc>
                  <a:spcPct val="12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（遵循</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ISA</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p>
            <a:p>
              <a:pPr marL="742950" lvl="1" indent="-285750">
                <a:lnSpc>
                  <a:spcPct val="120000"/>
                </a:lnSpc>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然后，在控制单元的指挥下被逐步处理</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汇编语言</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48"/>
            </a:xfrm>
            <a:prstGeom prst="rect">
              <a:avLst/>
            </a:prstGeom>
            <a:noFill/>
          </p:spPr>
          <p:txBody>
            <a:bodyPr wrap="square" rtlCol="0">
              <a:spAutoFit/>
            </a:bodyPr>
            <a:lstStyle/>
            <a:p>
              <a:pPr lvl="0">
                <a:lnSpc>
                  <a:spcPct val="125000"/>
                </a:lnSpc>
              </a:pPr>
              <a:r>
                <a:rPr lang="zh-CN" altLang="en-US" sz="2800" dirty="0">
                  <a:solidFill>
                    <a:schemeClr val="tx1">
                      <a:lumMod val="85000"/>
                      <a:lumOff val="15000"/>
                    </a:schemeClr>
                  </a:solidFill>
                </a:rPr>
                <a:t>软件</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指令集体系概述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16589193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696244" y="125328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指令序列示例：计算</a:t>
              </a:r>
              <a:r>
                <a:rPr lang="en-US" altLang="zh-CN" sz="2800" dirty="0">
                  <a:solidFill>
                    <a:schemeClr val="tx1">
                      <a:lumMod val="85000"/>
                      <a:lumOff val="15000"/>
                    </a:schemeClr>
                  </a:solidFill>
                </a:rPr>
                <a:t>10</a:t>
              </a:r>
              <a:r>
                <a:rPr lang="zh-CN" altLang="en-US" sz="2800" dirty="0">
                  <a:solidFill>
                    <a:schemeClr val="tx1">
                      <a:lumMod val="85000"/>
                      <a:lumOff val="15000"/>
                    </a:schemeClr>
                  </a:solidFill>
                </a:rPr>
                <a:t>个整数的和</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52435" y="1977658"/>
            <a:ext cx="4816489" cy="499560"/>
          </a:xfrm>
          <a:prstGeom prst="rect">
            <a:avLst/>
          </a:prstGeom>
          <a:noFill/>
        </p:spPr>
        <p:txBody>
          <a:bodyPr wrap="square">
            <a:spAutoFit/>
          </a:bodyPr>
          <a:lstStyle/>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假设指令序列从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M[40000000</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16</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开始</a:t>
            </a:r>
          </a:p>
        </p:txBody>
      </p:sp>
      <p:graphicFrame>
        <p:nvGraphicFramePr>
          <p:cNvPr id="11" name="表格 10">
            <a:extLst>
              <a:ext uri="{FF2B5EF4-FFF2-40B4-BE49-F238E27FC236}">
                <a16:creationId xmlns:a16="http://schemas.microsoft.com/office/drawing/2014/main" id="{486383D0-2D8F-ABC1-1014-5A6E837B14F4}"/>
              </a:ext>
            </a:extLst>
          </p:cNvPr>
          <p:cNvGraphicFramePr>
            <a:graphicFrameLocks noGrp="1"/>
          </p:cNvGraphicFramePr>
          <p:nvPr>
            <p:extLst>
              <p:ext uri="{D42A27DB-BD31-4B8C-83A1-F6EECF244321}">
                <p14:modId xmlns:p14="http://schemas.microsoft.com/office/powerpoint/2010/main" val="4273884254"/>
              </p:ext>
            </p:extLst>
          </p:nvPr>
        </p:nvGraphicFramePr>
        <p:xfrm>
          <a:off x="257459" y="3104709"/>
          <a:ext cx="8173199" cy="3476353"/>
        </p:xfrm>
        <a:graphic>
          <a:graphicData uri="http://schemas.openxmlformats.org/drawingml/2006/table">
            <a:tbl>
              <a:tblPr>
                <a:tableStyleId>{0505E3EF-67EA-436B-97B2-0124C06EBD24}</a:tableStyleId>
              </a:tblPr>
              <a:tblGrid>
                <a:gridCol w="1169830">
                  <a:extLst>
                    <a:ext uri="{9D8B030D-6E8A-4147-A177-3AD203B41FA5}">
                      <a16:colId xmlns:a16="http://schemas.microsoft.com/office/drawing/2014/main" val="20000"/>
                    </a:ext>
                  </a:extLst>
                </a:gridCol>
                <a:gridCol w="864000">
                  <a:extLst>
                    <a:ext uri="{9D8B030D-6E8A-4147-A177-3AD203B41FA5}">
                      <a16:colId xmlns:a16="http://schemas.microsoft.com/office/drawing/2014/main" val="20001"/>
                    </a:ext>
                  </a:extLst>
                </a:gridCol>
                <a:gridCol w="864000">
                  <a:extLst>
                    <a:ext uri="{9D8B030D-6E8A-4147-A177-3AD203B41FA5}">
                      <a16:colId xmlns:a16="http://schemas.microsoft.com/office/drawing/2014/main" val="20002"/>
                    </a:ext>
                  </a:extLst>
                </a:gridCol>
                <a:gridCol w="864000">
                  <a:extLst>
                    <a:ext uri="{9D8B030D-6E8A-4147-A177-3AD203B41FA5}">
                      <a16:colId xmlns:a16="http://schemas.microsoft.com/office/drawing/2014/main" val="20003"/>
                    </a:ext>
                  </a:extLst>
                </a:gridCol>
                <a:gridCol w="864000">
                  <a:extLst>
                    <a:ext uri="{9D8B030D-6E8A-4147-A177-3AD203B41FA5}">
                      <a16:colId xmlns:a16="http://schemas.microsoft.com/office/drawing/2014/main" val="20004"/>
                    </a:ext>
                  </a:extLst>
                </a:gridCol>
                <a:gridCol w="864000">
                  <a:extLst>
                    <a:ext uri="{9D8B030D-6E8A-4147-A177-3AD203B41FA5}">
                      <a16:colId xmlns:a16="http://schemas.microsoft.com/office/drawing/2014/main" val="20005"/>
                    </a:ext>
                  </a:extLst>
                </a:gridCol>
                <a:gridCol w="864000">
                  <a:extLst>
                    <a:ext uri="{9D8B030D-6E8A-4147-A177-3AD203B41FA5}">
                      <a16:colId xmlns:a16="http://schemas.microsoft.com/office/drawing/2014/main" val="20006"/>
                    </a:ext>
                  </a:extLst>
                </a:gridCol>
                <a:gridCol w="1819369">
                  <a:extLst>
                    <a:ext uri="{9D8B030D-6E8A-4147-A177-3AD203B41FA5}">
                      <a16:colId xmlns:a16="http://schemas.microsoft.com/office/drawing/2014/main" val="20007"/>
                    </a:ext>
                  </a:extLst>
                </a:gridCol>
              </a:tblGrid>
              <a:tr h="340623">
                <a:tc>
                  <a:txBody>
                    <a:bodyPr/>
                    <a:lstStyle/>
                    <a:p>
                      <a:pPr algn="ctr">
                        <a:spcAft>
                          <a:spcPts val="0"/>
                        </a:spcAft>
                      </a:pPr>
                      <a:r>
                        <a:rPr lang="zh-CN" sz="1400" b="1" kern="100" dirty="0">
                          <a:solidFill>
                            <a:schemeClr val="tx1"/>
                          </a:solidFill>
                          <a:latin typeface="Cambria Math" panose="02040503050406030204" pitchFamily="18" charset="0"/>
                        </a:rPr>
                        <a:t>地址</a:t>
                      </a:r>
                      <a:r>
                        <a:rPr lang="en-US" altLang="zh-CN" sz="1400" b="1" kern="100" baseline="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rgbClr val="FF0000"/>
                          </a:solidFill>
                          <a:latin typeface="Cambria Math" panose="02040503050406030204" pitchFamily="18" charset="0"/>
                          <a:ea typeface="Cambria Math" panose="02040503050406030204" pitchFamily="18" charset="0"/>
                        </a:rPr>
                        <a:t>PC</a:t>
                      </a:r>
                      <a:endParaRPr lang="zh-CN" sz="1400" b="1" kern="100" dirty="0">
                        <a:solidFill>
                          <a:srgbClr val="FF0000"/>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31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26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25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21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20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16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10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zh-CN" altLang="en-US" sz="1400" b="1" kern="100" dirty="0">
                          <a:solidFill>
                            <a:schemeClr val="tx1"/>
                          </a:solidFill>
                          <a:latin typeface="Cambria Math" panose="02040503050406030204" pitchFamily="18" charset="0"/>
                          <a:ea typeface="宋体"/>
                          <a:cs typeface="Times New Roman"/>
                        </a:rPr>
                        <a:t>指令</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0"/>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a:t>
                      </a:r>
                      <a:r>
                        <a:rPr lang="en-US" altLang="zh-CN" sz="1400" b="1" kern="100" dirty="0">
                          <a:solidFill>
                            <a:schemeClr val="tx1"/>
                          </a:solidFill>
                          <a:latin typeface="Cambria Math" panose="02040503050406030204" pitchFamily="18" charset="0"/>
                          <a:ea typeface="Cambria Math" panose="02040503050406030204" pitchFamily="18" charset="0"/>
                        </a:rPr>
                        <a:t>1</a:t>
                      </a:r>
                      <a:r>
                        <a:rPr lang="en-US" sz="1400" b="1" kern="100" dirty="0">
                          <a:solidFill>
                            <a:schemeClr val="tx1"/>
                          </a:solidFill>
                          <a:latin typeface="Cambria Math" panose="02040503050406030204" pitchFamily="18" charset="0"/>
                          <a:ea typeface="Cambria Math" panose="02040503050406030204" pitchFamily="18" charset="0"/>
                        </a:rPr>
                        <a:t>11</a:t>
                      </a:r>
                      <a:r>
                        <a:rPr lang="en-US" altLang="zh-CN" sz="1400" b="1" kern="100" dirty="0">
                          <a:solidFill>
                            <a:schemeClr val="tx1"/>
                          </a:solidFill>
                          <a:latin typeface="Cambria Math" panose="02040503050406030204" pitchFamily="18" charset="0"/>
                          <a:ea typeface="Cambria Math" panose="02040503050406030204" pitchFamily="18" charset="0"/>
                        </a:rPr>
                        <a:t>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0011 0000 0000 0000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LUI R1, x3000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1"/>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a:t>
                      </a:r>
                      <a:r>
                        <a:rPr lang="en-US" altLang="zh-CN" sz="1400" b="1" kern="100" dirty="0">
                          <a:solidFill>
                            <a:schemeClr val="tx1"/>
                          </a:solidFill>
                          <a:latin typeface="Cambria Math" panose="02040503050406030204" pitchFamily="18" charset="0"/>
                          <a:ea typeface="Cambria Math" panose="02040503050406030204" pitchFamily="18" charset="0"/>
                        </a:rPr>
                        <a:t>1100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a:t>
                      </a:r>
                      <a:r>
                        <a:rPr lang="en-US" altLang="zh-CN" sz="1400" b="1" kern="100" dirty="0">
                          <a:solidFill>
                            <a:schemeClr val="tx1"/>
                          </a:solidFill>
                          <a:latin typeface="Cambria Math" panose="02040503050406030204" pitchFamily="18" charset="0"/>
                          <a:ea typeface="Cambria Math" panose="02040503050406030204" pitchFamily="18" charset="0"/>
                        </a:rPr>
                        <a:t>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ANDI R3, R3, x0000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2"/>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0008</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0000 0000 0000 1010</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R2, R0,</a:t>
                      </a:r>
                      <a:r>
                        <a:rPr lang="zh-CN" altLang="en-US" sz="1400" b="1" kern="100" dirty="0">
                          <a:solidFill>
                            <a:schemeClr val="tx1"/>
                          </a:solidFill>
                          <a:latin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x000A</a:t>
                      </a:r>
                    </a:p>
                  </a:txBody>
                  <a:tcPr marL="0" marR="0" marT="0" marB="0" anchor="ctr">
                    <a:solidFill>
                      <a:srgbClr val="E9F7EF"/>
                    </a:solidFill>
                  </a:tcPr>
                </a:tc>
                <a:extLst>
                  <a:ext uri="{0D108BD9-81ED-4DB2-BD59-A6C34878D82A}">
                    <a16:rowId xmlns:a16="http://schemas.microsoft.com/office/drawing/2014/main" val="10003"/>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000C</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00000</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0000 0000 0001 0100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BEQ R0, R2, x0014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4"/>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kern="100" dirty="0">
                          <a:solidFill>
                            <a:schemeClr val="tx1"/>
                          </a:solidFill>
                          <a:latin typeface="Cambria Math" panose="02040503050406030204" pitchFamily="18" charset="0"/>
                          <a:ea typeface="Cambria Math" panose="02040503050406030204" pitchFamily="18" charset="0"/>
                        </a:rPr>
                        <a:t>100011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LW R4, 0(R1)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5"/>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00100</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 R3, R3, R4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6"/>
                  </a:ext>
                </a:extLst>
              </a:tr>
              <a:tr h="313573">
                <a:tc>
                  <a:txBody>
                    <a:bodyPr/>
                    <a:lstStyle/>
                    <a:p>
                      <a:pPr algn="ctr">
                        <a:spcAft>
                          <a:spcPts val="0"/>
                        </a:spcAft>
                      </a:pPr>
                      <a:r>
                        <a:rPr lang="en-US" sz="1400" b="1" kern="100" dirty="0">
                          <a:solidFill>
                            <a:srgbClr val="FF0000"/>
                          </a:solidFill>
                          <a:latin typeface="Cambria Math" panose="02040503050406030204" pitchFamily="18" charset="0"/>
                          <a:ea typeface="Cambria Math" panose="02040503050406030204" pitchFamily="18" charset="0"/>
                        </a:rPr>
                        <a:t>x4000 0018</a:t>
                      </a:r>
                      <a:endParaRPr lang="zh-CN" sz="1400" b="1" kern="100" dirty="0">
                        <a:solidFill>
                          <a:srgbClr val="FF0000"/>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R1, R1, x0004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extLst>
                  <a:ext uri="{0D108BD9-81ED-4DB2-BD59-A6C34878D82A}">
                    <a16:rowId xmlns:a16="http://schemas.microsoft.com/office/drawing/2014/main" val="10007"/>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001C</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00010</a:t>
                      </a:r>
                      <a:endParaRPr lang="zh-CN" sz="1400" b="1" kern="10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1111 1111 1111 1111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R2, R2, </a:t>
                      </a:r>
                      <a:r>
                        <a:rPr lang="en-US" altLang="zh-CN" sz="1400" b="1" kern="100" dirty="0" err="1">
                          <a:solidFill>
                            <a:schemeClr val="tx1"/>
                          </a:solidFill>
                          <a:latin typeface="Cambria Math" panose="02040503050406030204" pitchFamily="18" charset="0"/>
                          <a:ea typeface="Cambria Math" panose="02040503050406030204" pitchFamily="18" charset="0"/>
                        </a:rPr>
                        <a:t>xFFFF</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8"/>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0020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gridSpan="5">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00</a:t>
                      </a:r>
                      <a:r>
                        <a:rPr lang="en-US" sz="1400" b="1" kern="10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0000</a:t>
                      </a:r>
                      <a:r>
                        <a:rPr lang="en-US" sz="1400" b="1" kern="10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0000 </a:t>
                      </a:r>
                      <a:r>
                        <a:rPr lang="en-US" sz="1400" b="1" kern="100" dirty="0">
                          <a:solidFill>
                            <a:schemeClr val="tx1"/>
                          </a:solidFill>
                          <a:latin typeface="Cambria Math" panose="02040503050406030204" pitchFamily="18" charset="0"/>
                          <a:ea typeface="Cambria Math" panose="02040503050406030204" pitchFamily="18" charset="0"/>
                        </a:rPr>
                        <a:t>0000 0000 0000 1100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hMerge="1">
                  <a:txBody>
                    <a:bodyPr/>
                    <a:lstStyle/>
                    <a:p>
                      <a:pPr algn="ctr">
                        <a:spcAft>
                          <a:spcPts val="0"/>
                        </a:spcAft>
                      </a:pPr>
                      <a:endParaRPr lang="zh-CN" sz="1050" b="1" kern="100" dirty="0">
                        <a:solidFill>
                          <a:schemeClr val="tx1"/>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a:spcAft>
                          <a:spcPts val="0"/>
                        </a:spcAft>
                      </a:pPr>
                      <a:endParaRPr lang="zh-CN" sz="1050" b="1" kern="100" dirty="0">
                        <a:solidFill>
                          <a:schemeClr val="tx1"/>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J x000000C</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9"/>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0024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gridSpan="6">
                  <a:txBody>
                    <a:bodyPr/>
                    <a:lstStyle/>
                    <a:p>
                      <a:pPr algn="ctr">
                        <a:spcAft>
                          <a:spcPts val="0"/>
                        </a:spcAft>
                      </a:pPr>
                      <a:endParaRPr lang="en-US" sz="1400" b="1" kern="100" dirty="0">
                        <a:solidFill>
                          <a:schemeClr val="tx1"/>
                        </a:solidFill>
                        <a:latin typeface="Cambria Math" panose="02040503050406030204" pitchFamily="18" charset="0"/>
                        <a:ea typeface="Cambria Math" panose="02040503050406030204" pitchFamily="18" charset="0"/>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endParaRPr lang="en-US" sz="1400" b="1" kern="100" dirty="0">
                        <a:solidFill>
                          <a:schemeClr val="tx1"/>
                        </a:solidFill>
                        <a:latin typeface="Cambria Math" panose="02040503050406030204" pitchFamily="18" charset="0"/>
                        <a:ea typeface="Cambria Math" panose="02040503050406030204" pitchFamily="18" charset="0"/>
                        <a:cs typeface="Times New Roman"/>
                      </a:endParaRPr>
                    </a:p>
                  </a:txBody>
                  <a:tcPr marL="0" marR="0" marT="0" marB="0" anchor="ctr"/>
                </a:tc>
                <a:extLst>
                  <a:ext uri="{0D108BD9-81ED-4DB2-BD59-A6C34878D82A}">
                    <a16:rowId xmlns:a16="http://schemas.microsoft.com/office/drawing/2014/main" val="10010"/>
                  </a:ext>
                </a:extLst>
              </a:tr>
            </a:tbl>
          </a:graphicData>
        </a:graphic>
      </p:graphicFrame>
      <p:graphicFrame>
        <p:nvGraphicFramePr>
          <p:cNvPr id="12" name="表格 11">
            <a:extLst>
              <a:ext uri="{FF2B5EF4-FFF2-40B4-BE49-F238E27FC236}">
                <a16:creationId xmlns:a16="http://schemas.microsoft.com/office/drawing/2014/main" id="{A1EEB13A-6690-D43A-5F07-34DDF2DC5FD2}"/>
              </a:ext>
            </a:extLst>
          </p:cNvPr>
          <p:cNvGraphicFramePr>
            <a:graphicFrameLocks noGrp="1"/>
          </p:cNvGraphicFramePr>
          <p:nvPr>
            <p:extLst>
              <p:ext uri="{D42A27DB-BD31-4B8C-83A1-F6EECF244321}">
                <p14:modId xmlns:p14="http://schemas.microsoft.com/office/powerpoint/2010/main" val="3347490342"/>
              </p:ext>
            </p:extLst>
          </p:nvPr>
        </p:nvGraphicFramePr>
        <p:xfrm>
          <a:off x="8530476" y="791682"/>
          <a:ext cx="3090909" cy="2743200"/>
        </p:xfrm>
        <a:graphic>
          <a:graphicData uri="http://schemas.openxmlformats.org/drawingml/2006/table">
            <a:tbl>
              <a:tblPr>
                <a:tableStyleId>{8A107856-5554-42FB-B03E-39F5DBC370BA}</a:tableStyleId>
              </a:tblPr>
              <a:tblGrid>
                <a:gridCol w="481698">
                  <a:extLst>
                    <a:ext uri="{9D8B030D-6E8A-4147-A177-3AD203B41FA5}">
                      <a16:colId xmlns:a16="http://schemas.microsoft.com/office/drawing/2014/main" val="20000"/>
                    </a:ext>
                  </a:extLst>
                </a:gridCol>
                <a:gridCol w="1658789">
                  <a:extLst>
                    <a:ext uri="{9D8B030D-6E8A-4147-A177-3AD203B41FA5}">
                      <a16:colId xmlns:a16="http://schemas.microsoft.com/office/drawing/2014/main" val="20001"/>
                    </a:ext>
                  </a:extLst>
                </a:gridCol>
                <a:gridCol w="950422">
                  <a:extLst>
                    <a:ext uri="{9D8B030D-6E8A-4147-A177-3AD203B41FA5}">
                      <a16:colId xmlns:a16="http://schemas.microsoft.com/office/drawing/2014/main" val="20002"/>
                    </a:ext>
                  </a:extLst>
                </a:gridCol>
              </a:tblGrid>
              <a:tr h="152400">
                <a:tc gridSpan="3">
                  <a:txBody>
                    <a:bodyPr/>
                    <a:lstStyle/>
                    <a:p>
                      <a:pPr algn="ctr">
                        <a:spcAft>
                          <a:spcPts val="0"/>
                        </a:spcAft>
                      </a:pPr>
                      <a:r>
                        <a:rPr lang="zh-CN" altLang="en-US" sz="1200" b="1" kern="100" dirty="0">
                          <a:solidFill>
                            <a:schemeClr val="tx1"/>
                          </a:solidFill>
                        </a:rPr>
                        <a:t>寄存器堆</a:t>
                      </a:r>
                      <a:endParaRPr lang="zh-CN" altLang="en-US" sz="1200" b="1" kern="100" dirty="0">
                        <a:solidFill>
                          <a:schemeClr val="tx1"/>
                        </a:solidFill>
                        <a:latin typeface="Times New Roman"/>
                        <a:ea typeface="宋体"/>
                        <a:cs typeface="Times New Roman"/>
                      </a:endParaRPr>
                    </a:p>
                  </a:txBody>
                  <a:tcPr marL="68560" marR="68560" marT="0" marB="0" anchor="ctr"/>
                </a:tc>
                <a:tc hMerge="1">
                  <a:txBody>
                    <a:bodyPr/>
                    <a:lstStyle/>
                    <a:p>
                      <a:pPr algn="l">
                        <a:spcAft>
                          <a:spcPts val="0"/>
                        </a:spcAft>
                      </a:pPr>
                      <a:r>
                        <a:rPr lang="zh-CN" altLang="en-US" sz="1200" b="1" kern="100" dirty="0">
                          <a:solidFill>
                            <a:schemeClr val="tx1"/>
                          </a:solidFill>
                        </a:rPr>
                        <a:t>寄存器堆</a:t>
                      </a:r>
                      <a:endParaRPr lang="zh-CN" sz="1200" b="1" kern="100" dirty="0">
                        <a:solidFill>
                          <a:schemeClr val="tx1"/>
                        </a:solidFill>
                        <a:latin typeface="Times New Roman"/>
                        <a:ea typeface="宋体"/>
                        <a:cs typeface="Times New Roman"/>
                      </a:endParaRPr>
                    </a:p>
                  </a:txBody>
                  <a:tcPr marL="68560" marR="68560" marT="0" marB="0" anchor="ctr"/>
                </a:tc>
                <a:tc hMerge="1">
                  <a:txBody>
                    <a:bodyPr/>
                    <a:lstStyle/>
                    <a:p>
                      <a:pPr algn="l">
                        <a:spcAft>
                          <a:spcPts val="0"/>
                        </a:spcAft>
                      </a:pPr>
                      <a:endParaRPr lang="zh-CN" sz="1200" b="1" kern="100" dirty="0">
                        <a:solidFill>
                          <a:schemeClr val="tx1"/>
                        </a:solidFill>
                        <a:latin typeface="Times New Roman"/>
                        <a:ea typeface="宋体"/>
                        <a:cs typeface="Times New Roman"/>
                      </a:endParaRPr>
                    </a:p>
                  </a:txBody>
                  <a:tcPr marL="68560" marR="68560" marT="0" marB="0" anchor="ctr"/>
                </a:tc>
                <a:extLst>
                  <a:ext uri="{0D108BD9-81ED-4DB2-BD59-A6C34878D82A}">
                    <a16:rowId xmlns:a16="http://schemas.microsoft.com/office/drawing/2014/main" val="10000"/>
                  </a:ext>
                </a:extLst>
              </a:tr>
              <a:tr h="159985">
                <a:tc>
                  <a:txBody>
                    <a:bodyPr/>
                    <a:lstStyle/>
                    <a:p>
                      <a:pPr algn="l">
                        <a:spcAft>
                          <a:spcPts val="0"/>
                        </a:spcAft>
                      </a:pPr>
                      <a:r>
                        <a:rPr lang="en-US" sz="1200" b="1" kern="100" dirty="0">
                          <a:solidFill>
                            <a:schemeClr val="tx1"/>
                          </a:solidFill>
                        </a:rPr>
                        <a:t>R0</a:t>
                      </a:r>
                      <a:endParaRPr lang="zh-CN" sz="1200" b="1" kern="100" dirty="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sz="1200" b="1" kern="100" dirty="0">
                          <a:solidFill>
                            <a:schemeClr val="tx1"/>
                          </a:solidFill>
                          <a:latin typeface="Cambria Math" panose="02040503050406030204" pitchFamily="18" charset="0"/>
                          <a:ea typeface="Cambria Math" panose="02040503050406030204" pitchFamily="18" charset="0"/>
                        </a:rPr>
                        <a:t>0000 0000 0000 0000 0000 0000 0000 0000</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Cambria Math" panose="02040503050406030204" pitchFamily="18" charset="0"/>
                        </a:rPr>
                        <a:t>0</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1"/>
                  </a:ext>
                </a:extLst>
              </a:tr>
              <a:tr h="159985">
                <a:tc>
                  <a:txBody>
                    <a:bodyPr/>
                    <a:lstStyle/>
                    <a:p>
                      <a:pPr algn="l">
                        <a:spcAft>
                          <a:spcPts val="0"/>
                        </a:spcAft>
                      </a:pPr>
                      <a:r>
                        <a:rPr lang="en-US" sz="1200" b="1" kern="100">
                          <a:solidFill>
                            <a:schemeClr val="tx1"/>
                          </a:solidFill>
                        </a:rPr>
                        <a:t>R1</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altLang="zh-CN" sz="1200" b="1" kern="100" dirty="0">
                          <a:solidFill>
                            <a:srgbClr val="FF0000"/>
                          </a:solidFill>
                          <a:latin typeface="Cambria Math" panose="02040503050406030204" pitchFamily="18" charset="0"/>
                          <a:ea typeface="Cambria Math" panose="02040503050406030204" pitchFamily="18" charset="0"/>
                          <a:cs typeface="Times New Roman"/>
                        </a:rPr>
                        <a:t>0011 0000 0000 0000 0000 0000 0000 0100</a:t>
                      </a:r>
                      <a:endParaRPr lang="zh-CN" sz="1200" b="1" kern="100" dirty="0">
                        <a:solidFill>
                          <a:srgbClr val="FF0000"/>
                        </a:solidFill>
                        <a:latin typeface="Cambria Math" panose="02040503050406030204" pitchFamily="18" charset="0"/>
                        <a:ea typeface="宋体"/>
                        <a:cs typeface="Times New Roman"/>
                      </a:endParaRPr>
                    </a:p>
                  </a:txBody>
                  <a:tcPr marL="68589" marR="68589" marT="0" marB="0" anchor="ctr"/>
                </a:tc>
                <a:tc>
                  <a:txBody>
                    <a:bodyPr/>
                    <a:lstStyle/>
                    <a:p>
                      <a:pPr algn="l">
                        <a:spcAft>
                          <a:spcPts val="0"/>
                        </a:spcAft>
                      </a:pPr>
                      <a:r>
                        <a:rPr lang="en-US" altLang="zh-CN" sz="1200" b="1" kern="100" dirty="0">
                          <a:solidFill>
                            <a:srgbClr val="FF0000"/>
                          </a:solidFill>
                          <a:latin typeface="Cambria Math" panose="02040503050406030204" pitchFamily="18" charset="0"/>
                          <a:ea typeface="Cambria Math" panose="02040503050406030204" pitchFamily="18" charset="0"/>
                          <a:cs typeface="Times New Roman"/>
                        </a:rPr>
                        <a:t>x3000 0004</a:t>
                      </a:r>
                      <a:endParaRPr lang="zh-CN" sz="1200" b="1" kern="100" dirty="0">
                        <a:solidFill>
                          <a:srgbClr val="FF0000"/>
                        </a:solidFill>
                        <a:latin typeface="Cambria Math" panose="02040503050406030204" pitchFamily="18" charset="0"/>
                        <a:ea typeface="宋体"/>
                        <a:cs typeface="Times New Roman"/>
                      </a:endParaRPr>
                    </a:p>
                  </a:txBody>
                  <a:tcPr marL="68589" marR="68589" marT="0" marB="0" anchor="ctr"/>
                </a:tc>
                <a:extLst>
                  <a:ext uri="{0D108BD9-81ED-4DB2-BD59-A6C34878D82A}">
                    <a16:rowId xmlns:a16="http://schemas.microsoft.com/office/drawing/2014/main" val="10002"/>
                  </a:ext>
                </a:extLst>
              </a:tr>
              <a:tr h="235920">
                <a:tc>
                  <a:txBody>
                    <a:bodyPr/>
                    <a:lstStyle/>
                    <a:p>
                      <a:pPr algn="l">
                        <a:spcAft>
                          <a:spcPts val="0"/>
                        </a:spcAft>
                      </a:pPr>
                      <a:r>
                        <a:rPr lang="en-US" sz="1200" b="1" kern="100">
                          <a:solidFill>
                            <a:schemeClr val="tx1"/>
                          </a:solidFill>
                        </a:rPr>
                        <a:t>R2</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宋体"/>
                          <a:cs typeface="Times New Roman"/>
                        </a:rPr>
                        <a:t>0000 0000 0000 0000 0000 0000 0000 1010</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宋体"/>
                          <a:cs typeface="Times New Roman"/>
                        </a:rPr>
                        <a:t>x0000 000A</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3"/>
                  </a:ext>
                </a:extLst>
              </a:tr>
              <a:tr h="159985">
                <a:tc>
                  <a:txBody>
                    <a:bodyPr/>
                    <a:lstStyle/>
                    <a:p>
                      <a:pPr algn="l">
                        <a:spcAft>
                          <a:spcPts val="0"/>
                        </a:spcAft>
                      </a:pPr>
                      <a:r>
                        <a:rPr lang="en-US" sz="1200" b="1" kern="100">
                          <a:solidFill>
                            <a:schemeClr val="tx1"/>
                          </a:solidFill>
                        </a:rPr>
                        <a:t>R3</a:t>
                      </a:r>
                      <a:endParaRPr lang="zh-CN" sz="1200" b="1" kern="100">
                        <a:solidFill>
                          <a:schemeClr val="tx1"/>
                        </a:solidFill>
                        <a:latin typeface="Times New Roman"/>
                        <a:ea typeface="宋体"/>
                        <a:cs typeface="Times New Roman"/>
                      </a:endParaRPr>
                    </a:p>
                  </a:txBody>
                  <a:tcPr marL="68560" marR="6856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0000 0000 0000 0000 0000 0000 0000 0000</a:t>
                      </a:r>
                    </a:p>
                  </a:txBody>
                  <a:tcPr marL="68560" marR="6856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0</a:t>
                      </a:r>
                      <a:endParaRPr lang="zh-CN" altLang="zh-CN" sz="1200" b="1" kern="100" dirty="0">
                        <a:solidFill>
                          <a:schemeClr val="tx1"/>
                        </a:solidFill>
                        <a:latin typeface="Cambria Math" panose="02040503050406030204" pitchFamily="18" charset="0"/>
                        <a:ea typeface="+mn-ea"/>
                        <a:cs typeface="Times New Roman"/>
                      </a:endParaRPr>
                    </a:p>
                  </a:txBody>
                  <a:tcPr marL="68560" marR="68560" marT="0" marB="0" anchor="ctr"/>
                </a:tc>
                <a:extLst>
                  <a:ext uri="{0D108BD9-81ED-4DB2-BD59-A6C34878D82A}">
                    <a16:rowId xmlns:a16="http://schemas.microsoft.com/office/drawing/2014/main" val="10004"/>
                  </a:ext>
                </a:extLst>
              </a:tr>
              <a:tr h="159985">
                <a:tc>
                  <a:txBody>
                    <a:bodyPr/>
                    <a:lstStyle/>
                    <a:p>
                      <a:pPr algn="l">
                        <a:spcAft>
                          <a:spcPts val="0"/>
                        </a:spcAft>
                      </a:pPr>
                      <a:r>
                        <a:rPr lang="en-US" sz="1200" b="1" kern="100">
                          <a:solidFill>
                            <a:schemeClr val="tx1"/>
                          </a:solidFill>
                        </a:rPr>
                        <a:t>R4</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mn-ea"/>
                          <a:cs typeface="Times New Roman"/>
                        </a:rPr>
                        <a:t>0000 0000 0000 0000 0000 0000 0000 0000</a:t>
                      </a:r>
                      <a:endParaRPr lang="zh-CN" altLang="zh-CN" sz="1200" b="1" kern="100" dirty="0">
                        <a:solidFill>
                          <a:schemeClr val="tx1"/>
                        </a:solidFill>
                        <a:latin typeface="Cambria Math" panose="02040503050406030204" pitchFamily="18" charset="0"/>
                        <a:ea typeface="+mn-ea"/>
                        <a:cs typeface="Times New Roman"/>
                      </a:endParaRPr>
                    </a:p>
                  </a:txBody>
                  <a:tcPr marL="68560" marR="6856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0</a:t>
                      </a:r>
                    </a:p>
                  </a:txBody>
                  <a:tcPr marL="68560" marR="68560" marT="0" marB="0" anchor="ctr"/>
                </a:tc>
                <a:extLst>
                  <a:ext uri="{0D108BD9-81ED-4DB2-BD59-A6C34878D82A}">
                    <a16:rowId xmlns:a16="http://schemas.microsoft.com/office/drawing/2014/main" val="10005"/>
                  </a:ext>
                </a:extLst>
              </a:tr>
              <a:tr h="159985">
                <a:tc>
                  <a:txBody>
                    <a:bodyPr/>
                    <a:lstStyle/>
                    <a:p>
                      <a:pPr algn="l">
                        <a:spcAft>
                          <a:spcPts val="0"/>
                        </a:spcAft>
                      </a:pPr>
                      <a:endParaRPr lang="en-US"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6"/>
                  </a:ext>
                </a:extLst>
              </a:tr>
              <a:tr h="159985">
                <a:tc>
                  <a:txBody>
                    <a:bodyPr/>
                    <a:lstStyle/>
                    <a:p>
                      <a:pPr algn="l">
                        <a:spcAft>
                          <a:spcPts val="0"/>
                        </a:spcAft>
                      </a:pPr>
                      <a:r>
                        <a:rPr lang="en-US" sz="1200" b="1" kern="100">
                          <a:solidFill>
                            <a:schemeClr val="tx1"/>
                          </a:solidFill>
                        </a:rPr>
                        <a:t>R29</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7"/>
                  </a:ext>
                </a:extLst>
              </a:tr>
              <a:tr h="159985">
                <a:tc>
                  <a:txBody>
                    <a:bodyPr/>
                    <a:lstStyle/>
                    <a:p>
                      <a:pPr algn="l">
                        <a:spcAft>
                          <a:spcPts val="0"/>
                        </a:spcAft>
                      </a:pPr>
                      <a:r>
                        <a:rPr lang="en-US" sz="1200" b="1" kern="100">
                          <a:solidFill>
                            <a:schemeClr val="tx1"/>
                          </a:solidFill>
                        </a:rPr>
                        <a:t>R30</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8"/>
                  </a:ext>
                </a:extLst>
              </a:tr>
              <a:tr h="159985">
                <a:tc>
                  <a:txBody>
                    <a:bodyPr/>
                    <a:lstStyle/>
                    <a:p>
                      <a:pPr algn="l">
                        <a:spcAft>
                          <a:spcPts val="0"/>
                        </a:spcAft>
                      </a:pPr>
                      <a:r>
                        <a:rPr lang="en-US" sz="1200" b="1" kern="100" dirty="0">
                          <a:solidFill>
                            <a:schemeClr val="tx1"/>
                          </a:solidFill>
                        </a:rPr>
                        <a:t>R31</a:t>
                      </a:r>
                      <a:endParaRPr lang="zh-CN" sz="1200" b="1" kern="100" dirty="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9"/>
                  </a:ext>
                </a:extLst>
              </a:tr>
            </a:tbl>
          </a:graphicData>
        </a:graphic>
      </p:graphicFrame>
      <p:grpSp>
        <p:nvGrpSpPr>
          <p:cNvPr id="13" name="组合 12">
            <a:extLst>
              <a:ext uri="{FF2B5EF4-FFF2-40B4-BE49-F238E27FC236}">
                <a16:creationId xmlns:a16="http://schemas.microsoft.com/office/drawing/2014/main" id="{633CAC3C-B9C8-F39A-9AC7-AE4AEE2318C4}"/>
              </a:ext>
            </a:extLst>
          </p:cNvPr>
          <p:cNvGrpSpPr/>
          <p:nvPr/>
        </p:nvGrpSpPr>
        <p:grpSpPr>
          <a:xfrm>
            <a:off x="8870559" y="3470224"/>
            <a:ext cx="2671374" cy="2888493"/>
            <a:chOff x="7340560" y="3317692"/>
            <a:chExt cx="1571626" cy="3263901"/>
          </a:xfrm>
        </p:grpSpPr>
        <p:sp>
          <p:nvSpPr>
            <p:cNvPr id="14" name="Line 17">
              <a:extLst>
                <a:ext uri="{FF2B5EF4-FFF2-40B4-BE49-F238E27FC236}">
                  <a16:creationId xmlns:a16="http://schemas.microsoft.com/office/drawing/2014/main" id="{01265918-C608-E670-A511-8C962BD6799B}"/>
                </a:ext>
              </a:extLst>
            </p:cNvPr>
            <p:cNvSpPr>
              <a:spLocks noChangeShapeType="1"/>
            </p:cNvSpPr>
            <p:nvPr/>
          </p:nvSpPr>
          <p:spPr bwMode="auto">
            <a:xfrm>
              <a:off x="8178760" y="3317692"/>
              <a:ext cx="0" cy="2905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5" name="Rectangle 16">
              <a:extLst>
                <a:ext uri="{FF2B5EF4-FFF2-40B4-BE49-F238E27FC236}">
                  <a16:creationId xmlns:a16="http://schemas.microsoft.com/office/drawing/2014/main" id="{CC36D0B0-EAA6-BA29-8396-8FAFA95E7BE9}"/>
                </a:ext>
              </a:extLst>
            </p:cNvPr>
            <p:cNvSpPr>
              <a:spLocks noChangeArrowheads="1"/>
            </p:cNvSpPr>
            <p:nvPr/>
          </p:nvSpPr>
          <p:spPr bwMode="auto">
            <a:xfrm>
              <a:off x="7537410" y="3608204"/>
              <a:ext cx="1284288" cy="6111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R1</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x3000 0000</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R3</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0</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和数</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R2</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1</a:t>
              </a:r>
              <a:r>
                <a:rPr lang="en-US" altLang="zh-CN" sz="1100" b="1" dirty="0">
                  <a:solidFill>
                    <a:prstClr val="black"/>
                  </a:solidFill>
                  <a:cs typeface="Times New Roman" panose="02020603050405020304" pitchFamily="18" charset="0"/>
                </a:rPr>
                <a:t>0</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计数</a:t>
              </a:r>
              <a:endParaRPr lang="en-US" altLang="zh-CN" sz="1100" b="1" dirty="0">
                <a:solidFill>
                  <a:prstClr val="black"/>
                </a:solidFill>
                <a:sym typeface="Symbol" panose="05050102010706020507" pitchFamily="18" charset="2"/>
              </a:endParaRPr>
            </a:p>
            <a:p>
              <a:pPr eaLnBrk="0" fontAlgn="base" hangingPunct="0">
                <a:spcBef>
                  <a:spcPct val="0"/>
                </a:spcBef>
                <a:spcAft>
                  <a:spcPct val="0"/>
                </a:spcAft>
              </a:pPr>
              <a:endParaRPr lang="en-US" altLang="zh-CN" sz="1100" b="1" dirty="0">
                <a:solidFill>
                  <a:prstClr val="black"/>
                </a:solidFill>
                <a:cs typeface="Times New Roman" panose="02020603050405020304" pitchFamily="18" charset="0"/>
                <a:sym typeface="Symbol" panose="05050102010706020507" pitchFamily="18" charset="2"/>
              </a:endParaRPr>
            </a:p>
          </p:txBody>
        </p:sp>
        <p:sp>
          <p:nvSpPr>
            <p:cNvPr id="16" name="Line 15">
              <a:extLst>
                <a:ext uri="{FF2B5EF4-FFF2-40B4-BE49-F238E27FC236}">
                  <a16:creationId xmlns:a16="http://schemas.microsoft.com/office/drawing/2014/main" id="{D82BD9BF-FB96-2928-9731-207BF2CCF21E}"/>
                </a:ext>
              </a:extLst>
            </p:cNvPr>
            <p:cNvSpPr>
              <a:spLocks noChangeShapeType="1"/>
            </p:cNvSpPr>
            <p:nvPr/>
          </p:nvSpPr>
          <p:spPr bwMode="auto">
            <a:xfrm>
              <a:off x="8186699" y="4219392"/>
              <a:ext cx="1587" cy="2921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7" name="Line 14">
              <a:extLst>
                <a:ext uri="{FF2B5EF4-FFF2-40B4-BE49-F238E27FC236}">
                  <a16:creationId xmlns:a16="http://schemas.microsoft.com/office/drawing/2014/main" id="{66C9613A-7A15-FAEE-06CD-C5B7B7832072}"/>
                </a:ext>
              </a:extLst>
            </p:cNvPr>
            <p:cNvSpPr>
              <a:spLocks noChangeShapeType="1"/>
            </p:cNvSpPr>
            <p:nvPr/>
          </p:nvSpPr>
          <p:spPr bwMode="auto">
            <a:xfrm>
              <a:off x="8189874" y="5051242"/>
              <a:ext cx="1587" cy="2905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8" name="AutoShape 13">
              <a:extLst>
                <a:ext uri="{FF2B5EF4-FFF2-40B4-BE49-F238E27FC236}">
                  <a16:creationId xmlns:a16="http://schemas.microsoft.com/office/drawing/2014/main" id="{6C43951B-094E-94C9-6E82-910EEEF1F4E6}"/>
                </a:ext>
              </a:extLst>
            </p:cNvPr>
            <p:cNvSpPr>
              <a:spLocks noChangeArrowheads="1"/>
            </p:cNvSpPr>
            <p:nvPr/>
          </p:nvSpPr>
          <p:spPr bwMode="auto">
            <a:xfrm>
              <a:off x="7775536" y="4508318"/>
              <a:ext cx="811213" cy="542925"/>
            </a:xfrm>
            <a:prstGeom prst="flowChartDecision">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R2</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0</a:t>
              </a:r>
              <a:endParaRPr lang="en-US" altLang="zh-CN" sz="1100" b="1" dirty="0">
                <a:solidFill>
                  <a:prstClr val="black"/>
                </a:solidFill>
              </a:endParaRPr>
            </a:p>
            <a:p>
              <a:pPr eaLnBrk="0" fontAlgn="base" hangingPunct="0">
                <a:spcBef>
                  <a:spcPct val="0"/>
                </a:spcBef>
                <a:spcAft>
                  <a:spcPct val="0"/>
                </a:spcAft>
              </a:pPr>
              <a:endParaRPr lang="en-US" altLang="zh-CN" sz="1100" b="1" dirty="0">
                <a:solidFill>
                  <a:prstClr val="black"/>
                </a:solidFill>
              </a:endParaRPr>
            </a:p>
          </p:txBody>
        </p:sp>
        <p:sp>
          <p:nvSpPr>
            <p:cNvPr id="39" name="Text Box 12">
              <a:extLst>
                <a:ext uri="{FF2B5EF4-FFF2-40B4-BE49-F238E27FC236}">
                  <a16:creationId xmlns:a16="http://schemas.microsoft.com/office/drawing/2014/main" id="{06CE72E5-2331-04CF-D7C5-520ACAB3F397}"/>
                </a:ext>
              </a:extLst>
            </p:cNvPr>
            <p:cNvSpPr txBox="1">
              <a:spLocks noChangeArrowheads="1"/>
            </p:cNvSpPr>
            <p:nvPr/>
          </p:nvSpPr>
          <p:spPr bwMode="auto">
            <a:xfrm>
              <a:off x="7469146" y="4472098"/>
              <a:ext cx="1809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zh-CN" altLang="zh-CN" sz="1100" b="1" dirty="0">
                  <a:solidFill>
                    <a:prstClr val="black"/>
                  </a:solidFill>
                  <a:cs typeface="Times New Roman" panose="02020603050405020304" pitchFamily="18" charset="0"/>
                </a:rPr>
                <a:t>是</a:t>
              </a:r>
              <a:endParaRPr lang="zh-CN" altLang="zh-CN" sz="1100" b="1" dirty="0">
                <a:solidFill>
                  <a:prstClr val="black"/>
                </a:solidFill>
              </a:endParaRPr>
            </a:p>
          </p:txBody>
        </p:sp>
        <p:sp>
          <p:nvSpPr>
            <p:cNvPr id="40" name="Line 11">
              <a:extLst>
                <a:ext uri="{FF2B5EF4-FFF2-40B4-BE49-F238E27FC236}">
                  <a16:creationId xmlns:a16="http://schemas.microsoft.com/office/drawing/2014/main" id="{3C569CF8-F95A-5BBD-6136-FE30A659C703}"/>
                </a:ext>
              </a:extLst>
            </p:cNvPr>
            <p:cNvSpPr>
              <a:spLocks noChangeShapeType="1"/>
            </p:cNvSpPr>
            <p:nvPr/>
          </p:nvSpPr>
          <p:spPr bwMode="auto">
            <a:xfrm flipH="1" flipV="1">
              <a:off x="7340560" y="4762317"/>
              <a:ext cx="438149" cy="95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1" name="Rectangle 10">
              <a:extLst>
                <a:ext uri="{FF2B5EF4-FFF2-40B4-BE49-F238E27FC236}">
                  <a16:creationId xmlns:a16="http://schemas.microsoft.com/office/drawing/2014/main" id="{397127BA-ACDF-FAFC-3915-6566107BC023}"/>
                </a:ext>
              </a:extLst>
            </p:cNvPr>
            <p:cNvSpPr>
              <a:spLocks noChangeArrowheads="1"/>
            </p:cNvSpPr>
            <p:nvPr/>
          </p:nvSpPr>
          <p:spPr bwMode="auto">
            <a:xfrm>
              <a:off x="7645361" y="5341754"/>
              <a:ext cx="1090613" cy="8016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R4</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M[R1]</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R3</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R3+R4</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R1</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R1+4</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R2</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R2-1</a:t>
              </a:r>
              <a:endParaRPr lang="zh-CN" altLang="en-US" sz="1100" b="1" dirty="0">
                <a:solidFill>
                  <a:prstClr val="black"/>
                </a:solidFill>
                <a:sym typeface="Symbol" panose="05050102010706020507" pitchFamily="18" charset="2"/>
              </a:endParaRPr>
            </a:p>
            <a:p>
              <a:pPr eaLnBrk="0" fontAlgn="base" hangingPunct="0">
                <a:spcBef>
                  <a:spcPct val="0"/>
                </a:spcBef>
                <a:spcAft>
                  <a:spcPct val="0"/>
                </a:spcAft>
              </a:pPr>
              <a:endParaRPr lang="zh-CN" altLang="en-US" sz="1100" b="1" dirty="0">
                <a:solidFill>
                  <a:prstClr val="black"/>
                </a:solidFill>
                <a:cs typeface="Times New Roman" panose="02020603050405020304" pitchFamily="18" charset="0"/>
                <a:sym typeface="Symbol" panose="05050102010706020507" pitchFamily="18" charset="2"/>
              </a:endParaRPr>
            </a:p>
          </p:txBody>
        </p:sp>
        <p:sp>
          <p:nvSpPr>
            <p:cNvPr id="42" name="Line 9">
              <a:extLst>
                <a:ext uri="{FF2B5EF4-FFF2-40B4-BE49-F238E27FC236}">
                  <a16:creationId xmlns:a16="http://schemas.microsoft.com/office/drawing/2014/main" id="{8D7A6826-CAFF-C9FC-F10E-EA7F120C433D}"/>
                </a:ext>
              </a:extLst>
            </p:cNvPr>
            <p:cNvSpPr>
              <a:spLocks noChangeShapeType="1"/>
            </p:cNvSpPr>
            <p:nvPr/>
          </p:nvSpPr>
          <p:spPr bwMode="auto">
            <a:xfrm>
              <a:off x="7340560" y="4762317"/>
              <a:ext cx="0" cy="15335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3" name="Line 8">
              <a:extLst>
                <a:ext uri="{FF2B5EF4-FFF2-40B4-BE49-F238E27FC236}">
                  <a16:creationId xmlns:a16="http://schemas.microsoft.com/office/drawing/2014/main" id="{A83EAA10-00FA-EFAA-F52B-4F3F283C1CD3}"/>
                </a:ext>
              </a:extLst>
            </p:cNvPr>
            <p:cNvSpPr>
              <a:spLocks noChangeShapeType="1"/>
            </p:cNvSpPr>
            <p:nvPr/>
          </p:nvSpPr>
          <p:spPr bwMode="auto">
            <a:xfrm>
              <a:off x="7340560" y="6295842"/>
              <a:ext cx="8382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4" name="Line 7">
              <a:extLst>
                <a:ext uri="{FF2B5EF4-FFF2-40B4-BE49-F238E27FC236}">
                  <a16:creationId xmlns:a16="http://schemas.microsoft.com/office/drawing/2014/main" id="{B2F60B24-CFCF-BDC5-62C4-FDEB7DC520DE}"/>
                </a:ext>
              </a:extLst>
            </p:cNvPr>
            <p:cNvSpPr>
              <a:spLocks noChangeShapeType="1"/>
            </p:cNvSpPr>
            <p:nvPr/>
          </p:nvSpPr>
          <p:spPr bwMode="auto">
            <a:xfrm>
              <a:off x="8180349" y="6291080"/>
              <a:ext cx="1587" cy="2905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5" name="Text Box 6">
              <a:extLst>
                <a:ext uri="{FF2B5EF4-FFF2-40B4-BE49-F238E27FC236}">
                  <a16:creationId xmlns:a16="http://schemas.microsoft.com/office/drawing/2014/main" id="{BA38784F-7E5C-DCA6-5A1E-CAF35697F6F9}"/>
                </a:ext>
              </a:extLst>
            </p:cNvPr>
            <p:cNvSpPr txBox="1">
              <a:spLocks noChangeArrowheads="1"/>
            </p:cNvSpPr>
            <p:nvPr/>
          </p:nvSpPr>
          <p:spPr bwMode="auto">
            <a:xfrm>
              <a:off x="8251786" y="5067117"/>
              <a:ext cx="1809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zh-CN" altLang="zh-CN" sz="1100" b="1">
                  <a:solidFill>
                    <a:prstClr val="black"/>
                  </a:solidFill>
                  <a:cs typeface="Times New Roman" panose="02020603050405020304" pitchFamily="18" charset="0"/>
                </a:rPr>
                <a:t>否</a:t>
              </a:r>
              <a:endParaRPr lang="zh-CN" altLang="zh-CN" sz="1100" b="1">
                <a:solidFill>
                  <a:prstClr val="black"/>
                </a:solidFill>
              </a:endParaRPr>
            </a:p>
          </p:txBody>
        </p:sp>
        <p:sp>
          <p:nvSpPr>
            <p:cNvPr id="46" name="Line 5">
              <a:extLst>
                <a:ext uri="{FF2B5EF4-FFF2-40B4-BE49-F238E27FC236}">
                  <a16:creationId xmlns:a16="http://schemas.microsoft.com/office/drawing/2014/main" id="{32B73D78-1E73-ECE1-7E8F-475F70CCC727}"/>
                </a:ext>
              </a:extLst>
            </p:cNvPr>
            <p:cNvSpPr>
              <a:spLocks noChangeShapeType="1"/>
            </p:cNvSpPr>
            <p:nvPr/>
          </p:nvSpPr>
          <p:spPr bwMode="auto">
            <a:xfrm>
              <a:off x="8731210" y="5724342"/>
              <a:ext cx="1793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7" name="Line 4">
              <a:extLst>
                <a:ext uri="{FF2B5EF4-FFF2-40B4-BE49-F238E27FC236}">
                  <a16:creationId xmlns:a16="http://schemas.microsoft.com/office/drawing/2014/main" id="{7AD6680C-BBD8-566F-0356-E720D3A8FFE0}"/>
                </a:ext>
              </a:extLst>
            </p:cNvPr>
            <p:cNvSpPr>
              <a:spLocks noChangeShapeType="1"/>
            </p:cNvSpPr>
            <p:nvPr/>
          </p:nvSpPr>
          <p:spPr bwMode="auto">
            <a:xfrm flipV="1">
              <a:off x="8910599" y="4314642"/>
              <a:ext cx="1587" cy="14097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8" name="Line 3">
              <a:extLst>
                <a:ext uri="{FF2B5EF4-FFF2-40B4-BE49-F238E27FC236}">
                  <a16:creationId xmlns:a16="http://schemas.microsoft.com/office/drawing/2014/main" id="{8548935C-5FF8-6CED-490B-A7B0CA904467}"/>
                </a:ext>
              </a:extLst>
            </p:cNvPr>
            <p:cNvSpPr>
              <a:spLocks noChangeShapeType="1"/>
            </p:cNvSpPr>
            <p:nvPr/>
          </p:nvSpPr>
          <p:spPr bwMode="auto">
            <a:xfrm flipH="1">
              <a:off x="8186698" y="4322579"/>
              <a:ext cx="723900" cy="1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grpSp>
    </p:spTree>
    <p:custDataLst>
      <p:tags r:id="rId1"/>
    </p:custDataLst>
    <p:extLst>
      <p:ext uri="{BB962C8B-B14F-4D97-AF65-F5344CB8AC3E}">
        <p14:creationId xmlns:p14="http://schemas.microsoft.com/office/powerpoint/2010/main" val="15181984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696244" y="125328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指令序列示例：计算</a:t>
              </a:r>
              <a:r>
                <a:rPr lang="en-US" altLang="zh-CN" sz="2800" dirty="0">
                  <a:solidFill>
                    <a:schemeClr val="tx1">
                      <a:lumMod val="85000"/>
                      <a:lumOff val="15000"/>
                    </a:schemeClr>
                  </a:solidFill>
                </a:rPr>
                <a:t>10</a:t>
              </a:r>
              <a:r>
                <a:rPr lang="zh-CN" altLang="en-US" sz="2800" dirty="0">
                  <a:solidFill>
                    <a:schemeClr val="tx1">
                      <a:lumMod val="85000"/>
                      <a:lumOff val="15000"/>
                    </a:schemeClr>
                  </a:solidFill>
                </a:rPr>
                <a:t>个整数的和</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52435" y="1977658"/>
            <a:ext cx="4816489" cy="499560"/>
          </a:xfrm>
          <a:prstGeom prst="rect">
            <a:avLst/>
          </a:prstGeom>
          <a:noFill/>
        </p:spPr>
        <p:txBody>
          <a:bodyPr wrap="square">
            <a:spAutoFit/>
          </a:bodyPr>
          <a:lstStyle/>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假设指令序列从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M[40000000</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16</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开始</a:t>
            </a:r>
          </a:p>
        </p:txBody>
      </p:sp>
      <p:graphicFrame>
        <p:nvGraphicFramePr>
          <p:cNvPr id="11" name="表格 10">
            <a:extLst>
              <a:ext uri="{FF2B5EF4-FFF2-40B4-BE49-F238E27FC236}">
                <a16:creationId xmlns:a16="http://schemas.microsoft.com/office/drawing/2014/main" id="{486383D0-2D8F-ABC1-1014-5A6E837B14F4}"/>
              </a:ext>
            </a:extLst>
          </p:cNvPr>
          <p:cNvGraphicFramePr>
            <a:graphicFrameLocks noGrp="1"/>
          </p:cNvGraphicFramePr>
          <p:nvPr>
            <p:extLst>
              <p:ext uri="{D42A27DB-BD31-4B8C-83A1-F6EECF244321}">
                <p14:modId xmlns:p14="http://schemas.microsoft.com/office/powerpoint/2010/main" val="3474828602"/>
              </p:ext>
            </p:extLst>
          </p:nvPr>
        </p:nvGraphicFramePr>
        <p:xfrm>
          <a:off x="257459" y="3104709"/>
          <a:ext cx="8173199" cy="3476353"/>
        </p:xfrm>
        <a:graphic>
          <a:graphicData uri="http://schemas.openxmlformats.org/drawingml/2006/table">
            <a:tbl>
              <a:tblPr>
                <a:tableStyleId>{0505E3EF-67EA-436B-97B2-0124C06EBD24}</a:tableStyleId>
              </a:tblPr>
              <a:tblGrid>
                <a:gridCol w="1169830">
                  <a:extLst>
                    <a:ext uri="{9D8B030D-6E8A-4147-A177-3AD203B41FA5}">
                      <a16:colId xmlns:a16="http://schemas.microsoft.com/office/drawing/2014/main" val="20000"/>
                    </a:ext>
                  </a:extLst>
                </a:gridCol>
                <a:gridCol w="864000">
                  <a:extLst>
                    <a:ext uri="{9D8B030D-6E8A-4147-A177-3AD203B41FA5}">
                      <a16:colId xmlns:a16="http://schemas.microsoft.com/office/drawing/2014/main" val="20001"/>
                    </a:ext>
                  </a:extLst>
                </a:gridCol>
                <a:gridCol w="864000">
                  <a:extLst>
                    <a:ext uri="{9D8B030D-6E8A-4147-A177-3AD203B41FA5}">
                      <a16:colId xmlns:a16="http://schemas.microsoft.com/office/drawing/2014/main" val="20002"/>
                    </a:ext>
                  </a:extLst>
                </a:gridCol>
                <a:gridCol w="864000">
                  <a:extLst>
                    <a:ext uri="{9D8B030D-6E8A-4147-A177-3AD203B41FA5}">
                      <a16:colId xmlns:a16="http://schemas.microsoft.com/office/drawing/2014/main" val="20003"/>
                    </a:ext>
                  </a:extLst>
                </a:gridCol>
                <a:gridCol w="864000">
                  <a:extLst>
                    <a:ext uri="{9D8B030D-6E8A-4147-A177-3AD203B41FA5}">
                      <a16:colId xmlns:a16="http://schemas.microsoft.com/office/drawing/2014/main" val="20004"/>
                    </a:ext>
                  </a:extLst>
                </a:gridCol>
                <a:gridCol w="864000">
                  <a:extLst>
                    <a:ext uri="{9D8B030D-6E8A-4147-A177-3AD203B41FA5}">
                      <a16:colId xmlns:a16="http://schemas.microsoft.com/office/drawing/2014/main" val="20005"/>
                    </a:ext>
                  </a:extLst>
                </a:gridCol>
                <a:gridCol w="864000">
                  <a:extLst>
                    <a:ext uri="{9D8B030D-6E8A-4147-A177-3AD203B41FA5}">
                      <a16:colId xmlns:a16="http://schemas.microsoft.com/office/drawing/2014/main" val="20006"/>
                    </a:ext>
                  </a:extLst>
                </a:gridCol>
                <a:gridCol w="1819369">
                  <a:extLst>
                    <a:ext uri="{9D8B030D-6E8A-4147-A177-3AD203B41FA5}">
                      <a16:colId xmlns:a16="http://schemas.microsoft.com/office/drawing/2014/main" val="20007"/>
                    </a:ext>
                  </a:extLst>
                </a:gridCol>
              </a:tblGrid>
              <a:tr h="340623">
                <a:tc>
                  <a:txBody>
                    <a:bodyPr/>
                    <a:lstStyle/>
                    <a:p>
                      <a:pPr algn="ctr">
                        <a:spcAft>
                          <a:spcPts val="0"/>
                        </a:spcAft>
                      </a:pPr>
                      <a:r>
                        <a:rPr lang="zh-CN" sz="1400" b="1" kern="100" dirty="0">
                          <a:solidFill>
                            <a:schemeClr val="tx1"/>
                          </a:solidFill>
                          <a:latin typeface="Cambria Math" panose="02040503050406030204" pitchFamily="18" charset="0"/>
                        </a:rPr>
                        <a:t>地址</a:t>
                      </a:r>
                      <a:r>
                        <a:rPr lang="en-US" altLang="zh-CN" sz="1400" b="1" kern="100" baseline="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rgbClr val="FF0000"/>
                          </a:solidFill>
                          <a:latin typeface="Cambria Math" panose="02040503050406030204" pitchFamily="18" charset="0"/>
                          <a:ea typeface="Cambria Math" panose="02040503050406030204" pitchFamily="18" charset="0"/>
                        </a:rPr>
                        <a:t>PC</a:t>
                      </a:r>
                      <a:endParaRPr lang="zh-CN" sz="1400" b="1" kern="100" dirty="0">
                        <a:solidFill>
                          <a:srgbClr val="FF0000"/>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31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26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25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21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20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16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10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zh-CN" altLang="en-US" sz="1400" b="1" kern="100" dirty="0">
                          <a:solidFill>
                            <a:schemeClr val="tx1"/>
                          </a:solidFill>
                          <a:latin typeface="Cambria Math" panose="02040503050406030204" pitchFamily="18" charset="0"/>
                          <a:ea typeface="宋体"/>
                          <a:cs typeface="Times New Roman"/>
                        </a:rPr>
                        <a:t>指令</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0"/>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a:t>
                      </a:r>
                      <a:r>
                        <a:rPr lang="en-US" altLang="zh-CN" sz="1400" b="1" kern="100" dirty="0">
                          <a:solidFill>
                            <a:schemeClr val="tx1"/>
                          </a:solidFill>
                          <a:latin typeface="Cambria Math" panose="02040503050406030204" pitchFamily="18" charset="0"/>
                          <a:ea typeface="Cambria Math" panose="02040503050406030204" pitchFamily="18" charset="0"/>
                        </a:rPr>
                        <a:t>1</a:t>
                      </a:r>
                      <a:r>
                        <a:rPr lang="en-US" sz="1400" b="1" kern="100" dirty="0">
                          <a:solidFill>
                            <a:schemeClr val="tx1"/>
                          </a:solidFill>
                          <a:latin typeface="Cambria Math" panose="02040503050406030204" pitchFamily="18" charset="0"/>
                          <a:ea typeface="Cambria Math" panose="02040503050406030204" pitchFamily="18" charset="0"/>
                        </a:rPr>
                        <a:t>11</a:t>
                      </a:r>
                      <a:r>
                        <a:rPr lang="en-US" altLang="zh-CN" sz="1400" b="1" kern="100" dirty="0">
                          <a:solidFill>
                            <a:schemeClr val="tx1"/>
                          </a:solidFill>
                          <a:latin typeface="Cambria Math" panose="02040503050406030204" pitchFamily="18" charset="0"/>
                          <a:ea typeface="Cambria Math" panose="02040503050406030204" pitchFamily="18" charset="0"/>
                        </a:rPr>
                        <a:t>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0011 0000 0000 0000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LUI R1, x3000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1"/>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a:t>
                      </a:r>
                      <a:r>
                        <a:rPr lang="en-US" altLang="zh-CN" sz="1400" b="1" kern="100" dirty="0">
                          <a:solidFill>
                            <a:schemeClr val="tx1"/>
                          </a:solidFill>
                          <a:latin typeface="Cambria Math" panose="02040503050406030204" pitchFamily="18" charset="0"/>
                          <a:ea typeface="Cambria Math" panose="02040503050406030204" pitchFamily="18" charset="0"/>
                        </a:rPr>
                        <a:t>1100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a:t>
                      </a:r>
                      <a:r>
                        <a:rPr lang="en-US" altLang="zh-CN" sz="1400" b="1" kern="100" dirty="0">
                          <a:solidFill>
                            <a:schemeClr val="tx1"/>
                          </a:solidFill>
                          <a:latin typeface="Cambria Math" panose="02040503050406030204" pitchFamily="18" charset="0"/>
                          <a:ea typeface="Cambria Math" panose="02040503050406030204" pitchFamily="18" charset="0"/>
                        </a:rPr>
                        <a:t>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ANDI R3, R3, x0000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2"/>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0008</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0000 0000 0000 1010</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R2, R0,</a:t>
                      </a:r>
                      <a:r>
                        <a:rPr lang="zh-CN" altLang="en-US" sz="1400" b="1" kern="100" dirty="0">
                          <a:solidFill>
                            <a:schemeClr val="tx1"/>
                          </a:solidFill>
                          <a:latin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x000A</a:t>
                      </a:r>
                    </a:p>
                  </a:txBody>
                  <a:tcPr marL="0" marR="0" marT="0" marB="0" anchor="ctr">
                    <a:solidFill>
                      <a:srgbClr val="E9F7EF"/>
                    </a:solidFill>
                  </a:tcPr>
                </a:tc>
                <a:extLst>
                  <a:ext uri="{0D108BD9-81ED-4DB2-BD59-A6C34878D82A}">
                    <a16:rowId xmlns:a16="http://schemas.microsoft.com/office/drawing/2014/main" val="10003"/>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000C</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00000</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0000 0000 0001 0100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BEQ R0, R2, x0014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4"/>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kern="100" dirty="0">
                          <a:solidFill>
                            <a:schemeClr val="tx1"/>
                          </a:solidFill>
                          <a:latin typeface="Cambria Math" panose="02040503050406030204" pitchFamily="18" charset="0"/>
                          <a:ea typeface="Cambria Math" panose="02040503050406030204" pitchFamily="18" charset="0"/>
                        </a:rPr>
                        <a:t>100011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LW R4, 0(R1)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5"/>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00100</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 R3, R3, R4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6"/>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0018</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R1, R1, x0004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7"/>
                  </a:ext>
                </a:extLst>
              </a:tr>
              <a:tr h="313573">
                <a:tc>
                  <a:txBody>
                    <a:bodyPr/>
                    <a:lstStyle/>
                    <a:p>
                      <a:pPr algn="ctr">
                        <a:spcAft>
                          <a:spcPts val="0"/>
                        </a:spcAft>
                      </a:pPr>
                      <a:r>
                        <a:rPr lang="en-US" sz="1400" b="1" kern="100" dirty="0">
                          <a:solidFill>
                            <a:srgbClr val="FF0000"/>
                          </a:solidFill>
                          <a:latin typeface="Cambria Math" panose="02040503050406030204" pitchFamily="18" charset="0"/>
                          <a:ea typeface="Cambria Math" panose="02040503050406030204" pitchFamily="18" charset="0"/>
                        </a:rPr>
                        <a:t>x4000  001C</a:t>
                      </a:r>
                      <a:endParaRPr lang="zh-CN" sz="1400" b="1" kern="100" dirty="0">
                        <a:solidFill>
                          <a:srgbClr val="FF0000"/>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00010</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1111 1111 1111 1111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R2, R2, </a:t>
                      </a:r>
                      <a:r>
                        <a:rPr lang="en-US" altLang="zh-CN" sz="1400" b="1" kern="100" dirty="0" err="1">
                          <a:solidFill>
                            <a:schemeClr val="tx1"/>
                          </a:solidFill>
                          <a:latin typeface="Cambria Math" panose="02040503050406030204" pitchFamily="18" charset="0"/>
                          <a:ea typeface="Cambria Math" panose="02040503050406030204" pitchFamily="18" charset="0"/>
                        </a:rPr>
                        <a:t>xFFFF</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extLst>
                  <a:ext uri="{0D108BD9-81ED-4DB2-BD59-A6C34878D82A}">
                    <a16:rowId xmlns:a16="http://schemas.microsoft.com/office/drawing/2014/main" val="10008"/>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0020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gridSpan="5">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00</a:t>
                      </a:r>
                      <a:r>
                        <a:rPr lang="en-US" sz="1400" b="1" kern="10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0000</a:t>
                      </a:r>
                      <a:r>
                        <a:rPr lang="en-US" sz="1400" b="1" kern="10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0000 </a:t>
                      </a:r>
                      <a:r>
                        <a:rPr lang="en-US" sz="1400" b="1" kern="100" dirty="0">
                          <a:solidFill>
                            <a:schemeClr val="tx1"/>
                          </a:solidFill>
                          <a:latin typeface="Cambria Math" panose="02040503050406030204" pitchFamily="18" charset="0"/>
                          <a:ea typeface="Cambria Math" panose="02040503050406030204" pitchFamily="18" charset="0"/>
                        </a:rPr>
                        <a:t>0000 0000 0000 1100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hMerge="1">
                  <a:txBody>
                    <a:bodyPr/>
                    <a:lstStyle/>
                    <a:p>
                      <a:pPr algn="ctr">
                        <a:spcAft>
                          <a:spcPts val="0"/>
                        </a:spcAft>
                      </a:pPr>
                      <a:endParaRPr lang="zh-CN" sz="1050" b="1" kern="100" dirty="0">
                        <a:solidFill>
                          <a:schemeClr val="tx1"/>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a:spcAft>
                          <a:spcPts val="0"/>
                        </a:spcAft>
                      </a:pPr>
                      <a:endParaRPr lang="zh-CN" sz="1050" b="1" kern="100" dirty="0">
                        <a:solidFill>
                          <a:schemeClr val="tx1"/>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J x000000C</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9"/>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0024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gridSpan="6">
                  <a:txBody>
                    <a:bodyPr/>
                    <a:lstStyle/>
                    <a:p>
                      <a:pPr algn="ctr">
                        <a:spcAft>
                          <a:spcPts val="0"/>
                        </a:spcAft>
                      </a:pPr>
                      <a:endParaRPr lang="en-US" sz="1400" b="1" kern="100" dirty="0">
                        <a:solidFill>
                          <a:schemeClr val="tx1"/>
                        </a:solidFill>
                        <a:latin typeface="Cambria Math" panose="02040503050406030204" pitchFamily="18" charset="0"/>
                        <a:ea typeface="Cambria Math" panose="02040503050406030204" pitchFamily="18" charset="0"/>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endParaRPr lang="en-US" sz="1400" b="1" kern="100" dirty="0">
                        <a:solidFill>
                          <a:schemeClr val="tx1"/>
                        </a:solidFill>
                        <a:latin typeface="Cambria Math" panose="02040503050406030204" pitchFamily="18" charset="0"/>
                        <a:ea typeface="Cambria Math" panose="02040503050406030204" pitchFamily="18" charset="0"/>
                        <a:cs typeface="Times New Roman"/>
                      </a:endParaRPr>
                    </a:p>
                  </a:txBody>
                  <a:tcPr marL="0" marR="0" marT="0" marB="0" anchor="ctr"/>
                </a:tc>
                <a:extLst>
                  <a:ext uri="{0D108BD9-81ED-4DB2-BD59-A6C34878D82A}">
                    <a16:rowId xmlns:a16="http://schemas.microsoft.com/office/drawing/2014/main" val="10010"/>
                  </a:ext>
                </a:extLst>
              </a:tr>
            </a:tbl>
          </a:graphicData>
        </a:graphic>
      </p:graphicFrame>
      <p:graphicFrame>
        <p:nvGraphicFramePr>
          <p:cNvPr id="12" name="表格 11">
            <a:extLst>
              <a:ext uri="{FF2B5EF4-FFF2-40B4-BE49-F238E27FC236}">
                <a16:creationId xmlns:a16="http://schemas.microsoft.com/office/drawing/2014/main" id="{A1EEB13A-6690-D43A-5F07-34DDF2DC5FD2}"/>
              </a:ext>
            </a:extLst>
          </p:cNvPr>
          <p:cNvGraphicFramePr>
            <a:graphicFrameLocks noGrp="1"/>
          </p:cNvGraphicFramePr>
          <p:nvPr>
            <p:extLst>
              <p:ext uri="{D42A27DB-BD31-4B8C-83A1-F6EECF244321}">
                <p14:modId xmlns:p14="http://schemas.microsoft.com/office/powerpoint/2010/main" val="2597457035"/>
              </p:ext>
            </p:extLst>
          </p:nvPr>
        </p:nvGraphicFramePr>
        <p:xfrm>
          <a:off x="8530476" y="791682"/>
          <a:ext cx="3090909" cy="2743200"/>
        </p:xfrm>
        <a:graphic>
          <a:graphicData uri="http://schemas.openxmlformats.org/drawingml/2006/table">
            <a:tbl>
              <a:tblPr>
                <a:tableStyleId>{8A107856-5554-42FB-B03E-39F5DBC370BA}</a:tableStyleId>
              </a:tblPr>
              <a:tblGrid>
                <a:gridCol w="481698">
                  <a:extLst>
                    <a:ext uri="{9D8B030D-6E8A-4147-A177-3AD203B41FA5}">
                      <a16:colId xmlns:a16="http://schemas.microsoft.com/office/drawing/2014/main" val="20000"/>
                    </a:ext>
                  </a:extLst>
                </a:gridCol>
                <a:gridCol w="1658789">
                  <a:extLst>
                    <a:ext uri="{9D8B030D-6E8A-4147-A177-3AD203B41FA5}">
                      <a16:colId xmlns:a16="http://schemas.microsoft.com/office/drawing/2014/main" val="20001"/>
                    </a:ext>
                  </a:extLst>
                </a:gridCol>
                <a:gridCol w="950422">
                  <a:extLst>
                    <a:ext uri="{9D8B030D-6E8A-4147-A177-3AD203B41FA5}">
                      <a16:colId xmlns:a16="http://schemas.microsoft.com/office/drawing/2014/main" val="20002"/>
                    </a:ext>
                  </a:extLst>
                </a:gridCol>
              </a:tblGrid>
              <a:tr h="152400">
                <a:tc gridSpan="3">
                  <a:txBody>
                    <a:bodyPr/>
                    <a:lstStyle/>
                    <a:p>
                      <a:pPr algn="ctr">
                        <a:spcAft>
                          <a:spcPts val="0"/>
                        </a:spcAft>
                      </a:pPr>
                      <a:r>
                        <a:rPr lang="zh-CN" altLang="en-US" sz="1200" b="1" kern="100" dirty="0">
                          <a:solidFill>
                            <a:schemeClr val="tx1"/>
                          </a:solidFill>
                        </a:rPr>
                        <a:t>寄存器堆</a:t>
                      </a:r>
                      <a:endParaRPr lang="zh-CN" altLang="en-US" sz="1200" b="1" kern="100" dirty="0">
                        <a:solidFill>
                          <a:schemeClr val="tx1"/>
                        </a:solidFill>
                        <a:latin typeface="Times New Roman"/>
                        <a:ea typeface="宋体"/>
                        <a:cs typeface="Times New Roman"/>
                      </a:endParaRPr>
                    </a:p>
                  </a:txBody>
                  <a:tcPr marL="68560" marR="68560" marT="0" marB="0" anchor="ctr"/>
                </a:tc>
                <a:tc hMerge="1">
                  <a:txBody>
                    <a:bodyPr/>
                    <a:lstStyle/>
                    <a:p>
                      <a:pPr algn="l">
                        <a:spcAft>
                          <a:spcPts val="0"/>
                        </a:spcAft>
                      </a:pPr>
                      <a:r>
                        <a:rPr lang="zh-CN" altLang="en-US" sz="1200" b="1" kern="100" dirty="0">
                          <a:solidFill>
                            <a:schemeClr val="tx1"/>
                          </a:solidFill>
                        </a:rPr>
                        <a:t>寄存器堆</a:t>
                      </a:r>
                      <a:endParaRPr lang="zh-CN" sz="1200" b="1" kern="100" dirty="0">
                        <a:solidFill>
                          <a:schemeClr val="tx1"/>
                        </a:solidFill>
                        <a:latin typeface="Times New Roman"/>
                        <a:ea typeface="宋体"/>
                        <a:cs typeface="Times New Roman"/>
                      </a:endParaRPr>
                    </a:p>
                  </a:txBody>
                  <a:tcPr marL="68560" marR="68560" marT="0" marB="0" anchor="ctr"/>
                </a:tc>
                <a:tc hMerge="1">
                  <a:txBody>
                    <a:bodyPr/>
                    <a:lstStyle/>
                    <a:p>
                      <a:pPr algn="l">
                        <a:spcAft>
                          <a:spcPts val="0"/>
                        </a:spcAft>
                      </a:pPr>
                      <a:endParaRPr lang="zh-CN" sz="1200" b="1" kern="100" dirty="0">
                        <a:solidFill>
                          <a:schemeClr val="tx1"/>
                        </a:solidFill>
                        <a:latin typeface="Times New Roman"/>
                        <a:ea typeface="宋体"/>
                        <a:cs typeface="Times New Roman"/>
                      </a:endParaRPr>
                    </a:p>
                  </a:txBody>
                  <a:tcPr marL="68560" marR="68560" marT="0" marB="0" anchor="ctr"/>
                </a:tc>
                <a:extLst>
                  <a:ext uri="{0D108BD9-81ED-4DB2-BD59-A6C34878D82A}">
                    <a16:rowId xmlns:a16="http://schemas.microsoft.com/office/drawing/2014/main" val="10000"/>
                  </a:ext>
                </a:extLst>
              </a:tr>
              <a:tr h="159985">
                <a:tc>
                  <a:txBody>
                    <a:bodyPr/>
                    <a:lstStyle/>
                    <a:p>
                      <a:pPr algn="l">
                        <a:spcAft>
                          <a:spcPts val="0"/>
                        </a:spcAft>
                      </a:pPr>
                      <a:r>
                        <a:rPr lang="en-US" sz="1200" b="1" kern="100" dirty="0">
                          <a:solidFill>
                            <a:schemeClr val="tx1"/>
                          </a:solidFill>
                        </a:rPr>
                        <a:t>R0</a:t>
                      </a:r>
                      <a:endParaRPr lang="zh-CN" sz="1200" b="1" kern="100" dirty="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sz="1200" b="1" kern="100" dirty="0">
                          <a:solidFill>
                            <a:schemeClr val="tx1"/>
                          </a:solidFill>
                          <a:latin typeface="Cambria Math" panose="02040503050406030204" pitchFamily="18" charset="0"/>
                          <a:ea typeface="Cambria Math" panose="02040503050406030204" pitchFamily="18" charset="0"/>
                        </a:rPr>
                        <a:t>0000 0000 0000 0000 0000 0000 0000 0000</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Cambria Math" panose="02040503050406030204" pitchFamily="18" charset="0"/>
                        </a:rPr>
                        <a:t>0</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1"/>
                  </a:ext>
                </a:extLst>
              </a:tr>
              <a:tr h="250805">
                <a:tc>
                  <a:txBody>
                    <a:bodyPr/>
                    <a:lstStyle/>
                    <a:p>
                      <a:pPr algn="l">
                        <a:spcAft>
                          <a:spcPts val="0"/>
                        </a:spcAft>
                      </a:pPr>
                      <a:r>
                        <a:rPr lang="en-US" sz="1200" b="1" kern="100">
                          <a:solidFill>
                            <a:schemeClr val="tx1"/>
                          </a:solidFill>
                        </a:rPr>
                        <a:t>R1</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0011 0000 0000 0000 0000 0000 0000 0100</a:t>
                      </a:r>
                      <a:endParaRPr lang="zh-CN" sz="1200" b="1" kern="100" dirty="0">
                        <a:solidFill>
                          <a:schemeClr val="tx1"/>
                        </a:solidFill>
                        <a:latin typeface="Cambria Math" panose="02040503050406030204" pitchFamily="18" charset="0"/>
                        <a:ea typeface="宋体"/>
                        <a:cs typeface="Times New Roman"/>
                      </a:endParaRPr>
                    </a:p>
                  </a:txBody>
                  <a:tcPr marL="68589" marR="68589"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x3000 0004</a:t>
                      </a:r>
                      <a:endParaRPr lang="zh-CN" sz="1200" b="1" kern="100" dirty="0">
                        <a:solidFill>
                          <a:schemeClr val="tx1"/>
                        </a:solidFill>
                        <a:latin typeface="Cambria Math" panose="02040503050406030204" pitchFamily="18" charset="0"/>
                        <a:ea typeface="宋体"/>
                        <a:cs typeface="Times New Roman"/>
                      </a:endParaRPr>
                    </a:p>
                  </a:txBody>
                  <a:tcPr marL="68589" marR="68589" marT="0" marB="0" anchor="ctr"/>
                </a:tc>
                <a:extLst>
                  <a:ext uri="{0D108BD9-81ED-4DB2-BD59-A6C34878D82A}">
                    <a16:rowId xmlns:a16="http://schemas.microsoft.com/office/drawing/2014/main" val="10002"/>
                  </a:ext>
                </a:extLst>
              </a:tr>
              <a:tr h="235920">
                <a:tc>
                  <a:txBody>
                    <a:bodyPr/>
                    <a:lstStyle/>
                    <a:p>
                      <a:pPr algn="l">
                        <a:spcAft>
                          <a:spcPts val="0"/>
                        </a:spcAft>
                      </a:pPr>
                      <a:r>
                        <a:rPr lang="en-US" sz="1200" b="1" kern="100">
                          <a:solidFill>
                            <a:schemeClr val="tx1"/>
                          </a:solidFill>
                        </a:rPr>
                        <a:t>R2</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altLang="zh-CN" sz="1200" b="1" kern="100" dirty="0">
                          <a:solidFill>
                            <a:srgbClr val="FF0000"/>
                          </a:solidFill>
                          <a:latin typeface="Cambria Math" panose="02040503050406030204" pitchFamily="18" charset="0"/>
                          <a:ea typeface="宋体"/>
                          <a:cs typeface="Times New Roman"/>
                        </a:rPr>
                        <a:t>0000 0000 0000 0000 0000 0000 0000 1001</a:t>
                      </a:r>
                      <a:endParaRPr lang="zh-CN" sz="1200" b="1" kern="100" dirty="0">
                        <a:solidFill>
                          <a:srgbClr val="FF0000"/>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r>
                        <a:rPr lang="en-US" altLang="zh-CN" sz="1200" b="1" kern="100" dirty="0">
                          <a:solidFill>
                            <a:srgbClr val="FF0000"/>
                          </a:solidFill>
                          <a:latin typeface="Cambria Math" panose="02040503050406030204" pitchFamily="18" charset="0"/>
                          <a:ea typeface="宋体"/>
                          <a:cs typeface="Times New Roman"/>
                        </a:rPr>
                        <a:t>x0000 0009</a:t>
                      </a:r>
                      <a:endParaRPr lang="zh-CN" sz="1200" b="1" kern="100" dirty="0">
                        <a:solidFill>
                          <a:srgbClr val="FF0000"/>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3"/>
                  </a:ext>
                </a:extLst>
              </a:tr>
              <a:tr h="159985">
                <a:tc>
                  <a:txBody>
                    <a:bodyPr/>
                    <a:lstStyle/>
                    <a:p>
                      <a:pPr algn="l">
                        <a:spcAft>
                          <a:spcPts val="0"/>
                        </a:spcAft>
                      </a:pPr>
                      <a:r>
                        <a:rPr lang="en-US" sz="1200" b="1" kern="100">
                          <a:solidFill>
                            <a:schemeClr val="tx1"/>
                          </a:solidFill>
                        </a:rPr>
                        <a:t>R3</a:t>
                      </a:r>
                      <a:endParaRPr lang="zh-CN" sz="1200" b="1" kern="100">
                        <a:solidFill>
                          <a:schemeClr val="tx1"/>
                        </a:solidFill>
                        <a:latin typeface="Times New Roman"/>
                        <a:ea typeface="宋体"/>
                        <a:cs typeface="Times New Roman"/>
                      </a:endParaRPr>
                    </a:p>
                  </a:txBody>
                  <a:tcPr marL="68560" marR="6856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0000 0000 0000 0000 0000 0000 0000 0000</a:t>
                      </a:r>
                    </a:p>
                  </a:txBody>
                  <a:tcPr marL="68560" marR="6856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0</a:t>
                      </a:r>
                      <a:endParaRPr lang="zh-CN" altLang="zh-CN" sz="1200" b="1" kern="100" dirty="0">
                        <a:solidFill>
                          <a:schemeClr val="tx1"/>
                        </a:solidFill>
                        <a:latin typeface="Cambria Math" panose="02040503050406030204" pitchFamily="18" charset="0"/>
                        <a:ea typeface="+mn-ea"/>
                        <a:cs typeface="Times New Roman"/>
                      </a:endParaRPr>
                    </a:p>
                  </a:txBody>
                  <a:tcPr marL="68560" marR="68560" marT="0" marB="0" anchor="ctr"/>
                </a:tc>
                <a:extLst>
                  <a:ext uri="{0D108BD9-81ED-4DB2-BD59-A6C34878D82A}">
                    <a16:rowId xmlns:a16="http://schemas.microsoft.com/office/drawing/2014/main" val="10004"/>
                  </a:ext>
                </a:extLst>
              </a:tr>
              <a:tr h="159985">
                <a:tc>
                  <a:txBody>
                    <a:bodyPr/>
                    <a:lstStyle/>
                    <a:p>
                      <a:pPr algn="l">
                        <a:spcAft>
                          <a:spcPts val="0"/>
                        </a:spcAft>
                      </a:pPr>
                      <a:r>
                        <a:rPr lang="en-US" sz="1200" b="1" kern="100">
                          <a:solidFill>
                            <a:schemeClr val="tx1"/>
                          </a:solidFill>
                        </a:rPr>
                        <a:t>R4</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mn-ea"/>
                          <a:cs typeface="Times New Roman"/>
                        </a:rPr>
                        <a:t>0000 0000 0000 0000 0000 0000 0000 0000</a:t>
                      </a:r>
                      <a:endParaRPr lang="zh-CN" altLang="zh-CN" sz="1200" b="1" kern="100" dirty="0">
                        <a:solidFill>
                          <a:schemeClr val="tx1"/>
                        </a:solidFill>
                        <a:latin typeface="Cambria Math" panose="02040503050406030204" pitchFamily="18" charset="0"/>
                        <a:ea typeface="+mn-ea"/>
                        <a:cs typeface="Times New Roman"/>
                      </a:endParaRPr>
                    </a:p>
                  </a:txBody>
                  <a:tcPr marL="68560" marR="6856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0</a:t>
                      </a:r>
                    </a:p>
                  </a:txBody>
                  <a:tcPr marL="68560" marR="68560" marT="0" marB="0" anchor="ctr"/>
                </a:tc>
                <a:extLst>
                  <a:ext uri="{0D108BD9-81ED-4DB2-BD59-A6C34878D82A}">
                    <a16:rowId xmlns:a16="http://schemas.microsoft.com/office/drawing/2014/main" val="10005"/>
                  </a:ext>
                </a:extLst>
              </a:tr>
              <a:tr h="159985">
                <a:tc>
                  <a:txBody>
                    <a:bodyPr/>
                    <a:lstStyle/>
                    <a:p>
                      <a:pPr algn="l">
                        <a:spcAft>
                          <a:spcPts val="0"/>
                        </a:spcAft>
                      </a:pPr>
                      <a:endParaRPr lang="en-US"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6"/>
                  </a:ext>
                </a:extLst>
              </a:tr>
              <a:tr h="159985">
                <a:tc>
                  <a:txBody>
                    <a:bodyPr/>
                    <a:lstStyle/>
                    <a:p>
                      <a:pPr algn="l">
                        <a:spcAft>
                          <a:spcPts val="0"/>
                        </a:spcAft>
                      </a:pPr>
                      <a:r>
                        <a:rPr lang="en-US" sz="1200" b="1" kern="100">
                          <a:solidFill>
                            <a:schemeClr val="tx1"/>
                          </a:solidFill>
                        </a:rPr>
                        <a:t>R29</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7"/>
                  </a:ext>
                </a:extLst>
              </a:tr>
              <a:tr h="159985">
                <a:tc>
                  <a:txBody>
                    <a:bodyPr/>
                    <a:lstStyle/>
                    <a:p>
                      <a:pPr algn="l">
                        <a:spcAft>
                          <a:spcPts val="0"/>
                        </a:spcAft>
                      </a:pPr>
                      <a:r>
                        <a:rPr lang="en-US" sz="1200" b="1" kern="100">
                          <a:solidFill>
                            <a:schemeClr val="tx1"/>
                          </a:solidFill>
                        </a:rPr>
                        <a:t>R30</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8"/>
                  </a:ext>
                </a:extLst>
              </a:tr>
              <a:tr h="159985">
                <a:tc>
                  <a:txBody>
                    <a:bodyPr/>
                    <a:lstStyle/>
                    <a:p>
                      <a:pPr algn="l">
                        <a:spcAft>
                          <a:spcPts val="0"/>
                        </a:spcAft>
                      </a:pPr>
                      <a:r>
                        <a:rPr lang="en-US" sz="1200" b="1" kern="100" dirty="0">
                          <a:solidFill>
                            <a:schemeClr val="tx1"/>
                          </a:solidFill>
                        </a:rPr>
                        <a:t>R31</a:t>
                      </a:r>
                      <a:endParaRPr lang="zh-CN" sz="1200" b="1" kern="100" dirty="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9"/>
                  </a:ext>
                </a:extLst>
              </a:tr>
            </a:tbl>
          </a:graphicData>
        </a:graphic>
      </p:graphicFrame>
      <p:grpSp>
        <p:nvGrpSpPr>
          <p:cNvPr id="13" name="组合 12">
            <a:extLst>
              <a:ext uri="{FF2B5EF4-FFF2-40B4-BE49-F238E27FC236}">
                <a16:creationId xmlns:a16="http://schemas.microsoft.com/office/drawing/2014/main" id="{633CAC3C-B9C8-F39A-9AC7-AE4AEE2318C4}"/>
              </a:ext>
            </a:extLst>
          </p:cNvPr>
          <p:cNvGrpSpPr/>
          <p:nvPr/>
        </p:nvGrpSpPr>
        <p:grpSpPr>
          <a:xfrm>
            <a:off x="8870559" y="3470224"/>
            <a:ext cx="2671374" cy="2888493"/>
            <a:chOff x="7340560" y="3317692"/>
            <a:chExt cx="1571626" cy="3263901"/>
          </a:xfrm>
        </p:grpSpPr>
        <p:sp>
          <p:nvSpPr>
            <p:cNvPr id="14" name="Line 17">
              <a:extLst>
                <a:ext uri="{FF2B5EF4-FFF2-40B4-BE49-F238E27FC236}">
                  <a16:creationId xmlns:a16="http://schemas.microsoft.com/office/drawing/2014/main" id="{01265918-C608-E670-A511-8C962BD6799B}"/>
                </a:ext>
              </a:extLst>
            </p:cNvPr>
            <p:cNvSpPr>
              <a:spLocks noChangeShapeType="1"/>
            </p:cNvSpPr>
            <p:nvPr/>
          </p:nvSpPr>
          <p:spPr bwMode="auto">
            <a:xfrm>
              <a:off x="8178760" y="3317692"/>
              <a:ext cx="0" cy="2905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5" name="Rectangle 16">
              <a:extLst>
                <a:ext uri="{FF2B5EF4-FFF2-40B4-BE49-F238E27FC236}">
                  <a16:creationId xmlns:a16="http://schemas.microsoft.com/office/drawing/2014/main" id="{CC36D0B0-EAA6-BA29-8396-8FAFA95E7BE9}"/>
                </a:ext>
              </a:extLst>
            </p:cNvPr>
            <p:cNvSpPr>
              <a:spLocks noChangeArrowheads="1"/>
            </p:cNvSpPr>
            <p:nvPr/>
          </p:nvSpPr>
          <p:spPr bwMode="auto">
            <a:xfrm>
              <a:off x="7537410" y="3608204"/>
              <a:ext cx="1284288" cy="6111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R1</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x3000 0000</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R3</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0</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和数</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R2</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1</a:t>
              </a:r>
              <a:r>
                <a:rPr lang="en-US" altLang="zh-CN" sz="1100" b="1" dirty="0">
                  <a:solidFill>
                    <a:prstClr val="black"/>
                  </a:solidFill>
                  <a:cs typeface="Times New Roman" panose="02020603050405020304" pitchFamily="18" charset="0"/>
                </a:rPr>
                <a:t>0</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计数</a:t>
              </a:r>
              <a:endParaRPr lang="en-US" altLang="zh-CN" sz="1100" b="1" dirty="0">
                <a:solidFill>
                  <a:prstClr val="black"/>
                </a:solidFill>
                <a:sym typeface="Symbol" panose="05050102010706020507" pitchFamily="18" charset="2"/>
              </a:endParaRPr>
            </a:p>
            <a:p>
              <a:pPr eaLnBrk="0" fontAlgn="base" hangingPunct="0">
                <a:spcBef>
                  <a:spcPct val="0"/>
                </a:spcBef>
                <a:spcAft>
                  <a:spcPct val="0"/>
                </a:spcAft>
              </a:pPr>
              <a:endParaRPr lang="en-US" altLang="zh-CN" sz="1100" b="1" dirty="0">
                <a:solidFill>
                  <a:prstClr val="black"/>
                </a:solidFill>
                <a:cs typeface="Times New Roman" panose="02020603050405020304" pitchFamily="18" charset="0"/>
                <a:sym typeface="Symbol" panose="05050102010706020507" pitchFamily="18" charset="2"/>
              </a:endParaRPr>
            </a:p>
          </p:txBody>
        </p:sp>
        <p:sp>
          <p:nvSpPr>
            <p:cNvPr id="16" name="Line 15">
              <a:extLst>
                <a:ext uri="{FF2B5EF4-FFF2-40B4-BE49-F238E27FC236}">
                  <a16:creationId xmlns:a16="http://schemas.microsoft.com/office/drawing/2014/main" id="{D82BD9BF-FB96-2928-9731-207BF2CCF21E}"/>
                </a:ext>
              </a:extLst>
            </p:cNvPr>
            <p:cNvSpPr>
              <a:spLocks noChangeShapeType="1"/>
            </p:cNvSpPr>
            <p:nvPr/>
          </p:nvSpPr>
          <p:spPr bwMode="auto">
            <a:xfrm>
              <a:off x="8186699" y="4219392"/>
              <a:ext cx="1587" cy="2921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7" name="Line 14">
              <a:extLst>
                <a:ext uri="{FF2B5EF4-FFF2-40B4-BE49-F238E27FC236}">
                  <a16:creationId xmlns:a16="http://schemas.microsoft.com/office/drawing/2014/main" id="{66C9613A-7A15-FAEE-06CD-C5B7B7832072}"/>
                </a:ext>
              </a:extLst>
            </p:cNvPr>
            <p:cNvSpPr>
              <a:spLocks noChangeShapeType="1"/>
            </p:cNvSpPr>
            <p:nvPr/>
          </p:nvSpPr>
          <p:spPr bwMode="auto">
            <a:xfrm>
              <a:off x="8189874" y="5051242"/>
              <a:ext cx="1587" cy="2905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8" name="AutoShape 13">
              <a:extLst>
                <a:ext uri="{FF2B5EF4-FFF2-40B4-BE49-F238E27FC236}">
                  <a16:creationId xmlns:a16="http://schemas.microsoft.com/office/drawing/2014/main" id="{6C43951B-094E-94C9-6E82-910EEEF1F4E6}"/>
                </a:ext>
              </a:extLst>
            </p:cNvPr>
            <p:cNvSpPr>
              <a:spLocks noChangeArrowheads="1"/>
            </p:cNvSpPr>
            <p:nvPr/>
          </p:nvSpPr>
          <p:spPr bwMode="auto">
            <a:xfrm>
              <a:off x="7775536" y="4508318"/>
              <a:ext cx="811213" cy="542925"/>
            </a:xfrm>
            <a:prstGeom prst="flowChartDecision">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R2</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0</a:t>
              </a:r>
              <a:endParaRPr lang="en-US" altLang="zh-CN" sz="1100" b="1" dirty="0">
                <a:solidFill>
                  <a:prstClr val="black"/>
                </a:solidFill>
              </a:endParaRPr>
            </a:p>
            <a:p>
              <a:pPr eaLnBrk="0" fontAlgn="base" hangingPunct="0">
                <a:spcBef>
                  <a:spcPct val="0"/>
                </a:spcBef>
                <a:spcAft>
                  <a:spcPct val="0"/>
                </a:spcAft>
              </a:pPr>
              <a:endParaRPr lang="en-US" altLang="zh-CN" sz="1100" b="1" dirty="0">
                <a:solidFill>
                  <a:prstClr val="black"/>
                </a:solidFill>
              </a:endParaRPr>
            </a:p>
          </p:txBody>
        </p:sp>
        <p:sp>
          <p:nvSpPr>
            <p:cNvPr id="39" name="Text Box 12">
              <a:extLst>
                <a:ext uri="{FF2B5EF4-FFF2-40B4-BE49-F238E27FC236}">
                  <a16:creationId xmlns:a16="http://schemas.microsoft.com/office/drawing/2014/main" id="{06CE72E5-2331-04CF-D7C5-520ACAB3F397}"/>
                </a:ext>
              </a:extLst>
            </p:cNvPr>
            <p:cNvSpPr txBox="1">
              <a:spLocks noChangeArrowheads="1"/>
            </p:cNvSpPr>
            <p:nvPr/>
          </p:nvSpPr>
          <p:spPr bwMode="auto">
            <a:xfrm>
              <a:off x="7469146" y="4472098"/>
              <a:ext cx="1809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zh-CN" altLang="zh-CN" sz="1100" b="1" dirty="0">
                  <a:solidFill>
                    <a:prstClr val="black"/>
                  </a:solidFill>
                  <a:cs typeface="Times New Roman" panose="02020603050405020304" pitchFamily="18" charset="0"/>
                </a:rPr>
                <a:t>是</a:t>
              </a:r>
              <a:endParaRPr lang="zh-CN" altLang="zh-CN" sz="1100" b="1" dirty="0">
                <a:solidFill>
                  <a:prstClr val="black"/>
                </a:solidFill>
              </a:endParaRPr>
            </a:p>
          </p:txBody>
        </p:sp>
        <p:sp>
          <p:nvSpPr>
            <p:cNvPr id="40" name="Line 11">
              <a:extLst>
                <a:ext uri="{FF2B5EF4-FFF2-40B4-BE49-F238E27FC236}">
                  <a16:creationId xmlns:a16="http://schemas.microsoft.com/office/drawing/2014/main" id="{3C569CF8-F95A-5BBD-6136-FE30A659C703}"/>
                </a:ext>
              </a:extLst>
            </p:cNvPr>
            <p:cNvSpPr>
              <a:spLocks noChangeShapeType="1"/>
            </p:cNvSpPr>
            <p:nvPr/>
          </p:nvSpPr>
          <p:spPr bwMode="auto">
            <a:xfrm flipH="1" flipV="1">
              <a:off x="7340560" y="4762317"/>
              <a:ext cx="438149" cy="95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1" name="Rectangle 10">
              <a:extLst>
                <a:ext uri="{FF2B5EF4-FFF2-40B4-BE49-F238E27FC236}">
                  <a16:creationId xmlns:a16="http://schemas.microsoft.com/office/drawing/2014/main" id="{397127BA-ACDF-FAFC-3915-6566107BC023}"/>
                </a:ext>
              </a:extLst>
            </p:cNvPr>
            <p:cNvSpPr>
              <a:spLocks noChangeArrowheads="1"/>
            </p:cNvSpPr>
            <p:nvPr/>
          </p:nvSpPr>
          <p:spPr bwMode="auto">
            <a:xfrm>
              <a:off x="7645361" y="5341754"/>
              <a:ext cx="1090613" cy="8016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R4</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M[R1]</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R3</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R3+R4</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R1</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R1+4</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R2</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R2-1</a:t>
              </a:r>
              <a:endParaRPr lang="zh-CN" altLang="en-US" sz="1100" b="1" dirty="0">
                <a:solidFill>
                  <a:prstClr val="black"/>
                </a:solidFill>
                <a:sym typeface="Symbol" panose="05050102010706020507" pitchFamily="18" charset="2"/>
              </a:endParaRPr>
            </a:p>
            <a:p>
              <a:pPr eaLnBrk="0" fontAlgn="base" hangingPunct="0">
                <a:spcBef>
                  <a:spcPct val="0"/>
                </a:spcBef>
                <a:spcAft>
                  <a:spcPct val="0"/>
                </a:spcAft>
              </a:pPr>
              <a:endParaRPr lang="zh-CN" altLang="en-US" sz="1100" b="1" dirty="0">
                <a:solidFill>
                  <a:prstClr val="black"/>
                </a:solidFill>
                <a:cs typeface="Times New Roman" panose="02020603050405020304" pitchFamily="18" charset="0"/>
                <a:sym typeface="Symbol" panose="05050102010706020507" pitchFamily="18" charset="2"/>
              </a:endParaRPr>
            </a:p>
          </p:txBody>
        </p:sp>
        <p:sp>
          <p:nvSpPr>
            <p:cNvPr id="42" name="Line 9">
              <a:extLst>
                <a:ext uri="{FF2B5EF4-FFF2-40B4-BE49-F238E27FC236}">
                  <a16:creationId xmlns:a16="http://schemas.microsoft.com/office/drawing/2014/main" id="{8D7A6826-CAFF-C9FC-F10E-EA7F120C433D}"/>
                </a:ext>
              </a:extLst>
            </p:cNvPr>
            <p:cNvSpPr>
              <a:spLocks noChangeShapeType="1"/>
            </p:cNvSpPr>
            <p:nvPr/>
          </p:nvSpPr>
          <p:spPr bwMode="auto">
            <a:xfrm>
              <a:off x="7340560" y="4762317"/>
              <a:ext cx="0" cy="15335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3" name="Line 8">
              <a:extLst>
                <a:ext uri="{FF2B5EF4-FFF2-40B4-BE49-F238E27FC236}">
                  <a16:creationId xmlns:a16="http://schemas.microsoft.com/office/drawing/2014/main" id="{A83EAA10-00FA-EFAA-F52B-4F3F283C1CD3}"/>
                </a:ext>
              </a:extLst>
            </p:cNvPr>
            <p:cNvSpPr>
              <a:spLocks noChangeShapeType="1"/>
            </p:cNvSpPr>
            <p:nvPr/>
          </p:nvSpPr>
          <p:spPr bwMode="auto">
            <a:xfrm>
              <a:off x="7340560" y="6295842"/>
              <a:ext cx="8382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4" name="Line 7">
              <a:extLst>
                <a:ext uri="{FF2B5EF4-FFF2-40B4-BE49-F238E27FC236}">
                  <a16:creationId xmlns:a16="http://schemas.microsoft.com/office/drawing/2014/main" id="{B2F60B24-CFCF-BDC5-62C4-FDEB7DC520DE}"/>
                </a:ext>
              </a:extLst>
            </p:cNvPr>
            <p:cNvSpPr>
              <a:spLocks noChangeShapeType="1"/>
            </p:cNvSpPr>
            <p:nvPr/>
          </p:nvSpPr>
          <p:spPr bwMode="auto">
            <a:xfrm>
              <a:off x="8180349" y="6291080"/>
              <a:ext cx="1587" cy="2905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5" name="Text Box 6">
              <a:extLst>
                <a:ext uri="{FF2B5EF4-FFF2-40B4-BE49-F238E27FC236}">
                  <a16:creationId xmlns:a16="http://schemas.microsoft.com/office/drawing/2014/main" id="{BA38784F-7E5C-DCA6-5A1E-CAF35697F6F9}"/>
                </a:ext>
              </a:extLst>
            </p:cNvPr>
            <p:cNvSpPr txBox="1">
              <a:spLocks noChangeArrowheads="1"/>
            </p:cNvSpPr>
            <p:nvPr/>
          </p:nvSpPr>
          <p:spPr bwMode="auto">
            <a:xfrm>
              <a:off x="8251786" y="5067117"/>
              <a:ext cx="1809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zh-CN" altLang="zh-CN" sz="1100" b="1">
                  <a:solidFill>
                    <a:prstClr val="black"/>
                  </a:solidFill>
                  <a:cs typeface="Times New Roman" panose="02020603050405020304" pitchFamily="18" charset="0"/>
                </a:rPr>
                <a:t>否</a:t>
              </a:r>
              <a:endParaRPr lang="zh-CN" altLang="zh-CN" sz="1100" b="1">
                <a:solidFill>
                  <a:prstClr val="black"/>
                </a:solidFill>
              </a:endParaRPr>
            </a:p>
          </p:txBody>
        </p:sp>
        <p:sp>
          <p:nvSpPr>
            <p:cNvPr id="46" name="Line 5">
              <a:extLst>
                <a:ext uri="{FF2B5EF4-FFF2-40B4-BE49-F238E27FC236}">
                  <a16:creationId xmlns:a16="http://schemas.microsoft.com/office/drawing/2014/main" id="{32B73D78-1E73-ECE1-7E8F-475F70CCC727}"/>
                </a:ext>
              </a:extLst>
            </p:cNvPr>
            <p:cNvSpPr>
              <a:spLocks noChangeShapeType="1"/>
            </p:cNvSpPr>
            <p:nvPr/>
          </p:nvSpPr>
          <p:spPr bwMode="auto">
            <a:xfrm>
              <a:off x="8731210" y="5724342"/>
              <a:ext cx="1793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7" name="Line 4">
              <a:extLst>
                <a:ext uri="{FF2B5EF4-FFF2-40B4-BE49-F238E27FC236}">
                  <a16:creationId xmlns:a16="http://schemas.microsoft.com/office/drawing/2014/main" id="{7AD6680C-BBD8-566F-0356-E720D3A8FFE0}"/>
                </a:ext>
              </a:extLst>
            </p:cNvPr>
            <p:cNvSpPr>
              <a:spLocks noChangeShapeType="1"/>
            </p:cNvSpPr>
            <p:nvPr/>
          </p:nvSpPr>
          <p:spPr bwMode="auto">
            <a:xfrm flipV="1">
              <a:off x="8910599" y="4314642"/>
              <a:ext cx="1587" cy="14097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8" name="Line 3">
              <a:extLst>
                <a:ext uri="{FF2B5EF4-FFF2-40B4-BE49-F238E27FC236}">
                  <a16:creationId xmlns:a16="http://schemas.microsoft.com/office/drawing/2014/main" id="{8548935C-5FF8-6CED-490B-A7B0CA904467}"/>
                </a:ext>
              </a:extLst>
            </p:cNvPr>
            <p:cNvSpPr>
              <a:spLocks noChangeShapeType="1"/>
            </p:cNvSpPr>
            <p:nvPr/>
          </p:nvSpPr>
          <p:spPr bwMode="auto">
            <a:xfrm flipH="1">
              <a:off x="8186698" y="4322579"/>
              <a:ext cx="723900" cy="1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grpSp>
    </p:spTree>
    <p:custDataLst>
      <p:tags r:id="rId1"/>
    </p:custDataLst>
    <p:extLst>
      <p:ext uri="{BB962C8B-B14F-4D97-AF65-F5344CB8AC3E}">
        <p14:creationId xmlns:p14="http://schemas.microsoft.com/office/powerpoint/2010/main" val="27344349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696244" y="125328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指令序列示例：计算</a:t>
              </a:r>
              <a:r>
                <a:rPr lang="en-US" altLang="zh-CN" sz="2800" dirty="0">
                  <a:solidFill>
                    <a:schemeClr val="tx1">
                      <a:lumMod val="85000"/>
                      <a:lumOff val="15000"/>
                    </a:schemeClr>
                  </a:solidFill>
                </a:rPr>
                <a:t>10</a:t>
              </a:r>
              <a:r>
                <a:rPr lang="zh-CN" altLang="en-US" sz="2800" dirty="0">
                  <a:solidFill>
                    <a:schemeClr val="tx1">
                      <a:lumMod val="85000"/>
                      <a:lumOff val="15000"/>
                    </a:schemeClr>
                  </a:solidFill>
                </a:rPr>
                <a:t>个整数的和</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52435" y="1977658"/>
            <a:ext cx="4816489" cy="499560"/>
          </a:xfrm>
          <a:prstGeom prst="rect">
            <a:avLst/>
          </a:prstGeom>
          <a:noFill/>
        </p:spPr>
        <p:txBody>
          <a:bodyPr wrap="square">
            <a:spAutoFit/>
          </a:bodyPr>
          <a:lstStyle/>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假设指令序列从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M[40000000</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16</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开始</a:t>
            </a:r>
          </a:p>
        </p:txBody>
      </p:sp>
      <p:graphicFrame>
        <p:nvGraphicFramePr>
          <p:cNvPr id="11" name="表格 10">
            <a:extLst>
              <a:ext uri="{FF2B5EF4-FFF2-40B4-BE49-F238E27FC236}">
                <a16:creationId xmlns:a16="http://schemas.microsoft.com/office/drawing/2014/main" id="{486383D0-2D8F-ABC1-1014-5A6E837B14F4}"/>
              </a:ext>
            </a:extLst>
          </p:cNvPr>
          <p:cNvGraphicFramePr>
            <a:graphicFrameLocks noGrp="1"/>
          </p:cNvGraphicFramePr>
          <p:nvPr>
            <p:extLst>
              <p:ext uri="{D42A27DB-BD31-4B8C-83A1-F6EECF244321}">
                <p14:modId xmlns:p14="http://schemas.microsoft.com/office/powerpoint/2010/main" val="236011262"/>
              </p:ext>
            </p:extLst>
          </p:nvPr>
        </p:nvGraphicFramePr>
        <p:xfrm>
          <a:off x="257459" y="3104709"/>
          <a:ext cx="8173199" cy="3476353"/>
        </p:xfrm>
        <a:graphic>
          <a:graphicData uri="http://schemas.openxmlformats.org/drawingml/2006/table">
            <a:tbl>
              <a:tblPr>
                <a:tableStyleId>{0505E3EF-67EA-436B-97B2-0124C06EBD24}</a:tableStyleId>
              </a:tblPr>
              <a:tblGrid>
                <a:gridCol w="1169830">
                  <a:extLst>
                    <a:ext uri="{9D8B030D-6E8A-4147-A177-3AD203B41FA5}">
                      <a16:colId xmlns:a16="http://schemas.microsoft.com/office/drawing/2014/main" val="20000"/>
                    </a:ext>
                  </a:extLst>
                </a:gridCol>
                <a:gridCol w="864000">
                  <a:extLst>
                    <a:ext uri="{9D8B030D-6E8A-4147-A177-3AD203B41FA5}">
                      <a16:colId xmlns:a16="http://schemas.microsoft.com/office/drawing/2014/main" val="20001"/>
                    </a:ext>
                  </a:extLst>
                </a:gridCol>
                <a:gridCol w="864000">
                  <a:extLst>
                    <a:ext uri="{9D8B030D-6E8A-4147-A177-3AD203B41FA5}">
                      <a16:colId xmlns:a16="http://schemas.microsoft.com/office/drawing/2014/main" val="20002"/>
                    </a:ext>
                  </a:extLst>
                </a:gridCol>
                <a:gridCol w="864000">
                  <a:extLst>
                    <a:ext uri="{9D8B030D-6E8A-4147-A177-3AD203B41FA5}">
                      <a16:colId xmlns:a16="http://schemas.microsoft.com/office/drawing/2014/main" val="20003"/>
                    </a:ext>
                  </a:extLst>
                </a:gridCol>
                <a:gridCol w="864000">
                  <a:extLst>
                    <a:ext uri="{9D8B030D-6E8A-4147-A177-3AD203B41FA5}">
                      <a16:colId xmlns:a16="http://schemas.microsoft.com/office/drawing/2014/main" val="20004"/>
                    </a:ext>
                  </a:extLst>
                </a:gridCol>
                <a:gridCol w="864000">
                  <a:extLst>
                    <a:ext uri="{9D8B030D-6E8A-4147-A177-3AD203B41FA5}">
                      <a16:colId xmlns:a16="http://schemas.microsoft.com/office/drawing/2014/main" val="20005"/>
                    </a:ext>
                  </a:extLst>
                </a:gridCol>
                <a:gridCol w="864000">
                  <a:extLst>
                    <a:ext uri="{9D8B030D-6E8A-4147-A177-3AD203B41FA5}">
                      <a16:colId xmlns:a16="http://schemas.microsoft.com/office/drawing/2014/main" val="20006"/>
                    </a:ext>
                  </a:extLst>
                </a:gridCol>
                <a:gridCol w="1819369">
                  <a:extLst>
                    <a:ext uri="{9D8B030D-6E8A-4147-A177-3AD203B41FA5}">
                      <a16:colId xmlns:a16="http://schemas.microsoft.com/office/drawing/2014/main" val="20007"/>
                    </a:ext>
                  </a:extLst>
                </a:gridCol>
              </a:tblGrid>
              <a:tr h="340623">
                <a:tc>
                  <a:txBody>
                    <a:bodyPr/>
                    <a:lstStyle/>
                    <a:p>
                      <a:pPr algn="ctr">
                        <a:spcAft>
                          <a:spcPts val="0"/>
                        </a:spcAft>
                      </a:pPr>
                      <a:r>
                        <a:rPr lang="zh-CN" sz="1400" b="1" kern="100" dirty="0">
                          <a:solidFill>
                            <a:schemeClr val="tx1"/>
                          </a:solidFill>
                          <a:latin typeface="Cambria Math" panose="02040503050406030204" pitchFamily="18" charset="0"/>
                        </a:rPr>
                        <a:t>地址</a:t>
                      </a:r>
                      <a:r>
                        <a:rPr lang="en-US" altLang="zh-CN" sz="1400" b="1" kern="100" baseline="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rgbClr val="FF0000"/>
                          </a:solidFill>
                          <a:latin typeface="Cambria Math" panose="02040503050406030204" pitchFamily="18" charset="0"/>
                          <a:ea typeface="Cambria Math" panose="02040503050406030204" pitchFamily="18" charset="0"/>
                        </a:rPr>
                        <a:t>PC</a:t>
                      </a:r>
                      <a:endParaRPr lang="zh-CN" sz="1400" b="1" kern="100" dirty="0">
                        <a:solidFill>
                          <a:srgbClr val="FF0000"/>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31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26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25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21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20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16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10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zh-CN" altLang="en-US" sz="1400" b="1" kern="100" dirty="0">
                          <a:solidFill>
                            <a:schemeClr val="tx1"/>
                          </a:solidFill>
                          <a:latin typeface="Cambria Math" panose="02040503050406030204" pitchFamily="18" charset="0"/>
                          <a:ea typeface="宋体"/>
                          <a:cs typeface="Times New Roman"/>
                        </a:rPr>
                        <a:t>指令</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0"/>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a:t>
                      </a:r>
                      <a:r>
                        <a:rPr lang="en-US" altLang="zh-CN" sz="1400" b="1" kern="100" dirty="0">
                          <a:solidFill>
                            <a:schemeClr val="tx1"/>
                          </a:solidFill>
                          <a:latin typeface="Cambria Math" panose="02040503050406030204" pitchFamily="18" charset="0"/>
                          <a:ea typeface="Cambria Math" panose="02040503050406030204" pitchFamily="18" charset="0"/>
                        </a:rPr>
                        <a:t>1</a:t>
                      </a:r>
                      <a:r>
                        <a:rPr lang="en-US" sz="1400" b="1" kern="100" dirty="0">
                          <a:solidFill>
                            <a:schemeClr val="tx1"/>
                          </a:solidFill>
                          <a:latin typeface="Cambria Math" panose="02040503050406030204" pitchFamily="18" charset="0"/>
                          <a:ea typeface="Cambria Math" panose="02040503050406030204" pitchFamily="18" charset="0"/>
                        </a:rPr>
                        <a:t>11</a:t>
                      </a:r>
                      <a:r>
                        <a:rPr lang="en-US" altLang="zh-CN" sz="1400" b="1" kern="100" dirty="0">
                          <a:solidFill>
                            <a:schemeClr val="tx1"/>
                          </a:solidFill>
                          <a:latin typeface="Cambria Math" panose="02040503050406030204" pitchFamily="18" charset="0"/>
                          <a:ea typeface="Cambria Math" panose="02040503050406030204" pitchFamily="18" charset="0"/>
                        </a:rPr>
                        <a:t>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0011 0000 0000 0000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LUI R1, x3000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1"/>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a:t>
                      </a:r>
                      <a:r>
                        <a:rPr lang="en-US" altLang="zh-CN" sz="1400" b="1" kern="100" dirty="0">
                          <a:solidFill>
                            <a:schemeClr val="tx1"/>
                          </a:solidFill>
                          <a:latin typeface="Cambria Math" panose="02040503050406030204" pitchFamily="18" charset="0"/>
                          <a:ea typeface="Cambria Math" panose="02040503050406030204" pitchFamily="18" charset="0"/>
                        </a:rPr>
                        <a:t>1100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a:t>
                      </a:r>
                      <a:r>
                        <a:rPr lang="en-US" altLang="zh-CN" sz="1400" b="1" kern="100" dirty="0">
                          <a:solidFill>
                            <a:schemeClr val="tx1"/>
                          </a:solidFill>
                          <a:latin typeface="Cambria Math" panose="02040503050406030204" pitchFamily="18" charset="0"/>
                          <a:ea typeface="Cambria Math" panose="02040503050406030204" pitchFamily="18" charset="0"/>
                        </a:rPr>
                        <a:t>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ANDI R3, R3, x0000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2"/>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0008</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0000 0000 0000 1010</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R2, R0,</a:t>
                      </a:r>
                      <a:r>
                        <a:rPr lang="zh-CN" altLang="en-US" sz="1400" b="1" kern="100" dirty="0">
                          <a:solidFill>
                            <a:schemeClr val="tx1"/>
                          </a:solidFill>
                          <a:latin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x000A</a:t>
                      </a:r>
                    </a:p>
                  </a:txBody>
                  <a:tcPr marL="0" marR="0" marT="0" marB="0" anchor="ctr">
                    <a:solidFill>
                      <a:srgbClr val="E9F7EF"/>
                    </a:solidFill>
                  </a:tcPr>
                </a:tc>
                <a:extLst>
                  <a:ext uri="{0D108BD9-81ED-4DB2-BD59-A6C34878D82A}">
                    <a16:rowId xmlns:a16="http://schemas.microsoft.com/office/drawing/2014/main" val="10003"/>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000C</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00000</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0000 0000 0001 0100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BEQ R0, R2, x0014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4"/>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kern="100" dirty="0">
                          <a:solidFill>
                            <a:schemeClr val="tx1"/>
                          </a:solidFill>
                          <a:latin typeface="Cambria Math" panose="02040503050406030204" pitchFamily="18" charset="0"/>
                          <a:ea typeface="Cambria Math" panose="02040503050406030204" pitchFamily="18" charset="0"/>
                        </a:rPr>
                        <a:t>100011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LW R4, 0(R1)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5"/>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00100</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 R3, R3, R4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6"/>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0018</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R1, R1, x0004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7"/>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001C</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00010</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1111 1111 1111 1111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R2, R2, </a:t>
                      </a:r>
                      <a:r>
                        <a:rPr lang="en-US" altLang="zh-CN" sz="1400" b="1" kern="100" dirty="0" err="1">
                          <a:solidFill>
                            <a:schemeClr val="tx1"/>
                          </a:solidFill>
                          <a:latin typeface="Cambria Math" panose="02040503050406030204" pitchFamily="18" charset="0"/>
                          <a:ea typeface="Cambria Math" panose="02040503050406030204" pitchFamily="18" charset="0"/>
                        </a:rPr>
                        <a:t>xFFFF</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8"/>
                  </a:ext>
                </a:extLst>
              </a:tr>
              <a:tr h="313573">
                <a:tc>
                  <a:txBody>
                    <a:bodyPr/>
                    <a:lstStyle/>
                    <a:p>
                      <a:pPr algn="ctr">
                        <a:spcAft>
                          <a:spcPts val="0"/>
                        </a:spcAft>
                      </a:pPr>
                      <a:r>
                        <a:rPr lang="en-US" sz="1400" b="1" kern="100" dirty="0">
                          <a:solidFill>
                            <a:srgbClr val="FF0000"/>
                          </a:solidFill>
                          <a:latin typeface="Cambria Math" panose="02040503050406030204" pitchFamily="18" charset="0"/>
                          <a:ea typeface="Cambria Math" panose="02040503050406030204" pitchFamily="18" charset="0"/>
                        </a:rPr>
                        <a:t>x4000 0020</a:t>
                      </a:r>
                      <a:endParaRPr lang="zh-CN" sz="1400" b="1" kern="100" dirty="0">
                        <a:solidFill>
                          <a:srgbClr val="FF0000"/>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gridSpan="5">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00</a:t>
                      </a:r>
                      <a:r>
                        <a:rPr lang="en-US" sz="1400" b="1" kern="10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0000</a:t>
                      </a:r>
                      <a:r>
                        <a:rPr lang="en-US" sz="1400" b="1" kern="10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0000 </a:t>
                      </a:r>
                      <a:r>
                        <a:rPr lang="en-US" sz="1400" b="1" kern="100" dirty="0">
                          <a:solidFill>
                            <a:schemeClr val="tx1"/>
                          </a:solidFill>
                          <a:latin typeface="Cambria Math" panose="02040503050406030204" pitchFamily="18" charset="0"/>
                          <a:ea typeface="Cambria Math" panose="02040503050406030204" pitchFamily="18" charset="0"/>
                        </a:rPr>
                        <a:t>0000 0000 0000 1100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hMerge="1">
                  <a:txBody>
                    <a:bodyPr/>
                    <a:lstStyle/>
                    <a:p>
                      <a:pPr algn="ctr">
                        <a:spcAft>
                          <a:spcPts val="0"/>
                        </a:spcAft>
                      </a:pPr>
                      <a:endParaRPr lang="zh-CN" sz="1050" b="1" kern="100" dirty="0">
                        <a:solidFill>
                          <a:schemeClr val="tx1"/>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a:spcAft>
                          <a:spcPts val="0"/>
                        </a:spcAft>
                      </a:pPr>
                      <a:endParaRPr lang="zh-CN" sz="1050" b="1" kern="100" dirty="0">
                        <a:solidFill>
                          <a:schemeClr val="tx1"/>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J x000000C</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extLst>
                  <a:ext uri="{0D108BD9-81ED-4DB2-BD59-A6C34878D82A}">
                    <a16:rowId xmlns:a16="http://schemas.microsoft.com/office/drawing/2014/main" val="10009"/>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0024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gridSpan="6">
                  <a:txBody>
                    <a:bodyPr/>
                    <a:lstStyle/>
                    <a:p>
                      <a:pPr algn="ctr">
                        <a:spcAft>
                          <a:spcPts val="0"/>
                        </a:spcAft>
                      </a:pPr>
                      <a:endParaRPr lang="en-US" sz="1400" b="1" kern="100" dirty="0">
                        <a:solidFill>
                          <a:schemeClr val="tx1"/>
                        </a:solidFill>
                        <a:latin typeface="Cambria Math" panose="02040503050406030204" pitchFamily="18" charset="0"/>
                        <a:ea typeface="Cambria Math" panose="02040503050406030204" pitchFamily="18" charset="0"/>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endParaRPr lang="en-US" sz="1400" b="1" kern="100" dirty="0">
                        <a:solidFill>
                          <a:schemeClr val="tx1"/>
                        </a:solidFill>
                        <a:latin typeface="Cambria Math" panose="02040503050406030204" pitchFamily="18" charset="0"/>
                        <a:ea typeface="Cambria Math" panose="02040503050406030204" pitchFamily="18" charset="0"/>
                        <a:cs typeface="Times New Roman"/>
                      </a:endParaRPr>
                    </a:p>
                  </a:txBody>
                  <a:tcPr marL="0" marR="0" marT="0" marB="0" anchor="ctr"/>
                </a:tc>
                <a:extLst>
                  <a:ext uri="{0D108BD9-81ED-4DB2-BD59-A6C34878D82A}">
                    <a16:rowId xmlns:a16="http://schemas.microsoft.com/office/drawing/2014/main" val="10010"/>
                  </a:ext>
                </a:extLst>
              </a:tr>
            </a:tbl>
          </a:graphicData>
        </a:graphic>
      </p:graphicFrame>
      <p:graphicFrame>
        <p:nvGraphicFramePr>
          <p:cNvPr id="12" name="表格 11">
            <a:extLst>
              <a:ext uri="{FF2B5EF4-FFF2-40B4-BE49-F238E27FC236}">
                <a16:creationId xmlns:a16="http://schemas.microsoft.com/office/drawing/2014/main" id="{A1EEB13A-6690-D43A-5F07-34DDF2DC5FD2}"/>
              </a:ext>
            </a:extLst>
          </p:cNvPr>
          <p:cNvGraphicFramePr>
            <a:graphicFrameLocks noGrp="1"/>
          </p:cNvGraphicFramePr>
          <p:nvPr>
            <p:extLst>
              <p:ext uri="{D42A27DB-BD31-4B8C-83A1-F6EECF244321}">
                <p14:modId xmlns:p14="http://schemas.microsoft.com/office/powerpoint/2010/main" val="2291999434"/>
              </p:ext>
            </p:extLst>
          </p:nvPr>
        </p:nvGraphicFramePr>
        <p:xfrm>
          <a:off x="8530476" y="791682"/>
          <a:ext cx="3090909" cy="2743200"/>
        </p:xfrm>
        <a:graphic>
          <a:graphicData uri="http://schemas.openxmlformats.org/drawingml/2006/table">
            <a:tbl>
              <a:tblPr>
                <a:tableStyleId>{8A107856-5554-42FB-B03E-39F5DBC370BA}</a:tableStyleId>
              </a:tblPr>
              <a:tblGrid>
                <a:gridCol w="481698">
                  <a:extLst>
                    <a:ext uri="{9D8B030D-6E8A-4147-A177-3AD203B41FA5}">
                      <a16:colId xmlns:a16="http://schemas.microsoft.com/office/drawing/2014/main" val="20000"/>
                    </a:ext>
                  </a:extLst>
                </a:gridCol>
                <a:gridCol w="1658789">
                  <a:extLst>
                    <a:ext uri="{9D8B030D-6E8A-4147-A177-3AD203B41FA5}">
                      <a16:colId xmlns:a16="http://schemas.microsoft.com/office/drawing/2014/main" val="20001"/>
                    </a:ext>
                  </a:extLst>
                </a:gridCol>
                <a:gridCol w="950422">
                  <a:extLst>
                    <a:ext uri="{9D8B030D-6E8A-4147-A177-3AD203B41FA5}">
                      <a16:colId xmlns:a16="http://schemas.microsoft.com/office/drawing/2014/main" val="20002"/>
                    </a:ext>
                  </a:extLst>
                </a:gridCol>
              </a:tblGrid>
              <a:tr h="152400">
                <a:tc gridSpan="3">
                  <a:txBody>
                    <a:bodyPr/>
                    <a:lstStyle/>
                    <a:p>
                      <a:pPr algn="ctr">
                        <a:spcAft>
                          <a:spcPts val="0"/>
                        </a:spcAft>
                      </a:pPr>
                      <a:r>
                        <a:rPr lang="zh-CN" altLang="en-US" sz="1200" b="1" kern="100" dirty="0">
                          <a:solidFill>
                            <a:schemeClr val="tx1"/>
                          </a:solidFill>
                        </a:rPr>
                        <a:t>寄存器堆</a:t>
                      </a:r>
                      <a:endParaRPr lang="zh-CN" altLang="en-US" sz="1200" b="1" kern="100" dirty="0">
                        <a:solidFill>
                          <a:schemeClr val="tx1"/>
                        </a:solidFill>
                        <a:latin typeface="Times New Roman"/>
                        <a:ea typeface="宋体"/>
                        <a:cs typeface="Times New Roman"/>
                      </a:endParaRPr>
                    </a:p>
                  </a:txBody>
                  <a:tcPr marL="68560" marR="68560" marT="0" marB="0" anchor="ctr"/>
                </a:tc>
                <a:tc hMerge="1">
                  <a:txBody>
                    <a:bodyPr/>
                    <a:lstStyle/>
                    <a:p>
                      <a:pPr algn="l">
                        <a:spcAft>
                          <a:spcPts val="0"/>
                        </a:spcAft>
                      </a:pPr>
                      <a:r>
                        <a:rPr lang="zh-CN" altLang="en-US" sz="1200" b="1" kern="100" dirty="0">
                          <a:solidFill>
                            <a:schemeClr val="tx1"/>
                          </a:solidFill>
                        </a:rPr>
                        <a:t>寄存器堆</a:t>
                      </a:r>
                      <a:endParaRPr lang="zh-CN" sz="1200" b="1" kern="100" dirty="0">
                        <a:solidFill>
                          <a:schemeClr val="tx1"/>
                        </a:solidFill>
                        <a:latin typeface="Times New Roman"/>
                        <a:ea typeface="宋体"/>
                        <a:cs typeface="Times New Roman"/>
                      </a:endParaRPr>
                    </a:p>
                  </a:txBody>
                  <a:tcPr marL="68560" marR="68560" marT="0" marB="0" anchor="ctr"/>
                </a:tc>
                <a:tc hMerge="1">
                  <a:txBody>
                    <a:bodyPr/>
                    <a:lstStyle/>
                    <a:p>
                      <a:pPr algn="l">
                        <a:spcAft>
                          <a:spcPts val="0"/>
                        </a:spcAft>
                      </a:pPr>
                      <a:endParaRPr lang="zh-CN" sz="1200" b="1" kern="100" dirty="0">
                        <a:solidFill>
                          <a:schemeClr val="tx1"/>
                        </a:solidFill>
                        <a:latin typeface="Times New Roman"/>
                        <a:ea typeface="宋体"/>
                        <a:cs typeface="Times New Roman"/>
                      </a:endParaRPr>
                    </a:p>
                  </a:txBody>
                  <a:tcPr marL="68560" marR="68560" marT="0" marB="0" anchor="ctr"/>
                </a:tc>
                <a:extLst>
                  <a:ext uri="{0D108BD9-81ED-4DB2-BD59-A6C34878D82A}">
                    <a16:rowId xmlns:a16="http://schemas.microsoft.com/office/drawing/2014/main" val="10000"/>
                  </a:ext>
                </a:extLst>
              </a:tr>
              <a:tr h="159985">
                <a:tc>
                  <a:txBody>
                    <a:bodyPr/>
                    <a:lstStyle/>
                    <a:p>
                      <a:pPr algn="l">
                        <a:spcAft>
                          <a:spcPts val="0"/>
                        </a:spcAft>
                      </a:pPr>
                      <a:r>
                        <a:rPr lang="en-US" sz="1200" b="1" kern="100" dirty="0">
                          <a:solidFill>
                            <a:schemeClr val="tx1"/>
                          </a:solidFill>
                        </a:rPr>
                        <a:t>R0</a:t>
                      </a:r>
                      <a:endParaRPr lang="zh-CN" sz="1200" b="1" kern="100" dirty="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sz="1200" b="1" kern="100" dirty="0">
                          <a:solidFill>
                            <a:schemeClr val="tx1"/>
                          </a:solidFill>
                          <a:latin typeface="Cambria Math" panose="02040503050406030204" pitchFamily="18" charset="0"/>
                          <a:ea typeface="Cambria Math" panose="02040503050406030204" pitchFamily="18" charset="0"/>
                        </a:rPr>
                        <a:t>0000 0000 0000 0000 0000 0000 0000 0000</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Cambria Math" panose="02040503050406030204" pitchFamily="18" charset="0"/>
                        </a:rPr>
                        <a:t>0</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1"/>
                  </a:ext>
                </a:extLst>
              </a:tr>
              <a:tr h="250805">
                <a:tc>
                  <a:txBody>
                    <a:bodyPr/>
                    <a:lstStyle/>
                    <a:p>
                      <a:pPr algn="l">
                        <a:spcAft>
                          <a:spcPts val="0"/>
                        </a:spcAft>
                      </a:pPr>
                      <a:r>
                        <a:rPr lang="en-US" sz="1200" b="1" kern="100">
                          <a:solidFill>
                            <a:schemeClr val="tx1"/>
                          </a:solidFill>
                        </a:rPr>
                        <a:t>R1</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0011 0000 0000 0000 0000 0000 0000 0100</a:t>
                      </a:r>
                      <a:endParaRPr lang="zh-CN" sz="1200" b="1" kern="100" dirty="0">
                        <a:solidFill>
                          <a:schemeClr val="tx1"/>
                        </a:solidFill>
                        <a:latin typeface="Cambria Math" panose="02040503050406030204" pitchFamily="18" charset="0"/>
                        <a:ea typeface="宋体"/>
                        <a:cs typeface="Times New Roman"/>
                      </a:endParaRPr>
                    </a:p>
                  </a:txBody>
                  <a:tcPr marL="68589" marR="68589"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x3000 0004</a:t>
                      </a:r>
                      <a:endParaRPr lang="zh-CN" sz="1200" b="1" kern="100" dirty="0">
                        <a:solidFill>
                          <a:schemeClr val="tx1"/>
                        </a:solidFill>
                        <a:latin typeface="Cambria Math" panose="02040503050406030204" pitchFamily="18" charset="0"/>
                        <a:ea typeface="宋体"/>
                        <a:cs typeface="Times New Roman"/>
                      </a:endParaRPr>
                    </a:p>
                  </a:txBody>
                  <a:tcPr marL="68589" marR="68589" marT="0" marB="0" anchor="ctr"/>
                </a:tc>
                <a:extLst>
                  <a:ext uri="{0D108BD9-81ED-4DB2-BD59-A6C34878D82A}">
                    <a16:rowId xmlns:a16="http://schemas.microsoft.com/office/drawing/2014/main" val="10002"/>
                  </a:ext>
                </a:extLst>
              </a:tr>
              <a:tr h="235920">
                <a:tc>
                  <a:txBody>
                    <a:bodyPr/>
                    <a:lstStyle/>
                    <a:p>
                      <a:pPr algn="l">
                        <a:spcAft>
                          <a:spcPts val="0"/>
                        </a:spcAft>
                      </a:pPr>
                      <a:r>
                        <a:rPr lang="en-US" sz="1200" b="1" kern="100">
                          <a:solidFill>
                            <a:schemeClr val="tx1"/>
                          </a:solidFill>
                        </a:rPr>
                        <a:t>R2</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宋体"/>
                          <a:cs typeface="Times New Roman"/>
                        </a:rPr>
                        <a:t>0000 0000 0000 0000 0000 0000 0000 1001</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宋体"/>
                          <a:cs typeface="Times New Roman"/>
                        </a:rPr>
                        <a:t>x0000 0009</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3"/>
                  </a:ext>
                </a:extLst>
              </a:tr>
              <a:tr h="159985">
                <a:tc>
                  <a:txBody>
                    <a:bodyPr/>
                    <a:lstStyle/>
                    <a:p>
                      <a:pPr algn="l">
                        <a:spcAft>
                          <a:spcPts val="0"/>
                        </a:spcAft>
                      </a:pPr>
                      <a:r>
                        <a:rPr lang="en-US" sz="1200" b="1" kern="100">
                          <a:solidFill>
                            <a:schemeClr val="tx1"/>
                          </a:solidFill>
                        </a:rPr>
                        <a:t>R3</a:t>
                      </a:r>
                      <a:endParaRPr lang="zh-CN" sz="1200" b="1" kern="100">
                        <a:solidFill>
                          <a:schemeClr val="tx1"/>
                        </a:solidFill>
                        <a:latin typeface="Times New Roman"/>
                        <a:ea typeface="宋体"/>
                        <a:cs typeface="Times New Roman"/>
                      </a:endParaRPr>
                    </a:p>
                  </a:txBody>
                  <a:tcPr marL="68560" marR="6856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0000 0000 0000 0000 0000 0000 0000 0000</a:t>
                      </a:r>
                    </a:p>
                  </a:txBody>
                  <a:tcPr marL="68560" marR="6856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0</a:t>
                      </a:r>
                      <a:endParaRPr lang="zh-CN" altLang="zh-CN" sz="1200" b="1" kern="100" dirty="0">
                        <a:solidFill>
                          <a:schemeClr val="tx1"/>
                        </a:solidFill>
                        <a:latin typeface="Cambria Math" panose="02040503050406030204" pitchFamily="18" charset="0"/>
                        <a:ea typeface="+mn-ea"/>
                        <a:cs typeface="Times New Roman"/>
                      </a:endParaRPr>
                    </a:p>
                  </a:txBody>
                  <a:tcPr marL="68560" marR="68560" marT="0" marB="0" anchor="ctr"/>
                </a:tc>
                <a:extLst>
                  <a:ext uri="{0D108BD9-81ED-4DB2-BD59-A6C34878D82A}">
                    <a16:rowId xmlns:a16="http://schemas.microsoft.com/office/drawing/2014/main" val="10004"/>
                  </a:ext>
                </a:extLst>
              </a:tr>
              <a:tr h="159985">
                <a:tc>
                  <a:txBody>
                    <a:bodyPr/>
                    <a:lstStyle/>
                    <a:p>
                      <a:pPr algn="l">
                        <a:spcAft>
                          <a:spcPts val="0"/>
                        </a:spcAft>
                      </a:pPr>
                      <a:r>
                        <a:rPr lang="en-US" sz="1200" b="1" kern="100">
                          <a:solidFill>
                            <a:schemeClr val="tx1"/>
                          </a:solidFill>
                        </a:rPr>
                        <a:t>R4</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mn-ea"/>
                          <a:cs typeface="Times New Roman"/>
                        </a:rPr>
                        <a:t>0000 0000 0000 0000 0000 0000 0000 0000</a:t>
                      </a:r>
                      <a:endParaRPr lang="zh-CN" altLang="zh-CN" sz="1200" b="1" kern="100" dirty="0">
                        <a:solidFill>
                          <a:schemeClr val="tx1"/>
                        </a:solidFill>
                        <a:latin typeface="Cambria Math" panose="02040503050406030204" pitchFamily="18" charset="0"/>
                        <a:ea typeface="+mn-ea"/>
                        <a:cs typeface="Times New Roman"/>
                      </a:endParaRPr>
                    </a:p>
                  </a:txBody>
                  <a:tcPr marL="68560" marR="6856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0</a:t>
                      </a:r>
                    </a:p>
                  </a:txBody>
                  <a:tcPr marL="68560" marR="68560" marT="0" marB="0" anchor="ctr"/>
                </a:tc>
                <a:extLst>
                  <a:ext uri="{0D108BD9-81ED-4DB2-BD59-A6C34878D82A}">
                    <a16:rowId xmlns:a16="http://schemas.microsoft.com/office/drawing/2014/main" val="10005"/>
                  </a:ext>
                </a:extLst>
              </a:tr>
              <a:tr h="159985">
                <a:tc>
                  <a:txBody>
                    <a:bodyPr/>
                    <a:lstStyle/>
                    <a:p>
                      <a:pPr algn="l">
                        <a:spcAft>
                          <a:spcPts val="0"/>
                        </a:spcAft>
                      </a:pPr>
                      <a:endParaRPr lang="en-US"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6"/>
                  </a:ext>
                </a:extLst>
              </a:tr>
              <a:tr h="159985">
                <a:tc>
                  <a:txBody>
                    <a:bodyPr/>
                    <a:lstStyle/>
                    <a:p>
                      <a:pPr algn="l">
                        <a:spcAft>
                          <a:spcPts val="0"/>
                        </a:spcAft>
                      </a:pPr>
                      <a:r>
                        <a:rPr lang="en-US" sz="1200" b="1" kern="100">
                          <a:solidFill>
                            <a:schemeClr val="tx1"/>
                          </a:solidFill>
                        </a:rPr>
                        <a:t>R29</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7"/>
                  </a:ext>
                </a:extLst>
              </a:tr>
              <a:tr h="159985">
                <a:tc>
                  <a:txBody>
                    <a:bodyPr/>
                    <a:lstStyle/>
                    <a:p>
                      <a:pPr algn="l">
                        <a:spcAft>
                          <a:spcPts val="0"/>
                        </a:spcAft>
                      </a:pPr>
                      <a:r>
                        <a:rPr lang="en-US" sz="1200" b="1" kern="100">
                          <a:solidFill>
                            <a:schemeClr val="tx1"/>
                          </a:solidFill>
                        </a:rPr>
                        <a:t>R30</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8"/>
                  </a:ext>
                </a:extLst>
              </a:tr>
              <a:tr h="159985">
                <a:tc>
                  <a:txBody>
                    <a:bodyPr/>
                    <a:lstStyle/>
                    <a:p>
                      <a:pPr algn="l">
                        <a:spcAft>
                          <a:spcPts val="0"/>
                        </a:spcAft>
                      </a:pPr>
                      <a:r>
                        <a:rPr lang="en-US" sz="1200" b="1" kern="100" dirty="0">
                          <a:solidFill>
                            <a:schemeClr val="tx1"/>
                          </a:solidFill>
                        </a:rPr>
                        <a:t>R31</a:t>
                      </a:r>
                      <a:endParaRPr lang="zh-CN" sz="1200" b="1" kern="100" dirty="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9"/>
                  </a:ext>
                </a:extLst>
              </a:tr>
            </a:tbl>
          </a:graphicData>
        </a:graphic>
      </p:graphicFrame>
      <p:grpSp>
        <p:nvGrpSpPr>
          <p:cNvPr id="13" name="组合 12">
            <a:extLst>
              <a:ext uri="{FF2B5EF4-FFF2-40B4-BE49-F238E27FC236}">
                <a16:creationId xmlns:a16="http://schemas.microsoft.com/office/drawing/2014/main" id="{633CAC3C-B9C8-F39A-9AC7-AE4AEE2318C4}"/>
              </a:ext>
            </a:extLst>
          </p:cNvPr>
          <p:cNvGrpSpPr/>
          <p:nvPr/>
        </p:nvGrpSpPr>
        <p:grpSpPr>
          <a:xfrm>
            <a:off x="8870559" y="3470224"/>
            <a:ext cx="2671374" cy="2888493"/>
            <a:chOff x="7340560" y="3317692"/>
            <a:chExt cx="1571626" cy="3263901"/>
          </a:xfrm>
        </p:grpSpPr>
        <p:sp>
          <p:nvSpPr>
            <p:cNvPr id="14" name="Line 17">
              <a:extLst>
                <a:ext uri="{FF2B5EF4-FFF2-40B4-BE49-F238E27FC236}">
                  <a16:creationId xmlns:a16="http://schemas.microsoft.com/office/drawing/2014/main" id="{01265918-C608-E670-A511-8C962BD6799B}"/>
                </a:ext>
              </a:extLst>
            </p:cNvPr>
            <p:cNvSpPr>
              <a:spLocks noChangeShapeType="1"/>
            </p:cNvSpPr>
            <p:nvPr/>
          </p:nvSpPr>
          <p:spPr bwMode="auto">
            <a:xfrm>
              <a:off x="8178760" y="3317692"/>
              <a:ext cx="0" cy="2905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5" name="Rectangle 16">
              <a:extLst>
                <a:ext uri="{FF2B5EF4-FFF2-40B4-BE49-F238E27FC236}">
                  <a16:creationId xmlns:a16="http://schemas.microsoft.com/office/drawing/2014/main" id="{CC36D0B0-EAA6-BA29-8396-8FAFA95E7BE9}"/>
                </a:ext>
              </a:extLst>
            </p:cNvPr>
            <p:cNvSpPr>
              <a:spLocks noChangeArrowheads="1"/>
            </p:cNvSpPr>
            <p:nvPr/>
          </p:nvSpPr>
          <p:spPr bwMode="auto">
            <a:xfrm>
              <a:off x="7537410" y="3608204"/>
              <a:ext cx="1284288" cy="6111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R1</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x3000 0000</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R3</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0</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和数</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R2</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1</a:t>
              </a:r>
              <a:r>
                <a:rPr lang="en-US" altLang="zh-CN" sz="1100" b="1" dirty="0">
                  <a:solidFill>
                    <a:prstClr val="black"/>
                  </a:solidFill>
                  <a:cs typeface="Times New Roman" panose="02020603050405020304" pitchFamily="18" charset="0"/>
                </a:rPr>
                <a:t>0</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计数</a:t>
              </a:r>
              <a:endParaRPr lang="en-US" altLang="zh-CN" sz="1100" b="1" dirty="0">
                <a:solidFill>
                  <a:prstClr val="black"/>
                </a:solidFill>
                <a:sym typeface="Symbol" panose="05050102010706020507" pitchFamily="18" charset="2"/>
              </a:endParaRPr>
            </a:p>
            <a:p>
              <a:pPr eaLnBrk="0" fontAlgn="base" hangingPunct="0">
                <a:spcBef>
                  <a:spcPct val="0"/>
                </a:spcBef>
                <a:spcAft>
                  <a:spcPct val="0"/>
                </a:spcAft>
              </a:pPr>
              <a:endParaRPr lang="en-US" altLang="zh-CN" sz="1100" b="1" dirty="0">
                <a:solidFill>
                  <a:prstClr val="black"/>
                </a:solidFill>
                <a:cs typeface="Times New Roman" panose="02020603050405020304" pitchFamily="18" charset="0"/>
                <a:sym typeface="Symbol" panose="05050102010706020507" pitchFamily="18" charset="2"/>
              </a:endParaRPr>
            </a:p>
          </p:txBody>
        </p:sp>
        <p:sp>
          <p:nvSpPr>
            <p:cNvPr id="16" name="Line 15">
              <a:extLst>
                <a:ext uri="{FF2B5EF4-FFF2-40B4-BE49-F238E27FC236}">
                  <a16:creationId xmlns:a16="http://schemas.microsoft.com/office/drawing/2014/main" id="{D82BD9BF-FB96-2928-9731-207BF2CCF21E}"/>
                </a:ext>
              </a:extLst>
            </p:cNvPr>
            <p:cNvSpPr>
              <a:spLocks noChangeShapeType="1"/>
            </p:cNvSpPr>
            <p:nvPr/>
          </p:nvSpPr>
          <p:spPr bwMode="auto">
            <a:xfrm>
              <a:off x="8186699" y="4219392"/>
              <a:ext cx="1587" cy="2921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7" name="Line 14">
              <a:extLst>
                <a:ext uri="{FF2B5EF4-FFF2-40B4-BE49-F238E27FC236}">
                  <a16:creationId xmlns:a16="http://schemas.microsoft.com/office/drawing/2014/main" id="{66C9613A-7A15-FAEE-06CD-C5B7B7832072}"/>
                </a:ext>
              </a:extLst>
            </p:cNvPr>
            <p:cNvSpPr>
              <a:spLocks noChangeShapeType="1"/>
            </p:cNvSpPr>
            <p:nvPr/>
          </p:nvSpPr>
          <p:spPr bwMode="auto">
            <a:xfrm>
              <a:off x="8189874" y="5051242"/>
              <a:ext cx="1587" cy="2905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8" name="AutoShape 13">
              <a:extLst>
                <a:ext uri="{FF2B5EF4-FFF2-40B4-BE49-F238E27FC236}">
                  <a16:creationId xmlns:a16="http://schemas.microsoft.com/office/drawing/2014/main" id="{6C43951B-094E-94C9-6E82-910EEEF1F4E6}"/>
                </a:ext>
              </a:extLst>
            </p:cNvPr>
            <p:cNvSpPr>
              <a:spLocks noChangeArrowheads="1"/>
            </p:cNvSpPr>
            <p:nvPr/>
          </p:nvSpPr>
          <p:spPr bwMode="auto">
            <a:xfrm>
              <a:off x="7775536" y="4508318"/>
              <a:ext cx="811213" cy="542925"/>
            </a:xfrm>
            <a:prstGeom prst="flowChartDecision">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R2</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0</a:t>
              </a:r>
              <a:endParaRPr lang="en-US" altLang="zh-CN" sz="1100" b="1" dirty="0">
                <a:solidFill>
                  <a:prstClr val="black"/>
                </a:solidFill>
              </a:endParaRPr>
            </a:p>
            <a:p>
              <a:pPr eaLnBrk="0" fontAlgn="base" hangingPunct="0">
                <a:spcBef>
                  <a:spcPct val="0"/>
                </a:spcBef>
                <a:spcAft>
                  <a:spcPct val="0"/>
                </a:spcAft>
              </a:pPr>
              <a:endParaRPr lang="en-US" altLang="zh-CN" sz="1100" b="1" dirty="0">
                <a:solidFill>
                  <a:prstClr val="black"/>
                </a:solidFill>
              </a:endParaRPr>
            </a:p>
          </p:txBody>
        </p:sp>
        <p:sp>
          <p:nvSpPr>
            <p:cNvPr id="39" name="Text Box 12">
              <a:extLst>
                <a:ext uri="{FF2B5EF4-FFF2-40B4-BE49-F238E27FC236}">
                  <a16:creationId xmlns:a16="http://schemas.microsoft.com/office/drawing/2014/main" id="{06CE72E5-2331-04CF-D7C5-520ACAB3F397}"/>
                </a:ext>
              </a:extLst>
            </p:cNvPr>
            <p:cNvSpPr txBox="1">
              <a:spLocks noChangeArrowheads="1"/>
            </p:cNvSpPr>
            <p:nvPr/>
          </p:nvSpPr>
          <p:spPr bwMode="auto">
            <a:xfrm>
              <a:off x="7469146" y="4472098"/>
              <a:ext cx="1809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zh-CN" altLang="zh-CN" sz="1100" b="1" dirty="0">
                  <a:solidFill>
                    <a:prstClr val="black"/>
                  </a:solidFill>
                  <a:cs typeface="Times New Roman" panose="02020603050405020304" pitchFamily="18" charset="0"/>
                </a:rPr>
                <a:t>是</a:t>
              </a:r>
              <a:endParaRPr lang="zh-CN" altLang="zh-CN" sz="1100" b="1" dirty="0">
                <a:solidFill>
                  <a:prstClr val="black"/>
                </a:solidFill>
              </a:endParaRPr>
            </a:p>
          </p:txBody>
        </p:sp>
        <p:sp>
          <p:nvSpPr>
            <p:cNvPr id="40" name="Line 11">
              <a:extLst>
                <a:ext uri="{FF2B5EF4-FFF2-40B4-BE49-F238E27FC236}">
                  <a16:creationId xmlns:a16="http://schemas.microsoft.com/office/drawing/2014/main" id="{3C569CF8-F95A-5BBD-6136-FE30A659C703}"/>
                </a:ext>
              </a:extLst>
            </p:cNvPr>
            <p:cNvSpPr>
              <a:spLocks noChangeShapeType="1"/>
            </p:cNvSpPr>
            <p:nvPr/>
          </p:nvSpPr>
          <p:spPr bwMode="auto">
            <a:xfrm flipH="1" flipV="1">
              <a:off x="7340560" y="4762317"/>
              <a:ext cx="438149" cy="95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1" name="Rectangle 10">
              <a:extLst>
                <a:ext uri="{FF2B5EF4-FFF2-40B4-BE49-F238E27FC236}">
                  <a16:creationId xmlns:a16="http://schemas.microsoft.com/office/drawing/2014/main" id="{397127BA-ACDF-FAFC-3915-6566107BC023}"/>
                </a:ext>
              </a:extLst>
            </p:cNvPr>
            <p:cNvSpPr>
              <a:spLocks noChangeArrowheads="1"/>
            </p:cNvSpPr>
            <p:nvPr/>
          </p:nvSpPr>
          <p:spPr bwMode="auto">
            <a:xfrm>
              <a:off x="7645361" y="5341754"/>
              <a:ext cx="1090613" cy="8016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R4</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M[R1]</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R3</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R3+R4</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R1</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R1+4</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R2</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R2-1</a:t>
              </a:r>
              <a:endParaRPr lang="zh-CN" altLang="en-US" sz="1100" b="1" dirty="0">
                <a:solidFill>
                  <a:prstClr val="black"/>
                </a:solidFill>
                <a:sym typeface="Symbol" panose="05050102010706020507" pitchFamily="18" charset="2"/>
              </a:endParaRPr>
            </a:p>
            <a:p>
              <a:pPr eaLnBrk="0" fontAlgn="base" hangingPunct="0">
                <a:spcBef>
                  <a:spcPct val="0"/>
                </a:spcBef>
                <a:spcAft>
                  <a:spcPct val="0"/>
                </a:spcAft>
              </a:pPr>
              <a:endParaRPr lang="zh-CN" altLang="en-US" sz="1100" b="1" dirty="0">
                <a:solidFill>
                  <a:prstClr val="black"/>
                </a:solidFill>
                <a:cs typeface="Times New Roman" panose="02020603050405020304" pitchFamily="18" charset="0"/>
                <a:sym typeface="Symbol" panose="05050102010706020507" pitchFamily="18" charset="2"/>
              </a:endParaRPr>
            </a:p>
          </p:txBody>
        </p:sp>
        <p:sp>
          <p:nvSpPr>
            <p:cNvPr id="42" name="Line 9">
              <a:extLst>
                <a:ext uri="{FF2B5EF4-FFF2-40B4-BE49-F238E27FC236}">
                  <a16:creationId xmlns:a16="http://schemas.microsoft.com/office/drawing/2014/main" id="{8D7A6826-CAFF-C9FC-F10E-EA7F120C433D}"/>
                </a:ext>
              </a:extLst>
            </p:cNvPr>
            <p:cNvSpPr>
              <a:spLocks noChangeShapeType="1"/>
            </p:cNvSpPr>
            <p:nvPr/>
          </p:nvSpPr>
          <p:spPr bwMode="auto">
            <a:xfrm>
              <a:off x="7340560" y="4762317"/>
              <a:ext cx="0" cy="15335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3" name="Line 8">
              <a:extLst>
                <a:ext uri="{FF2B5EF4-FFF2-40B4-BE49-F238E27FC236}">
                  <a16:creationId xmlns:a16="http://schemas.microsoft.com/office/drawing/2014/main" id="{A83EAA10-00FA-EFAA-F52B-4F3F283C1CD3}"/>
                </a:ext>
              </a:extLst>
            </p:cNvPr>
            <p:cNvSpPr>
              <a:spLocks noChangeShapeType="1"/>
            </p:cNvSpPr>
            <p:nvPr/>
          </p:nvSpPr>
          <p:spPr bwMode="auto">
            <a:xfrm>
              <a:off x="7340560" y="6295842"/>
              <a:ext cx="8382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4" name="Line 7">
              <a:extLst>
                <a:ext uri="{FF2B5EF4-FFF2-40B4-BE49-F238E27FC236}">
                  <a16:creationId xmlns:a16="http://schemas.microsoft.com/office/drawing/2014/main" id="{B2F60B24-CFCF-BDC5-62C4-FDEB7DC520DE}"/>
                </a:ext>
              </a:extLst>
            </p:cNvPr>
            <p:cNvSpPr>
              <a:spLocks noChangeShapeType="1"/>
            </p:cNvSpPr>
            <p:nvPr/>
          </p:nvSpPr>
          <p:spPr bwMode="auto">
            <a:xfrm>
              <a:off x="8180349" y="6291080"/>
              <a:ext cx="1587" cy="2905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5" name="Text Box 6">
              <a:extLst>
                <a:ext uri="{FF2B5EF4-FFF2-40B4-BE49-F238E27FC236}">
                  <a16:creationId xmlns:a16="http://schemas.microsoft.com/office/drawing/2014/main" id="{BA38784F-7E5C-DCA6-5A1E-CAF35697F6F9}"/>
                </a:ext>
              </a:extLst>
            </p:cNvPr>
            <p:cNvSpPr txBox="1">
              <a:spLocks noChangeArrowheads="1"/>
            </p:cNvSpPr>
            <p:nvPr/>
          </p:nvSpPr>
          <p:spPr bwMode="auto">
            <a:xfrm>
              <a:off x="8251786" y="5067117"/>
              <a:ext cx="1809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zh-CN" altLang="zh-CN" sz="1100" b="1">
                  <a:solidFill>
                    <a:prstClr val="black"/>
                  </a:solidFill>
                  <a:cs typeface="Times New Roman" panose="02020603050405020304" pitchFamily="18" charset="0"/>
                </a:rPr>
                <a:t>否</a:t>
              </a:r>
              <a:endParaRPr lang="zh-CN" altLang="zh-CN" sz="1100" b="1">
                <a:solidFill>
                  <a:prstClr val="black"/>
                </a:solidFill>
              </a:endParaRPr>
            </a:p>
          </p:txBody>
        </p:sp>
        <p:sp>
          <p:nvSpPr>
            <p:cNvPr id="46" name="Line 5">
              <a:extLst>
                <a:ext uri="{FF2B5EF4-FFF2-40B4-BE49-F238E27FC236}">
                  <a16:creationId xmlns:a16="http://schemas.microsoft.com/office/drawing/2014/main" id="{32B73D78-1E73-ECE1-7E8F-475F70CCC727}"/>
                </a:ext>
              </a:extLst>
            </p:cNvPr>
            <p:cNvSpPr>
              <a:spLocks noChangeShapeType="1"/>
            </p:cNvSpPr>
            <p:nvPr/>
          </p:nvSpPr>
          <p:spPr bwMode="auto">
            <a:xfrm>
              <a:off x="8731210" y="5724342"/>
              <a:ext cx="1793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7" name="Line 4">
              <a:extLst>
                <a:ext uri="{FF2B5EF4-FFF2-40B4-BE49-F238E27FC236}">
                  <a16:creationId xmlns:a16="http://schemas.microsoft.com/office/drawing/2014/main" id="{7AD6680C-BBD8-566F-0356-E720D3A8FFE0}"/>
                </a:ext>
              </a:extLst>
            </p:cNvPr>
            <p:cNvSpPr>
              <a:spLocks noChangeShapeType="1"/>
            </p:cNvSpPr>
            <p:nvPr/>
          </p:nvSpPr>
          <p:spPr bwMode="auto">
            <a:xfrm flipV="1">
              <a:off x="8910599" y="4314642"/>
              <a:ext cx="1587" cy="14097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8" name="Line 3">
              <a:extLst>
                <a:ext uri="{FF2B5EF4-FFF2-40B4-BE49-F238E27FC236}">
                  <a16:creationId xmlns:a16="http://schemas.microsoft.com/office/drawing/2014/main" id="{8548935C-5FF8-6CED-490B-A7B0CA904467}"/>
                </a:ext>
              </a:extLst>
            </p:cNvPr>
            <p:cNvSpPr>
              <a:spLocks noChangeShapeType="1"/>
            </p:cNvSpPr>
            <p:nvPr/>
          </p:nvSpPr>
          <p:spPr bwMode="auto">
            <a:xfrm flipH="1">
              <a:off x="8186698" y="4322579"/>
              <a:ext cx="723900" cy="1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grpSp>
    </p:spTree>
    <p:custDataLst>
      <p:tags r:id="rId1"/>
    </p:custDataLst>
    <p:extLst>
      <p:ext uri="{BB962C8B-B14F-4D97-AF65-F5344CB8AC3E}">
        <p14:creationId xmlns:p14="http://schemas.microsoft.com/office/powerpoint/2010/main" val="24336670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696244" y="125328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指令序列示例：计算</a:t>
              </a:r>
              <a:r>
                <a:rPr lang="en-US" altLang="zh-CN" sz="2800" dirty="0">
                  <a:solidFill>
                    <a:schemeClr val="tx1">
                      <a:lumMod val="85000"/>
                      <a:lumOff val="15000"/>
                    </a:schemeClr>
                  </a:solidFill>
                </a:rPr>
                <a:t>10</a:t>
              </a:r>
              <a:r>
                <a:rPr lang="zh-CN" altLang="en-US" sz="2800" dirty="0">
                  <a:solidFill>
                    <a:schemeClr val="tx1">
                      <a:lumMod val="85000"/>
                      <a:lumOff val="15000"/>
                    </a:schemeClr>
                  </a:solidFill>
                </a:rPr>
                <a:t>个整数的和</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52435" y="1977658"/>
            <a:ext cx="4816489" cy="499560"/>
          </a:xfrm>
          <a:prstGeom prst="rect">
            <a:avLst/>
          </a:prstGeom>
          <a:noFill/>
        </p:spPr>
        <p:txBody>
          <a:bodyPr wrap="square">
            <a:spAutoFit/>
          </a:bodyPr>
          <a:lstStyle/>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假设指令序列从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M[40000000</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16</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开始</a:t>
            </a:r>
          </a:p>
        </p:txBody>
      </p:sp>
      <p:graphicFrame>
        <p:nvGraphicFramePr>
          <p:cNvPr id="11" name="表格 10">
            <a:extLst>
              <a:ext uri="{FF2B5EF4-FFF2-40B4-BE49-F238E27FC236}">
                <a16:creationId xmlns:a16="http://schemas.microsoft.com/office/drawing/2014/main" id="{486383D0-2D8F-ABC1-1014-5A6E837B14F4}"/>
              </a:ext>
            </a:extLst>
          </p:cNvPr>
          <p:cNvGraphicFramePr>
            <a:graphicFrameLocks noGrp="1"/>
          </p:cNvGraphicFramePr>
          <p:nvPr>
            <p:extLst>
              <p:ext uri="{D42A27DB-BD31-4B8C-83A1-F6EECF244321}">
                <p14:modId xmlns:p14="http://schemas.microsoft.com/office/powerpoint/2010/main" val="3645669225"/>
              </p:ext>
            </p:extLst>
          </p:nvPr>
        </p:nvGraphicFramePr>
        <p:xfrm>
          <a:off x="257459" y="3104709"/>
          <a:ext cx="8173199" cy="3476353"/>
        </p:xfrm>
        <a:graphic>
          <a:graphicData uri="http://schemas.openxmlformats.org/drawingml/2006/table">
            <a:tbl>
              <a:tblPr>
                <a:tableStyleId>{0505E3EF-67EA-436B-97B2-0124C06EBD24}</a:tableStyleId>
              </a:tblPr>
              <a:tblGrid>
                <a:gridCol w="1169830">
                  <a:extLst>
                    <a:ext uri="{9D8B030D-6E8A-4147-A177-3AD203B41FA5}">
                      <a16:colId xmlns:a16="http://schemas.microsoft.com/office/drawing/2014/main" val="20000"/>
                    </a:ext>
                  </a:extLst>
                </a:gridCol>
                <a:gridCol w="864000">
                  <a:extLst>
                    <a:ext uri="{9D8B030D-6E8A-4147-A177-3AD203B41FA5}">
                      <a16:colId xmlns:a16="http://schemas.microsoft.com/office/drawing/2014/main" val="20001"/>
                    </a:ext>
                  </a:extLst>
                </a:gridCol>
                <a:gridCol w="864000">
                  <a:extLst>
                    <a:ext uri="{9D8B030D-6E8A-4147-A177-3AD203B41FA5}">
                      <a16:colId xmlns:a16="http://schemas.microsoft.com/office/drawing/2014/main" val="20002"/>
                    </a:ext>
                  </a:extLst>
                </a:gridCol>
                <a:gridCol w="864000">
                  <a:extLst>
                    <a:ext uri="{9D8B030D-6E8A-4147-A177-3AD203B41FA5}">
                      <a16:colId xmlns:a16="http://schemas.microsoft.com/office/drawing/2014/main" val="20003"/>
                    </a:ext>
                  </a:extLst>
                </a:gridCol>
                <a:gridCol w="864000">
                  <a:extLst>
                    <a:ext uri="{9D8B030D-6E8A-4147-A177-3AD203B41FA5}">
                      <a16:colId xmlns:a16="http://schemas.microsoft.com/office/drawing/2014/main" val="20004"/>
                    </a:ext>
                  </a:extLst>
                </a:gridCol>
                <a:gridCol w="864000">
                  <a:extLst>
                    <a:ext uri="{9D8B030D-6E8A-4147-A177-3AD203B41FA5}">
                      <a16:colId xmlns:a16="http://schemas.microsoft.com/office/drawing/2014/main" val="20005"/>
                    </a:ext>
                  </a:extLst>
                </a:gridCol>
                <a:gridCol w="864000">
                  <a:extLst>
                    <a:ext uri="{9D8B030D-6E8A-4147-A177-3AD203B41FA5}">
                      <a16:colId xmlns:a16="http://schemas.microsoft.com/office/drawing/2014/main" val="20006"/>
                    </a:ext>
                  </a:extLst>
                </a:gridCol>
                <a:gridCol w="1819369">
                  <a:extLst>
                    <a:ext uri="{9D8B030D-6E8A-4147-A177-3AD203B41FA5}">
                      <a16:colId xmlns:a16="http://schemas.microsoft.com/office/drawing/2014/main" val="20007"/>
                    </a:ext>
                  </a:extLst>
                </a:gridCol>
              </a:tblGrid>
              <a:tr h="340623">
                <a:tc>
                  <a:txBody>
                    <a:bodyPr/>
                    <a:lstStyle/>
                    <a:p>
                      <a:pPr algn="ctr">
                        <a:spcAft>
                          <a:spcPts val="0"/>
                        </a:spcAft>
                      </a:pPr>
                      <a:r>
                        <a:rPr lang="zh-CN" sz="1400" b="1" kern="100" dirty="0">
                          <a:solidFill>
                            <a:schemeClr val="tx1"/>
                          </a:solidFill>
                          <a:latin typeface="Cambria Math" panose="02040503050406030204" pitchFamily="18" charset="0"/>
                        </a:rPr>
                        <a:t>地址</a:t>
                      </a:r>
                      <a:r>
                        <a:rPr lang="en-US" altLang="zh-CN" sz="1400" b="1" kern="100" baseline="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rgbClr val="FF0000"/>
                          </a:solidFill>
                          <a:latin typeface="Cambria Math" panose="02040503050406030204" pitchFamily="18" charset="0"/>
                          <a:ea typeface="Cambria Math" panose="02040503050406030204" pitchFamily="18" charset="0"/>
                        </a:rPr>
                        <a:t>PC</a:t>
                      </a:r>
                      <a:endParaRPr lang="zh-CN" sz="1400" b="1" kern="100" dirty="0">
                        <a:solidFill>
                          <a:srgbClr val="FF0000"/>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31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26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25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21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20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16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10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zh-CN" altLang="en-US" sz="1400" b="1" kern="100" dirty="0">
                          <a:solidFill>
                            <a:schemeClr val="tx1"/>
                          </a:solidFill>
                          <a:latin typeface="Cambria Math" panose="02040503050406030204" pitchFamily="18" charset="0"/>
                          <a:ea typeface="宋体"/>
                          <a:cs typeface="Times New Roman"/>
                        </a:rPr>
                        <a:t>指令</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0"/>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a:t>
                      </a:r>
                      <a:r>
                        <a:rPr lang="en-US" altLang="zh-CN" sz="1400" b="1" kern="100" dirty="0">
                          <a:solidFill>
                            <a:schemeClr val="tx1"/>
                          </a:solidFill>
                          <a:latin typeface="Cambria Math" panose="02040503050406030204" pitchFamily="18" charset="0"/>
                          <a:ea typeface="Cambria Math" panose="02040503050406030204" pitchFamily="18" charset="0"/>
                        </a:rPr>
                        <a:t>1</a:t>
                      </a:r>
                      <a:r>
                        <a:rPr lang="en-US" sz="1400" b="1" kern="100" dirty="0">
                          <a:solidFill>
                            <a:schemeClr val="tx1"/>
                          </a:solidFill>
                          <a:latin typeface="Cambria Math" panose="02040503050406030204" pitchFamily="18" charset="0"/>
                          <a:ea typeface="Cambria Math" panose="02040503050406030204" pitchFamily="18" charset="0"/>
                        </a:rPr>
                        <a:t>11</a:t>
                      </a:r>
                      <a:r>
                        <a:rPr lang="en-US" altLang="zh-CN" sz="1400" b="1" kern="100" dirty="0">
                          <a:solidFill>
                            <a:schemeClr val="tx1"/>
                          </a:solidFill>
                          <a:latin typeface="Cambria Math" panose="02040503050406030204" pitchFamily="18" charset="0"/>
                          <a:ea typeface="Cambria Math" panose="02040503050406030204" pitchFamily="18" charset="0"/>
                        </a:rPr>
                        <a:t>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0011 0000 0000 0000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LUI R1, x3000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1"/>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a:t>
                      </a:r>
                      <a:r>
                        <a:rPr lang="en-US" altLang="zh-CN" sz="1400" b="1" kern="100" dirty="0">
                          <a:solidFill>
                            <a:schemeClr val="tx1"/>
                          </a:solidFill>
                          <a:latin typeface="Cambria Math" panose="02040503050406030204" pitchFamily="18" charset="0"/>
                          <a:ea typeface="Cambria Math" panose="02040503050406030204" pitchFamily="18" charset="0"/>
                        </a:rPr>
                        <a:t>1100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a:t>
                      </a:r>
                      <a:r>
                        <a:rPr lang="en-US" altLang="zh-CN" sz="1400" b="1" kern="100" dirty="0">
                          <a:solidFill>
                            <a:schemeClr val="tx1"/>
                          </a:solidFill>
                          <a:latin typeface="Cambria Math" panose="02040503050406030204" pitchFamily="18" charset="0"/>
                          <a:ea typeface="Cambria Math" panose="02040503050406030204" pitchFamily="18" charset="0"/>
                        </a:rPr>
                        <a:t>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ANDI R3, R3, x0000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2"/>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0008</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0000 0000 0000 1010</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R2, R0,</a:t>
                      </a:r>
                      <a:r>
                        <a:rPr lang="zh-CN" altLang="en-US" sz="1400" b="1" kern="100" dirty="0">
                          <a:solidFill>
                            <a:schemeClr val="tx1"/>
                          </a:solidFill>
                          <a:latin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x000A</a:t>
                      </a:r>
                    </a:p>
                  </a:txBody>
                  <a:tcPr marL="0" marR="0" marT="0" marB="0" anchor="ctr">
                    <a:solidFill>
                      <a:srgbClr val="E9F7EF"/>
                    </a:solidFill>
                  </a:tcPr>
                </a:tc>
                <a:extLst>
                  <a:ext uri="{0D108BD9-81ED-4DB2-BD59-A6C34878D82A}">
                    <a16:rowId xmlns:a16="http://schemas.microsoft.com/office/drawing/2014/main" val="10003"/>
                  </a:ext>
                </a:extLst>
              </a:tr>
              <a:tr h="313573">
                <a:tc>
                  <a:txBody>
                    <a:bodyPr/>
                    <a:lstStyle/>
                    <a:p>
                      <a:pPr algn="ctr">
                        <a:spcAft>
                          <a:spcPts val="0"/>
                        </a:spcAft>
                      </a:pPr>
                      <a:r>
                        <a:rPr lang="en-US" sz="1400" b="1" kern="100" dirty="0">
                          <a:solidFill>
                            <a:srgbClr val="FF0000"/>
                          </a:solidFill>
                          <a:latin typeface="Cambria Math" panose="02040503050406030204" pitchFamily="18" charset="0"/>
                          <a:ea typeface="Cambria Math" panose="02040503050406030204" pitchFamily="18" charset="0"/>
                        </a:rPr>
                        <a:t>x4000  000C</a:t>
                      </a:r>
                      <a:endParaRPr lang="zh-CN" sz="1400" b="1" kern="100" dirty="0">
                        <a:solidFill>
                          <a:srgbClr val="FF0000"/>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00000</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0000 0000 0001 0100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BEQ R0, R2, x0014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extLst>
                  <a:ext uri="{0D108BD9-81ED-4DB2-BD59-A6C34878D82A}">
                    <a16:rowId xmlns:a16="http://schemas.microsoft.com/office/drawing/2014/main" val="10004"/>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kern="100" dirty="0">
                          <a:solidFill>
                            <a:schemeClr val="tx1"/>
                          </a:solidFill>
                          <a:latin typeface="Cambria Math" panose="02040503050406030204" pitchFamily="18" charset="0"/>
                          <a:ea typeface="Cambria Math" panose="02040503050406030204" pitchFamily="18" charset="0"/>
                        </a:rPr>
                        <a:t>100011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LW R4, 0(R1)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5"/>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00100</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 R3, R3, R4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6"/>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0018</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R1, R1, x0004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7"/>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001C</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00010</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1111 1111 1111 1111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R2, R2, </a:t>
                      </a:r>
                      <a:r>
                        <a:rPr lang="en-US" altLang="zh-CN" sz="1400" b="1" kern="100" dirty="0" err="1">
                          <a:solidFill>
                            <a:schemeClr val="tx1"/>
                          </a:solidFill>
                          <a:latin typeface="Cambria Math" panose="02040503050406030204" pitchFamily="18" charset="0"/>
                          <a:ea typeface="Cambria Math" panose="02040503050406030204" pitchFamily="18" charset="0"/>
                        </a:rPr>
                        <a:t>xFFFF</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8"/>
                  </a:ext>
                </a:extLst>
              </a:tr>
              <a:tr h="313573">
                <a:tc>
                  <a:txBody>
                    <a:bodyPr/>
                    <a:lstStyle/>
                    <a:p>
                      <a:pPr marL="0" algn="ctr" defTabSz="914400" rtl="0" eaLnBrk="1" latinLnBrk="0" hangingPunct="1">
                        <a:spcAft>
                          <a:spcPts val="0"/>
                        </a:spcAft>
                      </a:pPr>
                      <a:r>
                        <a:rPr lang="en-US" sz="1400" b="1" kern="100" dirty="0">
                          <a:solidFill>
                            <a:schemeClr val="tx1"/>
                          </a:solidFill>
                          <a:latin typeface="Cambria Math" panose="02040503050406030204" pitchFamily="18" charset="0"/>
                          <a:ea typeface="Cambria Math" panose="02040503050406030204" pitchFamily="18" charset="0"/>
                          <a:cs typeface="+mn-cs"/>
                        </a:rPr>
                        <a:t>x4000 0020</a:t>
                      </a:r>
                      <a:endParaRPr lang="zh-CN" altLang="en-US" sz="1400" b="1" kern="100" dirty="0">
                        <a:solidFill>
                          <a:schemeClr val="tx1"/>
                        </a:solidFill>
                        <a:latin typeface="Cambria Math" panose="02040503050406030204" pitchFamily="18" charset="0"/>
                        <a:ea typeface="宋体"/>
                        <a:cs typeface="+mn-cs"/>
                      </a:endParaRPr>
                    </a:p>
                  </a:txBody>
                  <a:tcPr marL="0" marR="0" marT="0" marB="0" anchor="ctr">
                    <a:solidFill>
                      <a:srgbClr val="E9F7EF"/>
                    </a:solidFill>
                  </a:tcPr>
                </a:tc>
                <a:tc>
                  <a:txBody>
                    <a:bodyPr/>
                    <a:lstStyle/>
                    <a:p>
                      <a:pPr marL="0" algn="ctr" defTabSz="914400" rtl="0" eaLnBrk="1" latinLnBrk="0" hangingPunct="1">
                        <a:spcAft>
                          <a:spcPts val="0"/>
                        </a:spcAft>
                      </a:pPr>
                      <a:r>
                        <a:rPr lang="en-US" sz="1400" b="1" kern="100" dirty="0">
                          <a:solidFill>
                            <a:schemeClr val="tx1"/>
                          </a:solidFill>
                          <a:latin typeface="Cambria Math" panose="02040503050406030204" pitchFamily="18" charset="0"/>
                          <a:ea typeface="Cambria Math" panose="02040503050406030204" pitchFamily="18" charset="0"/>
                          <a:cs typeface="+mn-cs"/>
                        </a:rPr>
                        <a:t>000010</a:t>
                      </a:r>
                      <a:endParaRPr lang="zh-CN" altLang="en-US" sz="1400" b="1" kern="100" dirty="0">
                        <a:solidFill>
                          <a:schemeClr val="tx1"/>
                        </a:solidFill>
                        <a:latin typeface="Cambria Math" panose="02040503050406030204" pitchFamily="18" charset="0"/>
                        <a:ea typeface="宋体"/>
                        <a:cs typeface="+mn-cs"/>
                      </a:endParaRPr>
                    </a:p>
                  </a:txBody>
                  <a:tcPr marL="0" marR="0" marT="0" marB="0" anchor="ctr">
                    <a:solidFill>
                      <a:srgbClr val="E9F7EF"/>
                    </a:solidFill>
                  </a:tcPr>
                </a:tc>
                <a:tc gridSpan="5">
                  <a:txBody>
                    <a:bodyPr/>
                    <a:lstStyle/>
                    <a:p>
                      <a:pPr marL="0" algn="ctr" defTabSz="914400" rtl="0" eaLnBrk="1" latinLnBrk="0" hangingPunct="1">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cs typeface="+mn-cs"/>
                        </a:rPr>
                        <a:t>00</a:t>
                      </a:r>
                      <a:r>
                        <a:rPr lang="en-US" sz="1400" b="1" kern="100" dirty="0">
                          <a:solidFill>
                            <a:schemeClr val="tx1"/>
                          </a:solidFill>
                          <a:latin typeface="Cambria Math" panose="02040503050406030204" pitchFamily="18" charset="0"/>
                          <a:ea typeface="Cambria Math" panose="02040503050406030204" pitchFamily="18" charset="0"/>
                          <a:cs typeface="+mn-cs"/>
                        </a:rPr>
                        <a:t> </a:t>
                      </a:r>
                      <a:r>
                        <a:rPr lang="en-US" altLang="zh-CN" sz="1400" b="1" kern="100" dirty="0">
                          <a:solidFill>
                            <a:schemeClr val="tx1"/>
                          </a:solidFill>
                          <a:latin typeface="Cambria Math" panose="02040503050406030204" pitchFamily="18" charset="0"/>
                          <a:ea typeface="Cambria Math" panose="02040503050406030204" pitchFamily="18" charset="0"/>
                          <a:cs typeface="+mn-cs"/>
                        </a:rPr>
                        <a:t>0000</a:t>
                      </a:r>
                      <a:r>
                        <a:rPr lang="en-US" sz="1400" b="1" kern="100" dirty="0">
                          <a:solidFill>
                            <a:schemeClr val="tx1"/>
                          </a:solidFill>
                          <a:latin typeface="Cambria Math" panose="02040503050406030204" pitchFamily="18" charset="0"/>
                          <a:ea typeface="Cambria Math" panose="02040503050406030204" pitchFamily="18" charset="0"/>
                          <a:cs typeface="+mn-cs"/>
                        </a:rPr>
                        <a:t> </a:t>
                      </a:r>
                      <a:r>
                        <a:rPr lang="en-US" altLang="zh-CN" sz="1400" b="1" kern="100" dirty="0">
                          <a:solidFill>
                            <a:schemeClr val="tx1"/>
                          </a:solidFill>
                          <a:latin typeface="Cambria Math" panose="02040503050406030204" pitchFamily="18" charset="0"/>
                          <a:ea typeface="Cambria Math" panose="02040503050406030204" pitchFamily="18" charset="0"/>
                          <a:cs typeface="+mn-cs"/>
                        </a:rPr>
                        <a:t>0000 </a:t>
                      </a:r>
                      <a:r>
                        <a:rPr lang="en-US" sz="1400" b="1" kern="100" dirty="0">
                          <a:solidFill>
                            <a:schemeClr val="tx1"/>
                          </a:solidFill>
                          <a:latin typeface="Cambria Math" panose="02040503050406030204" pitchFamily="18" charset="0"/>
                          <a:ea typeface="Cambria Math" panose="02040503050406030204" pitchFamily="18" charset="0"/>
                          <a:cs typeface="+mn-cs"/>
                        </a:rPr>
                        <a:t>0000 0000 0000 1100</a:t>
                      </a:r>
                      <a:endParaRPr lang="zh-CN" altLang="en-US" sz="1400" b="1" kern="100" dirty="0">
                        <a:solidFill>
                          <a:schemeClr val="tx1"/>
                        </a:solidFill>
                        <a:latin typeface="Cambria Math" panose="02040503050406030204" pitchFamily="18" charset="0"/>
                        <a:ea typeface="宋体"/>
                        <a:cs typeface="+mn-cs"/>
                      </a:endParaRPr>
                    </a:p>
                  </a:txBody>
                  <a:tcPr marL="0" marR="0" marT="0" marB="0" anchor="ctr">
                    <a:solidFill>
                      <a:srgbClr val="E9F7EF"/>
                    </a:solidFill>
                  </a:tcPr>
                </a:tc>
                <a:tc hMerge="1">
                  <a:txBody>
                    <a:bodyPr/>
                    <a:lstStyle/>
                    <a:p>
                      <a:pPr algn="ctr">
                        <a:spcAft>
                          <a:spcPts val="0"/>
                        </a:spcAft>
                      </a:pPr>
                      <a:endParaRPr lang="zh-CN" sz="1050" b="1" kern="100" dirty="0">
                        <a:solidFill>
                          <a:schemeClr val="tx1"/>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a:spcAft>
                          <a:spcPts val="0"/>
                        </a:spcAft>
                      </a:pPr>
                      <a:endParaRPr lang="zh-CN" sz="1050" b="1" kern="100" dirty="0">
                        <a:solidFill>
                          <a:schemeClr val="tx1"/>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a:txBody>
                    <a:bodyPr/>
                    <a:lstStyle/>
                    <a:p>
                      <a:pPr marL="0" algn="ctr" defTabSz="914400" rtl="0" eaLnBrk="1" latinLnBrk="0" hangingPunct="1">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cs typeface="+mn-cs"/>
                        </a:rPr>
                        <a:t>J x000000C</a:t>
                      </a:r>
                      <a:endParaRPr lang="zh-CN" altLang="en-US" sz="1400" b="1" kern="100" dirty="0">
                        <a:solidFill>
                          <a:schemeClr val="tx1"/>
                        </a:solidFill>
                        <a:latin typeface="Cambria Math" panose="02040503050406030204" pitchFamily="18" charset="0"/>
                        <a:ea typeface="宋体"/>
                        <a:cs typeface="+mn-cs"/>
                      </a:endParaRPr>
                    </a:p>
                  </a:txBody>
                  <a:tcPr marL="0" marR="0" marT="0" marB="0" anchor="ctr">
                    <a:solidFill>
                      <a:srgbClr val="E9F7EF"/>
                    </a:solidFill>
                  </a:tcPr>
                </a:tc>
                <a:extLst>
                  <a:ext uri="{0D108BD9-81ED-4DB2-BD59-A6C34878D82A}">
                    <a16:rowId xmlns:a16="http://schemas.microsoft.com/office/drawing/2014/main" val="10009"/>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0024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gridSpan="6">
                  <a:txBody>
                    <a:bodyPr/>
                    <a:lstStyle/>
                    <a:p>
                      <a:pPr algn="ctr">
                        <a:spcAft>
                          <a:spcPts val="0"/>
                        </a:spcAft>
                      </a:pPr>
                      <a:endParaRPr lang="en-US" sz="1400" b="1" kern="100" dirty="0">
                        <a:solidFill>
                          <a:schemeClr val="tx1"/>
                        </a:solidFill>
                        <a:latin typeface="Cambria Math" panose="02040503050406030204" pitchFamily="18" charset="0"/>
                        <a:ea typeface="Cambria Math" panose="02040503050406030204" pitchFamily="18" charset="0"/>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endParaRPr lang="en-US" sz="1400" b="1" kern="100" dirty="0">
                        <a:solidFill>
                          <a:schemeClr val="tx1"/>
                        </a:solidFill>
                        <a:latin typeface="Cambria Math" panose="02040503050406030204" pitchFamily="18" charset="0"/>
                        <a:ea typeface="Cambria Math" panose="02040503050406030204" pitchFamily="18" charset="0"/>
                        <a:cs typeface="Times New Roman"/>
                      </a:endParaRPr>
                    </a:p>
                  </a:txBody>
                  <a:tcPr marL="0" marR="0" marT="0" marB="0" anchor="ctr"/>
                </a:tc>
                <a:extLst>
                  <a:ext uri="{0D108BD9-81ED-4DB2-BD59-A6C34878D82A}">
                    <a16:rowId xmlns:a16="http://schemas.microsoft.com/office/drawing/2014/main" val="10010"/>
                  </a:ext>
                </a:extLst>
              </a:tr>
            </a:tbl>
          </a:graphicData>
        </a:graphic>
      </p:graphicFrame>
      <p:graphicFrame>
        <p:nvGraphicFramePr>
          <p:cNvPr id="12" name="表格 11">
            <a:extLst>
              <a:ext uri="{FF2B5EF4-FFF2-40B4-BE49-F238E27FC236}">
                <a16:creationId xmlns:a16="http://schemas.microsoft.com/office/drawing/2014/main" id="{A1EEB13A-6690-D43A-5F07-34DDF2DC5FD2}"/>
              </a:ext>
            </a:extLst>
          </p:cNvPr>
          <p:cNvGraphicFramePr>
            <a:graphicFrameLocks noGrp="1"/>
          </p:cNvGraphicFramePr>
          <p:nvPr/>
        </p:nvGraphicFramePr>
        <p:xfrm>
          <a:off x="8530476" y="791682"/>
          <a:ext cx="3090909" cy="2743200"/>
        </p:xfrm>
        <a:graphic>
          <a:graphicData uri="http://schemas.openxmlformats.org/drawingml/2006/table">
            <a:tbl>
              <a:tblPr>
                <a:tableStyleId>{8A107856-5554-42FB-B03E-39F5DBC370BA}</a:tableStyleId>
              </a:tblPr>
              <a:tblGrid>
                <a:gridCol w="481698">
                  <a:extLst>
                    <a:ext uri="{9D8B030D-6E8A-4147-A177-3AD203B41FA5}">
                      <a16:colId xmlns:a16="http://schemas.microsoft.com/office/drawing/2014/main" val="20000"/>
                    </a:ext>
                  </a:extLst>
                </a:gridCol>
                <a:gridCol w="1658789">
                  <a:extLst>
                    <a:ext uri="{9D8B030D-6E8A-4147-A177-3AD203B41FA5}">
                      <a16:colId xmlns:a16="http://schemas.microsoft.com/office/drawing/2014/main" val="20001"/>
                    </a:ext>
                  </a:extLst>
                </a:gridCol>
                <a:gridCol w="950422">
                  <a:extLst>
                    <a:ext uri="{9D8B030D-6E8A-4147-A177-3AD203B41FA5}">
                      <a16:colId xmlns:a16="http://schemas.microsoft.com/office/drawing/2014/main" val="20002"/>
                    </a:ext>
                  </a:extLst>
                </a:gridCol>
              </a:tblGrid>
              <a:tr h="152400">
                <a:tc gridSpan="3">
                  <a:txBody>
                    <a:bodyPr/>
                    <a:lstStyle/>
                    <a:p>
                      <a:pPr algn="ctr">
                        <a:spcAft>
                          <a:spcPts val="0"/>
                        </a:spcAft>
                      </a:pPr>
                      <a:r>
                        <a:rPr lang="zh-CN" altLang="en-US" sz="1200" b="1" kern="100" dirty="0">
                          <a:solidFill>
                            <a:schemeClr val="tx1"/>
                          </a:solidFill>
                        </a:rPr>
                        <a:t>寄存器堆</a:t>
                      </a:r>
                      <a:endParaRPr lang="zh-CN" altLang="en-US" sz="1200" b="1" kern="100" dirty="0">
                        <a:solidFill>
                          <a:schemeClr val="tx1"/>
                        </a:solidFill>
                        <a:latin typeface="Times New Roman"/>
                        <a:ea typeface="宋体"/>
                        <a:cs typeface="Times New Roman"/>
                      </a:endParaRPr>
                    </a:p>
                  </a:txBody>
                  <a:tcPr marL="68560" marR="68560" marT="0" marB="0" anchor="ctr"/>
                </a:tc>
                <a:tc hMerge="1">
                  <a:txBody>
                    <a:bodyPr/>
                    <a:lstStyle/>
                    <a:p>
                      <a:pPr algn="l">
                        <a:spcAft>
                          <a:spcPts val="0"/>
                        </a:spcAft>
                      </a:pPr>
                      <a:r>
                        <a:rPr lang="zh-CN" altLang="en-US" sz="1200" b="1" kern="100" dirty="0">
                          <a:solidFill>
                            <a:schemeClr val="tx1"/>
                          </a:solidFill>
                        </a:rPr>
                        <a:t>寄存器堆</a:t>
                      </a:r>
                      <a:endParaRPr lang="zh-CN" sz="1200" b="1" kern="100" dirty="0">
                        <a:solidFill>
                          <a:schemeClr val="tx1"/>
                        </a:solidFill>
                        <a:latin typeface="Times New Roman"/>
                        <a:ea typeface="宋体"/>
                        <a:cs typeface="Times New Roman"/>
                      </a:endParaRPr>
                    </a:p>
                  </a:txBody>
                  <a:tcPr marL="68560" marR="68560" marT="0" marB="0" anchor="ctr"/>
                </a:tc>
                <a:tc hMerge="1">
                  <a:txBody>
                    <a:bodyPr/>
                    <a:lstStyle/>
                    <a:p>
                      <a:pPr algn="l">
                        <a:spcAft>
                          <a:spcPts val="0"/>
                        </a:spcAft>
                      </a:pPr>
                      <a:endParaRPr lang="zh-CN" sz="1200" b="1" kern="100" dirty="0">
                        <a:solidFill>
                          <a:schemeClr val="tx1"/>
                        </a:solidFill>
                        <a:latin typeface="Times New Roman"/>
                        <a:ea typeface="宋体"/>
                        <a:cs typeface="Times New Roman"/>
                      </a:endParaRPr>
                    </a:p>
                  </a:txBody>
                  <a:tcPr marL="68560" marR="68560" marT="0" marB="0" anchor="ctr"/>
                </a:tc>
                <a:extLst>
                  <a:ext uri="{0D108BD9-81ED-4DB2-BD59-A6C34878D82A}">
                    <a16:rowId xmlns:a16="http://schemas.microsoft.com/office/drawing/2014/main" val="10000"/>
                  </a:ext>
                </a:extLst>
              </a:tr>
              <a:tr h="159985">
                <a:tc>
                  <a:txBody>
                    <a:bodyPr/>
                    <a:lstStyle/>
                    <a:p>
                      <a:pPr algn="l">
                        <a:spcAft>
                          <a:spcPts val="0"/>
                        </a:spcAft>
                      </a:pPr>
                      <a:r>
                        <a:rPr lang="en-US" sz="1200" b="1" kern="100" dirty="0">
                          <a:solidFill>
                            <a:schemeClr val="tx1"/>
                          </a:solidFill>
                        </a:rPr>
                        <a:t>R0</a:t>
                      </a:r>
                      <a:endParaRPr lang="zh-CN" sz="1200" b="1" kern="100" dirty="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sz="1200" b="1" kern="100" dirty="0">
                          <a:solidFill>
                            <a:schemeClr val="tx1"/>
                          </a:solidFill>
                          <a:latin typeface="Cambria Math" panose="02040503050406030204" pitchFamily="18" charset="0"/>
                          <a:ea typeface="Cambria Math" panose="02040503050406030204" pitchFamily="18" charset="0"/>
                        </a:rPr>
                        <a:t>0000 0000 0000 0000 0000 0000 0000 0000</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Cambria Math" panose="02040503050406030204" pitchFamily="18" charset="0"/>
                        </a:rPr>
                        <a:t>0</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1"/>
                  </a:ext>
                </a:extLst>
              </a:tr>
              <a:tr h="250805">
                <a:tc>
                  <a:txBody>
                    <a:bodyPr/>
                    <a:lstStyle/>
                    <a:p>
                      <a:pPr algn="l">
                        <a:spcAft>
                          <a:spcPts val="0"/>
                        </a:spcAft>
                      </a:pPr>
                      <a:r>
                        <a:rPr lang="en-US" sz="1200" b="1" kern="100">
                          <a:solidFill>
                            <a:schemeClr val="tx1"/>
                          </a:solidFill>
                        </a:rPr>
                        <a:t>R1</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0011 0000 0000 0000 0000 0000 0000 0100</a:t>
                      </a:r>
                      <a:endParaRPr lang="zh-CN" sz="1200" b="1" kern="100" dirty="0">
                        <a:solidFill>
                          <a:schemeClr val="tx1"/>
                        </a:solidFill>
                        <a:latin typeface="Cambria Math" panose="02040503050406030204" pitchFamily="18" charset="0"/>
                        <a:ea typeface="宋体"/>
                        <a:cs typeface="Times New Roman"/>
                      </a:endParaRPr>
                    </a:p>
                  </a:txBody>
                  <a:tcPr marL="68589" marR="68589"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x3000 0004</a:t>
                      </a:r>
                      <a:endParaRPr lang="zh-CN" sz="1200" b="1" kern="100" dirty="0">
                        <a:solidFill>
                          <a:schemeClr val="tx1"/>
                        </a:solidFill>
                        <a:latin typeface="Cambria Math" panose="02040503050406030204" pitchFamily="18" charset="0"/>
                        <a:ea typeface="宋体"/>
                        <a:cs typeface="Times New Roman"/>
                      </a:endParaRPr>
                    </a:p>
                  </a:txBody>
                  <a:tcPr marL="68589" marR="68589" marT="0" marB="0" anchor="ctr"/>
                </a:tc>
                <a:extLst>
                  <a:ext uri="{0D108BD9-81ED-4DB2-BD59-A6C34878D82A}">
                    <a16:rowId xmlns:a16="http://schemas.microsoft.com/office/drawing/2014/main" val="10002"/>
                  </a:ext>
                </a:extLst>
              </a:tr>
              <a:tr h="235920">
                <a:tc>
                  <a:txBody>
                    <a:bodyPr/>
                    <a:lstStyle/>
                    <a:p>
                      <a:pPr algn="l">
                        <a:spcAft>
                          <a:spcPts val="0"/>
                        </a:spcAft>
                      </a:pPr>
                      <a:r>
                        <a:rPr lang="en-US" sz="1200" b="1" kern="100">
                          <a:solidFill>
                            <a:schemeClr val="tx1"/>
                          </a:solidFill>
                        </a:rPr>
                        <a:t>R2</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宋体"/>
                          <a:cs typeface="Times New Roman"/>
                        </a:rPr>
                        <a:t>0000 0000 0000 0000 0000 0000 0000 1001</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宋体"/>
                          <a:cs typeface="Times New Roman"/>
                        </a:rPr>
                        <a:t>x0000 0009</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3"/>
                  </a:ext>
                </a:extLst>
              </a:tr>
              <a:tr h="159985">
                <a:tc>
                  <a:txBody>
                    <a:bodyPr/>
                    <a:lstStyle/>
                    <a:p>
                      <a:pPr algn="l">
                        <a:spcAft>
                          <a:spcPts val="0"/>
                        </a:spcAft>
                      </a:pPr>
                      <a:r>
                        <a:rPr lang="en-US" sz="1200" b="1" kern="100">
                          <a:solidFill>
                            <a:schemeClr val="tx1"/>
                          </a:solidFill>
                        </a:rPr>
                        <a:t>R3</a:t>
                      </a:r>
                      <a:endParaRPr lang="zh-CN" sz="1200" b="1" kern="100">
                        <a:solidFill>
                          <a:schemeClr val="tx1"/>
                        </a:solidFill>
                        <a:latin typeface="Times New Roman"/>
                        <a:ea typeface="宋体"/>
                        <a:cs typeface="Times New Roman"/>
                      </a:endParaRPr>
                    </a:p>
                  </a:txBody>
                  <a:tcPr marL="68560" marR="6856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0000 0000 0000 0000 0000 0000 0000 0000</a:t>
                      </a:r>
                    </a:p>
                  </a:txBody>
                  <a:tcPr marL="68560" marR="6856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0</a:t>
                      </a:r>
                      <a:endParaRPr lang="zh-CN" altLang="zh-CN" sz="1200" b="1" kern="100" dirty="0">
                        <a:solidFill>
                          <a:schemeClr val="tx1"/>
                        </a:solidFill>
                        <a:latin typeface="Cambria Math" panose="02040503050406030204" pitchFamily="18" charset="0"/>
                        <a:ea typeface="+mn-ea"/>
                        <a:cs typeface="Times New Roman"/>
                      </a:endParaRPr>
                    </a:p>
                  </a:txBody>
                  <a:tcPr marL="68560" marR="68560" marT="0" marB="0" anchor="ctr"/>
                </a:tc>
                <a:extLst>
                  <a:ext uri="{0D108BD9-81ED-4DB2-BD59-A6C34878D82A}">
                    <a16:rowId xmlns:a16="http://schemas.microsoft.com/office/drawing/2014/main" val="10004"/>
                  </a:ext>
                </a:extLst>
              </a:tr>
              <a:tr h="159985">
                <a:tc>
                  <a:txBody>
                    <a:bodyPr/>
                    <a:lstStyle/>
                    <a:p>
                      <a:pPr algn="l">
                        <a:spcAft>
                          <a:spcPts val="0"/>
                        </a:spcAft>
                      </a:pPr>
                      <a:r>
                        <a:rPr lang="en-US" sz="1200" b="1" kern="100">
                          <a:solidFill>
                            <a:schemeClr val="tx1"/>
                          </a:solidFill>
                        </a:rPr>
                        <a:t>R4</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mn-ea"/>
                          <a:cs typeface="Times New Roman"/>
                        </a:rPr>
                        <a:t>0000 0000 0000 0000 0000 0000 0000 0000</a:t>
                      </a:r>
                      <a:endParaRPr lang="zh-CN" altLang="zh-CN" sz="1200" b="1" kern="100" dirty="0">
                        <a:solidFill>
                          <a:schemeClr val="tx1"/>
                        </a:solidFill>
                        <a:latin typeface="Cambria Math" panose="02040503050406030204" pitchFamily="18" charset="0"/>
                        <a:ea typeface="+mn-ea"/>
                        <a:cs typeface="Times New Roman"/>
                      </a:endParaRPr>
                    </a:p>
                  </a:txBody>
                  <a:tcPr marL="68560" marR="6856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chemeClr val="tx1"/>
                          </a:solidFill>
                          <a:latin typeface="Cambria Math" panose="02040503050406030204" pitchFamily="18" charset="0"/>
                          <a:ea typeface="Cambria Math" panose="02040503050406030204" pitchFamily="18" charset="0"/>
                          <a:cs typeface="Times New Roman"/>
                        </a:rPr>
                        <a:t>0</a:t>
                      </a:r>
                    </a:p>
                  </a:txBody>
                  <a:tcPr marL="68560" marR="68560" marT="0" marB="0" anchor="ctr"/>
                </a:tc>
                <a:extLst>
                  <a:ext uri="{0D108BD9-81ED-4DB2-BD59-A6C34878D82A}">
                    <a16:rowId xmlns:a16="http://schemas.microsoft.com/office/drawing/2014/main" val="10005"/>
                  </a:ext>
                </a:extLst>
              </a:tr>
              <a:tr h="159985">
                <a:tc>
                  <a:txBody>
                    <a:bodyPr/>
                    <a:lstStyle/>
                    <a:p>
                      <a:pPr algn="l">
                        <a:spcAft>
                          <a:spcPts val="0"/>
                        </a:spcAft>
                      </a:pPr>
                      <a:endParaRPr lang="en-US"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6"/>
                  </a:ext>
                </a:extLst>
              </a:tr>
              <a:tr h="159985">
                <a:tc>
                  <a:txBody>
                    <a:bodyPr/>
                    <a:lstStyle/>
                    <a:p>
                      <a:pPr algn="l">
                        <a:spcAft>
                          <a:spcPts val="0"/>
                        </a:spcAft>
                      </a:pPr>
                      <a:r>
                        <a:rPr lang="en-US" sz="1200" b="1" kern="100">
                          <a:solidFill>
                            <a:schemeClr val="tx1"/>
                          </a:solidFill>
                        </a:rPr>
                        <a:t>R29</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7"/>
                  </a:ext>
                </a:extLst>
              </a:tr>
              <a:tr h="159985">
                <a:tc>
                  <a:txBody>
                    <a:bodyPr/>
                    <a:lstStyle/>
                    <a:p>
                      <a:pPr algn="l">
                        <a:spcAft>
                          <a:spcPts val="0"/>
                        </a:spcAft>
                      </a:pPr>
                      <a:r>
                        <a:rPr lang="en-US" sz="1200" b="1" kern="100">
                          <a:solidFill>
                            <a:schemeClr val="tx1"/>
                          </a:solidFill>
                        </a:rPr>
                        <a:t>R30</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8"/>
                  </a:ext>
                </a:extLst>
              </a:tr>
              <a:tr h="159985">
                <a:tc>
                  <a:txBody>
                    <a:bodyPr/>
                    <a:lstStyle/>
                    <a:p>
                      <a:pPr algn="l">
                        <a:spcAft>
                          <a:spcPts val="0"/>
                        </a:spcAft>
                      </a:pPr>
                      <a:r>
                        <a:rPr lang="en-US" sz="1200" b="1" kern="100" dirty="0">
                          <a:solidFill>
                            <a:schemeClr val="tx1"/>
                          </a:solidFill>
                        </a:rPr>
                        <a:t>R31</a:t>
                      </a:r>
                      <a:endParaRPr lang="zh-CN" sz="1200" b="1" kern="100" dirty="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9"/>
                  </a:ext>
                </a:extLst>
              </a:tr>
            </a:tbl>
          </a:graphicData>
        </a:graphic>
      </p:graphicFrame>
      <p:grpSp>
        <p:nvGrpSpPr>
          <p:cNvPr id="13" name="组合 12">
            <a:extLst>
              <a:ext uri="{FF2B5EF4-FFF2-40B4-BE49-F238E27FC236}">
                <a16:creationId xmlns:a16="http://schemas.microsoft.com/office/drawing/2014/main" id="{633CAC3C-B9C8-F39A-9AC7-AE4AEE2318C4}"/>
              </a:ext>
            </a:extLst>
          </p:cNvPr>
          <p:cNvGrpSpPr/>
          <p:nvPr/>
        </p:nvGrpSpPr>
        <p:grpSpPr>
          <a:xfrm>
            <a:off x="8870559" y="3470224"/>
            <a:ext cx="2671374" cy="2888493"/>
            <a:chOff x="7340560" y="3317692"/>
            <a:chExt cx="1571626" cy="3263901"/>
          </a:xfrm>
        </p:grpSpPr>
        <p:sp>
          <p:nvSpPr>
            <p:cNvPr id="14" name="Line 17">
              <a:extLst>
                <a:ext uri="{FF2B5EF4-FFF2-40B4-BE49-F238E27FC236}">
                  <a16:creationId xmlns:a16="http://schemas.microsoft.com/office/drawing/2014/main" id="{01265918-C608-E670-A511-8C962BD6799B}"/>
                </a:ext>
              </a:extLst>
            </p:cNvPr>
            <p:cNvSpPr>
              <a:spLocks noChangeShapeType="1"/>
            </p:cNvSpPr>
            <p:nvPr/>
          </p:nvSpPr>
          <p:spPr bwMode="auto">
            <a:xfrm>
              <a:off x="8178760" y="3317692"/>
              <a:ext cx="0" cy="2905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5" name="Rectangle 16">
              <a:extLst>
                <a:ext uri="{FF2B5EF4-FFF2-40B4-BE49-F238E27FC236}">
                  <a16:creationId xmlns:a16="http://schemas.microsoft.com/office/drawing/2014/main" id="{CC36D0B0-EAA6-BA29-8396-8FAFA95E7BE9}"/>
                </a:ext>
              </a:extLst>
            </p:cNvPr>
            <p:cNvSpPr>
              <a:spLocks noChangeArrowheads="1"/>
            </p:cNvSpPr>
            <p:nvPr/>
          </p:nvSpPr>
          <p:spPr bwMode="auto">
            <a:xfrm>
              <a:off x="7537410" y="3608204"/>
              <a:ext cx="1284288" cy="6111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R1</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x3000 0000</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R3</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0</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和数</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R2</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1</a:t>
              </a:r>
              <a:r>
                <a:rPr lang="en-US" altLang="zh-CN" sz="1100" b="1" dirty="0">
                  <a:solidFill>
                    <a:prstClr val="black"/>
                  </a:solidFill>
                  <a:cs typeface="Times New Roman" panose="02020603050405020304" pitchFamily="18" charset="0"/>
                </a:rPr>
                <a:t>0</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计数</a:t>
              </a:r>
              <a:endParaRPr lang="en-US" altLang="zh-CN" sz="1100" b="1" dirty="0">
                <a:solidFill>
                  <a:prstClr val="black"/>
                </a:solidFill>
                <a:sym typeface="Symbol" panose="05050102010706020507" pitchFamily="18" charset="2"/>
              </a:endParaRPr>
            </a:p>
            <a:p>
              <a:pPr eaLnBrk="0" fontAlgn="base" hangingPunct="0">
                <a:spcBef>
                  <a:spcPct val="0"/>
                </a:spcBef>
                <a:spcAft>
                  <a:spcPct val="0"/>
                </a:spcAft>
              </a:pPr>
              <a:endParaRPr lang="en-US" altLang="zh-CN" sz="1100" b="1" dirty="0">
                <a:solidFill>
                  <a:prstClr val="black"/>
                </a:solidFill>
                <a:cs typeface="Times New Roman" panose="02020603050405020304" pitchFamily="18" charset="0"/>
                <a:sym typeface="Symbol" panose="05050102010706020507" pitchFamily="18" charset="2"/>
              </a:endParaRPr>
            </a:p>
          </p:txBody>
        </p:sp>
        <p:sp>
          <p:nvSpPr>
            <p:cNvPr id="16" name="Line 15">
              <a:extLst>
                <a:ext uri="{FF2B5EF4-FFF2-40B4-BE49-F238E27FC236}">
                  <a16:creationId xmlns:a16="http://schemas.microsoft.com/office/drawing/2014/main" id="{D82BD9BF-FB96-2928-9731-207BF2CCF21E}"/>
                </a:ext>
              </a:extLst>
            </p:cNvPr>
            <p:cNvSpPr>
              <a:spLocks noChangeShapeType="1"/>
            </p:cNvSpPr>
            <p:nvPr/>
          </p:nvSpPr>
          <p:spPr bwMode="auto">
            <a:xfrm>
              <a:off x="8186699" y="4219392"/>
              <a:ext cx="1587" cy="2921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7" name="Line 14">
              <a:extLst>
                <a:ext uri="{FF2B5EF4-FFF2-40B4-BE49-F238E27FC236}">
                  <a16:creationId xmlns:a16="http://schemas.microsoft.com/office/drawing/2014/main" id="{66C9613A-7A15-FAEE-06CD-C5B7B7832072}"/>
                </a:ext>
              </a:extLst>
            </p:cNvPr>
            <p:cNvSpPr>
              <a:spLocks noChangeShapeType="1"/>
            </p:cNvSpPr>
            <p:nvPr/>
          </p:nvSpPr>
          <p:spPr bwMode="auto">
            <a:xfrm>
              <a:off x="8189874" y="5051242"/>
              <a:ext cx="1587" cy="2905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8" name="AutoShape 13">
              <a:extLst>
                <a:ext uri="{FF2B5EF4-FFF2-40B4-BE49-F238E27FC236}">
                  <a16:creationId xmlns:a16="http://schemas.microsoft.com/office/drawing/2014/main" id="{6C43951B-094E-94C9-6E82-910EEEF1F4E6}"/>
                </a:ext>
              </a:extLst>
            </p:cNvPr>
            <p:cNvSpPr>
              <a:spLocks noChangeArrowheads="1"/>
            </p:cNvSpPr>
            <p:nvPr/>
          </p:nvSpPr>
          <p:spPr bwMode="auto">
            <a:xfrm>
              <a:off x="7775536" y="4508318"/>
              <a:ext cx="811213" cy="542925"/>
            </a:xfrm>
            <a:prstGeom prst="flowChartDecision">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R2</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0</a:t>
              </a:r>
              <a:endParaRPr lang="en-US" altLang="zh-CN" sz="1100" b="1" dirty="0">
                <a:solidFill>
                  <a:prstClr val="black"/>
                </a:solidFill>
              </a:endParaRPr>
            </a:p>
            <a:p>
              <a:pPr eaLnBrk="0" fontAlgn="base" hangingPunct="0">
                <a:spcBef>
                  <a:spcPct val="0"/>
                </a:spcBef>
                <a:spcAft>
                  <a:spcPct val="0"/>
                </a:spcAft>
              </a:pPr>
              <a:endParaRPr lang="en-US" altLang="zh-CN" sz="1100" b="1" dirty="0">
                <a:solidFill>
                  <a:prstClr val="black"/>
                </a:solidFill>
              </a:endParaRPr>
            </a:p>
          </p:txBody>
        </p:sp>
        <p:sp>
          <p:nvSpPr>
            <p:cNvPr id="39" name="Text Box 12">
              <a:extLst>
                <a:ext uri="{FF2B5EF4-FFF2-40B4-BE49-F238E27FC236}">
                  <a16:creationId xmlns:a16="http://schemas.microsoft.com/office/drawing/2014/main" id="{06CE72E5-2331-04CF-D7C5-520ACAB3F397}"/>
                </a:ext>
              </a:extLst>
            </p:cNvPr>
            <p:cNvSpPr txBox="1">
              <a:spLocks noChangeArrowheads="1"/>
            </p:cNvSpPr>
            <p:nvPr/>
          </p:nvSpPr>
          <p:spPr bwMode="auto">
            <a:xfrm>
              <a:off x="7469146" y="4472098"/>
              <a:ext cx="1809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zh-CN" altLang="zh-CN" sz="1100" b="1" dirty="0">
                  <a:solidFill>
                    <a:prstClr val="black"/>
                  </a:solidFill>
                  <a:cs typeface="Times New Roman" panose="02020603050405020304" pitchFamily="18" charset="0"/>
                </a:rPr>
                <a:t>是</a:t>
              </a:r>
              <a:endParaRPr lang="zh-CN" altLang="zh-CN" sz="1100" b="1" dirty="0">
                <a:solidFill>
                  <a:prstClr val="black"/>
                </a:solidFill>
              </a:endParaRPr>
            </a:p>
          </p:txBody>
        </p:sp>
        <p:sp>
          <p:nvSpPr>
            <p:cNvPr id="40" name="Line 11">
              <a:extLst>
                <a:ext uri="{FF2B5EF4-FFF2-40B4-BE49-F238E27FC236}">
                  <a16:creationId xmlns:a16="http://schemas.microsoft.com/office/drawing/2014/main" id="{3C569CF8-F95A-5BBD-6136-FE30A659C703}"/>
                </a:ext>
              </a:extLst>
            </p:cNvPr>
            <p:cNvSpPr>
              <a:spLocks noChangeShapeType="1"/>
            </p:cNvSpPr>
            <p:nvPr/>
          </p:nvSpPr>
          <p:spPr bwMode="auto">
            <a:xfrm flipH="1" flipV="1">
              <a:off x="7340560" y="4762317"/>
              <a:ext cx="438149" cy="95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1" name="Rectangle 10">
              <a:extLst>
                <a:ext uri="{FF2B5EF4-FFF2-40B4-BE49-F238E27FC236}">
                  <a16:creationId xmlns:a16="http://schemas.microsoft.com/office/drawing/2014/main" id="{397127BA-ACDF-FAFC-3915-6566107BC023}"/>
                </a:ext>
              </a:extLst>
            </p:cNvPr>
            <p:cNvSpPr>
              <a:spLocks noChangeArrowheads="1"/>
            </p:cNvSpPr>
            <p:nvPr/>
          </p:nvSpPr>
          <p:spPr bwMode="auto">
            <a:xfrm>
              <a:off x="7645361" y="5341754"/>
              <a:ext cx="1090613" cy="8016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R4</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M[R1]</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R3</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R3+R4</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R1</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R1+4</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R2</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R2-1</a:t>
              </a:r>
              <a:endParaRPr lang="zh-CN" altLang="en-US" sz="1100" b="1" dirty="0">
                <a:solidFill>
                  <a:prstClr val="black"/>
                </a:solidFill>
                <a:sym typeface="Symbol" panose="05050102010706020507" pitchFamily="18" charset="2"/>
              </a:endParaRPr>
            </a:p>
            <a:p>
              <a:pPr eaLnBrk="0" fontAlgn="base" hangingPunct="0">
                <a:spcBef>
                  <a:spcPct val="0"/>
                </a:spcBef>
                <a:spcAft>
                  <a:spcPct val="0"/>
                </a:spcAft>
              </a:pPr>
              <a:endParaRPr lang="zh-CN" altLang="en-US" sz="1100" b="1" dirty="0">
                <a:solidFill>
                  <a:prstClr val="black"/>
                </a:solidFill>
                <a:cs typeface="Times New Roman" panose="02020603050405020304" pitchFamily="18" charset="0"/>
                <a:sym typeface="Symbol" panose="05050102010706020507" pitchFamily="18" charset="2"/>
              </a:endParaRPr>
            </a:p>
          </p:txBody>
        </p:sp>
        <p:sp>
          <p:nvSpPr>
            <p:cNvPr id="42" name="Line 9">
              <a:extLst>
                <a:ext uri="{FF2B5EF4-FFF2-40B4-BE49-F238E27FC236}">
                  <a16:creationId xmlns:a16="http://schemas.microsoft.com/office/drawing/2014/main" id="{8D7A6826-CAFF-C9FC-F10E-EA7F120C433D}"/>
                </a:ext>
              </a:extLst>
            </p:cNvPr>
            <p:cNvSpPr>
              <a:spLocks noChangeShapeType="1"/>
            </p:cNvSpPr>
            <p:nvPr/>
          </p:nvSpPr>
          <p:spPr bwMode="auto">
            <a:xfrm>
              <a:off x="7340560" y="4762317"/>
              <a:ext cx="0" cy="15335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3" name="Line 8">
              <a:extLst>
                <a:ext uri="{FF2B5EF4-FFF2-40B4-BE49-F238E27FC236}">
                  <a16:creationId xmlns:a16="http://schemas.microsoft.com/office/drawing/2014/main" id="{A83EAA10-00FA-EFAA-F52B-4F3F283C1CD3}"/>
                </a:ext>
              </a:extLst>
            </p:cNvPr>
            <p:cNvSpPr>
              <a:spLocks noChangeShapeType="1"/>
            </p:cNvSpPr>
            <p:nvPr/>
          </p:nvSpPr>
          <p:spPr bwMode="auto">
            <a:xfrm>
              <a:off x="7340560" y="6295842"/>
              <a:ext cx="8382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4" name="Line 7">
              <a:extLst>
                <a:ext uri="{FF2B5EF4-FFF2-40B4-BE49-F238E27FC236}">
                  <a16:creationId xmlns:a16="http://schemas.microsoft.com/office/drawing/2014/main" id="{B2F60B24-CFCF-BDC5-62C4-FDEB7DC520DE}"/>
                </a:ext>
              </a:extLst>
            </p:cNvPr>
            <p:cNvSpPr>
              <a:spLocks noChangeShapeType="1"/>
            </p:cNvSpPr>
            <p:nvPr/>
          </p:nvSpPr>
          <p:spPr bwMode="auto">
            <a:xfrm>
              <a:off x="8180349" y="6291080"/>
              <a:ext cx="1587" cy="2905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5" name="Text Box 6">
              <a:extLst>
                <a:ext uri="{FF2B5EF4-FFF2-40B4-BE49-F238E27FC236}">
                  <a16:creationId xmlns:a16="http://schemas.microsoft.com/office/drawing/2014/main" id="{BA38784F-7E5C-DCA6-5A1E-CAF35697F6F9}"/>
                </a:ext>
              </a:extLst>
            </p:cNvPr>
            <p:cNvSpPr txBox="1">
              <a:spLocks noChangeArrowheads="1"/>
            </p:cNvSpPr>
            <p:nvPr/>
          </p:nvSpPr>
          <p:spPr bwMode="auto">
            <a:xfrm>
              <a:off x="8251786" y="5067117"/>
              <a:ext cx="1809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zh-CN" altLang="zh-CN" sz="1100" b="1">
                  <a:solidFill>
                    <a:prstClr val="black"/>
                  </a:solidFill>
                  <a:cs typeface="Times New Roman" panose="02020603050405020304" pitchFamily="18" charset="0"/>
                </a:rPr>
                <a:t>否</a:t>
              </a:r>
              <a:endParaRPr lang="zh-CN" altLang="zh-CN" sz="1100" b="1">
                <a:solidFill>
                  <a:prstClr val="black"/>
                </a:solidFill>
              </a:endParaRPr>
            </a:p>
          </p:txBody>
        </p:sp>
        <p:sp>
          <p:nvSpPr>
            <p:cNvPr id="46" name="Line 5">
              <a:extLst>
                <a:ext uri="{FF2B5EF4-FFF2-40B4-BE49-F238E27FC236}">
                  <a16:creationId xmlns:a16="http://schemas.microsoft.com/office/drawing/2014/main" id="{32B73D78-1E73-ECE1-7E8F-475F70CCC727}"/>
                </a:ext>
              </a:extLst>
            </p:cNvPr>
            <p:cNvSpPr>
              <a:spLocks noChangeShapeType="1"/>
            </p:cNvSpPr>
            <p:nvPr/>
          </p:nvSpPr>
          <p:spPr bwMode="auto">
            <a:xfrm>
              <a:off x="8731210" y="5724342"/>
              <a:ext cx="1793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7" name="Line 4">
              <a:extLst>
                <a:ext uri="{FF2B5EF4-FFF2-40B4-BE49-F238E27FC236}">
                  <a16:creationId xmlns:a16="http://schemas.microsoft.com/office/drawing/2014/main" id="{7AD6680C-BBD8-566F-0356-E720D3A8FFE0}"/>
                </a:ext>
              </a:extLst>
            </p:cNvPr>
            <p:cNvSpPr>
              <a:spLocks noChangeShapeType="1"/>
            </p:cNvSpPr>
            <p:nvPr/>
          </p:nvSpPr>
          <p:spPr bwMode="auto">
            <a:xfrm flipV="1">
              <a:off x="8910599" y="4314642"/>
              <a:ext cx="1587" cy="14097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8" name="Line 3">
              <a:extLst>
                <a:ext uri="{FF2B5EF4-FFF2-40B4-BE49-F238E27FC236}">
                  <a16:creationId xmlns:a16="http://schemas.microsoft.com/office/drawing/2014/main" id="{8548935C-5FF8-6CED-490B-A7B0CA904467}"/>
                </a:ext>
              </a:extLst>
            </p:cNvPr>
            <p:cNvSpPr>
              <a:spLocks noChangeShapeType="1"/>
            </p:cNvSpPr>
            <p:nvPr/>
          </p:nvSpPr>
          <p:spPr bwMode="auto">
            <a:xfrm flipH="1">
              <a:off x="8186698" y="4322579"/>
              <a:ext cx="723900" cy="1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grpSp>
    </p:spTree>
    <p:custDataLst>
      <p:tags r:id="rId1"/>
    </p:custDataLst>
    <p:extLst>
      <p:ext uri="{BB962C8B-B14F-4D97-AF65-F5344CB8AC3E}">
        <p14:creationId xmlns:p14="http://schemas.microsoft.com/office/powerpoint/2010/main" val="34021500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696244" y="125328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指令序列示例：计算</a:t>
              </a:r>
              <a:r>
                <a:rPr lang="en-US" altLang="zh-CN" sz="2800" dirty="0">
                  <a:solidFill>
                    <a:schemeClr val="tx1">
                      <a:lumMod val="85000"/>
                      <a:lumOff val="15000"/>
                    </a:schemeClr>
                  </a:solidFill>
                </a:rPr>
                <a:t>10</a:t>
              </a:r>
              <a:r>
                <a:rPr lang="zh-CN" altLang="en-US" sz="2800" dirty="0">
                  <a:solidFill>
                    <a:schemeClr val="tx1">
                      <a:lumMod val="85000"/>
                      <a:lumOff val="15000"/>
                    </a:schemeClr>
                  </a:solidFill>
                </a:rPr>
                <a:t>个整数的和</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52435" y="1977658"/>
            <a:ext cx="4816489" cy="499560"/>
          </a:xfrm>
          <a:prstGeom prst="rect">
            <a:avLst/>
          </a:prstGeom>
          <a:noFill/>
        </p:spPr>
        <p:txBody>
          <a:bodyPr wrap="square">
            <a:spAutoFit/>
          </a:bodyPr>
          <a:lstStyle/>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假设指令序列从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M[40000000</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16</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开始</a:t>
            </a:r>
          </a:p>
        </p:txBody>
      </p:sp>
      <p:graphicFrame>
        <p:nvGraphicFramePr>
          <p:cNvPr id="11" name="表格 10">
            <a:extLst>
              <a:ext uri="{FF2B5EF4-FFF2-40B4-BE49-F238E27FC236}">
                <a16:creationId xmlns:a16="http://schemas.microsoft.com/office/drawing/2014/main" id="{486383D0-2D8F-ABC1-1014-5A6E837B14F4}"/>
              </a:ext>
            </a:extLst>
          </p:cNvPr>
          <p:cNvGraphicFramePr>
            <a:graphicFrameLocks noGrp="1"/>
          </p:cNvGraphicFramePr>
          <p:nvPr>
            <p:extLst>
              <p:ext uri="{D42A27DB-BD31-4B8C-83A1-F6EECF244321}">
                <p14:modId xmlns:p14="http://schemas.microsoft.com/office/powerpoint/2010/main" val="2732205637"/>
              </p:ext>
            </p:extLst>
          </p:nvPr>
        </p:nvGraphicFramePr>
        <p:xfrm>
          <a:off x="257459" y="3104709"/>
          <a:ext cx="8173199" cy="3476353"/>
        </p:xfrm>
        <a:graphic>
          <a:graphicData uri="http://schemas.openxmlformats.org/drawingml/2006/table">
            <a:tbl>
              <a:tblPr>
                <a:tableStyleId>{0505E3EF-67EA-436B-97B2-0124C06EBD24}</a:tableStyleId>
              </a:tblPr>
              <a:tblGrid>
                <a:gridCol w="1169830">
                  <a:extLst>
                    <a:ext uri="{9D8B030D-6E8A-4147-A177-3AD203B41FA5}">
                      <a16:colId xmlns:a16="http://schemas.microsoft.com/office/drawing/2014/main" val="20000"/>
                    </a:ext>
                  </a:extLst>
                </a:gridCol>
                <a:gridCol w="864000">
                  <a:extLst>
                    <a:ext uri="{9D8B030D-6E8A-4147-A177-3AD203B41FA5}">
                      <a16:colId xmlns:a16="http://schemas.microsoft.com/office/drawing/2014/main" val="20001"/>
                    </a:ext>
                  </a:extLst>
                </a:gridCol>
                <a:gridCol w="864000">
                  <a:extLst>
                    <a:ext uri="{9D8B030D-6E8A-4147-A177-3AD203B41FA5}">
                      <a16:colId xmlns:a16="http://schemas.microsoft.com/office/drawing/2014/main" val="20002"/>
                    </a:ext>
                  </a:extLst>
                </a:gridCol>
                <a:gridCol w="864000">
                  <a:extLst>
                    <a:ext uri="{9D8B030D-6E8A-4147-A177-3AD203B41FA5}">
                      <a16:colId xmlns:a16="http://schemas.microsoft.com/office/drawing/2014/main" val="20003"/>
                    </a:ext>
                  </a:extLst>
                </a:gridCol>
                <a:gridCol w="864000">
                  <a:extLst>
                    <a:ext uri="{9D8B030D-6E8A-4147-A177-3AD203B41FA5}">
                      <a16:colId xmlns:a16="http://schemas.microsoft.com/office/drawing/2014/main" val="20004"/>
                    </a:ext>
                  </a:extLst>
                </a:gridCol>
                <a:gridCol w="864000">
                  <a:extLst>
                    <a:ext uri="{9D8B030D-6E8A-4147-A177-3AD203B41FA5}">
                      <a16:colId xmlns:a16="http://schemas.microsoft.com/office/drawing/2014/main" val="20005"/>
                    </a:ext>
                  </a:extLst>
                </a:gridCol>
                <a:gridCol w="864000">
                  <a:extLst>
                    <a:ext uri="{9D8B030D-6E8A-4147-A177-3AD203B41FA5}">
                      <a16:colId xmlns:a16="http://schemas.microsoft.com/office/drawing/2014/main" val="20006"/>
                    </a:ext>
                  </a:extLst>
                </a:gridCol>
                <a:gridCol w="1819369">
                  <a:extLst>
                    <a:ext uri="{9D8B030D-6E8A-4147-A177-3AD203B41FA5}">
                      <a16:colId xmlns:a16="http://schemas.microsoft.com/office/drawing/2014/main" val="20007"/>
                    </a:ext>
                  </a:extLst>
                </a:gridCol>
              </a:tblGrid>
              <a:tr h="340623">
                <a:tc>
                  <a:txBody>
                    <a:bodyPr/>
                    <a:lstStyle/>
                    <a:p>
                      <a:pPr algn="ctr">
                        <a:spcAft>
                          <a:spcPts val="0"/>
                        </a:spcAft>
                      </a:pPr>
                      <a:r>
                        <a:rPr lang="zh-CN" sz="1400" b="1" kern="100" dirty="0">
                          <a:solidFill>
                            <a:schemeClr val="tx1"/>
                          </a:solidFill>
                          <a:latin typeface="Cambria Math" panose="02040503050406030204" pitchFamily="18" charset="0"/>
                        </a:rPr>
                        <a:t>地址</a:t>
                      </a:r>
                      <a:r>
                        <a:rPr lang="en-US" altLang="zh-CN" sz="1400" b="1" kern="100" baseline="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rgbClr val="FF0000"/>
                          </a:solidFill>
                          <a:latin typeface="Cambria Math" panose="02040503050406030204" pitchFamily="18" charset="0"/>
                          <a:ea typeface="Cambria Math" panose="02040503050406030204" pitchFamily="18" charset="0"/>
                        </a:rPr>
                        <a:t>PC</a:t>
                      </a:r>
                      <a:endParaRPr lang="zh-CN" sz="1400" b="1" kern="100" dirty="0">
                        <a:solidFill>
                          <a:srgbClr val="FF0000"/>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31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26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25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21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20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16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10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zh-CN" altLang="en-US" sz="1400" b="1" kern="100" dirty="0">
                          <a:solidFill>
                            <a:schemeClr val="tx1"/>
                          </a:solidFill>
                          <a:latin typeface="Cambria Math" panose="02040503050406030204" pitchFamily="18" charset="0"/>
                          <a:ea typeface="宋体"/>
                          <a:cs typeface="Times New Roman"/>
                        </a:rPr>
                        <a:t>指令</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0"/>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a:t>
                      </a:r>
                      <a:r>
                        <a:rPr lang="en-US" altLang="zh-CN" sz="1400" b="1" kern="100" dirty="0">
                          <a:solidFill>
                            <a:schemeClr val="tx1"/>
                          </a:solidFill>
                          <a:latin typeface="Cambria Math" panose="02040503050406030204" pitchFamily="18" charset="0"/>
                          <a:ea typeface="Cambria Math" panose="02040503050406030204" pitchFamily="18" charset="0"/>
                        </a:rPr>
                        <a:t>1</a:t>
                      </a:r>
                      <a:r>
                        <a:rPr lang="en-US" sz="1400" b="1" kern="100" dirty="0">
                          <a:solidFill>
                            <a:schemeClr val="tx1"/>
                          </a:solidFill>
                          <a:latin typeface="Cambria Math" panose="02040503050406030204" pitchFamily="18" charset="0"/>
                          <a:ea typeface="Cambria Math" panose="02040503050406030204" pitchFamily="18" charset="0"/>
                        </a:rPr>
                        <a:t>11</a:t>
                      </a:r>
                      <a:r>
                        <a:rPr lang="en-US" altLang="zh-CN" sz="1400" b="1" kern="100" dirty="0">
                          <a:solidFill>
                            <a:schemeClr val="tx1"/>
                          </a:solidFill>
                          <a:latin typeface="Cambria Math" panose="02040503050406030204" pitchFamily="18" charset="0"/>
                          <a:ea typeface="Cambria Math" panose="02040503050406030204" pitchFamily="18" charset="0"/>
                        </a:rPr>
                        <a:t>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0011 0000 0000 0000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LUI R1, x3000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1"/>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a:t>
                      </a:r>
                      <a:r>
                        <a:rPr lang="en-US" altLang="zh-CN" sz="1400" b="1" kern="100" dirty="0">
                          <a:solidFill>
                            <a:schemeClr val="tx1"/>
                          </a:solidFill>
                          <a:latin typeface="Cambria Math" panose="02040503050406030204" pitchFamily="18" charset="0"/>
                          <a:ea typeface="Cambria Math" panose="02040503050406030204" pitchFamily="18" charset="0"/>
                        </a:rPr>
                        <a:t>1100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a:t>
                      </a:r>
                      <a:r>
                        <a:rPr lang="en-US" altLang="zh-CN" sz="1400" b="1" kern="100" dirty="0">
                          <a:solidFill>
                            <a:schemeClr val="tx1"/>
                          </a:solidFill>
                          <a:latin typeface="Cambria Math" panose="02040503050406030204" pitchFamily="18" charset="0"/>
                          <a:ea typeface="Cambria Math" panose="02040503050406030204" pitchFamily="18" charset="0"/>
                        </a:rPr>
                        <a:t>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ANDI R3, R3, x0000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2"/>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0008</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0000 0000 0000 1010</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R2, R0,</a:t>
                      </a:r>
                      <a:r>
                        <a:rPr lang="zh-CN" altLang="en-US" sz="1400" b="1" kern="100" dirty="0">
                          <a:solidFill>
                            <a:schemeClr val="tx1"/>
                          </a:solidFill>
                          <a:latin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x000A</a:t>
                      </a:r>
                    </a:p>
                  </a:txBody>
                  <a:tcPr marL="0" marR="0" marT="0" marB="0" anchor="ctr">
                    <a:solidFill>
                      <a:srgbClr val="E9F7EF"/>
                    </a:solidFill>
                  </a:tcPr>
                </a:tc>
                <a:extLst>
                  <a:ext uri="{0D108BD9-81ED-4DB2-BD59-A6C34878D82A}">
                    <a16:rowId xmlns:a16="http://schemas.microsoft.com/office/drawing/2014/main" val="10003"/>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000C</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00000</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0000 0000 0001 0100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BEQ R0, R2, x0014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extLst>
                  <a:ext uri="{0D108BD9-81ED-4DB2-BD59-A6C34878D82A}">
                    <a16:rowId xmlns:a16="http://schemas.microsoft.com/office/drawing/2014/main" val="10004"/>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kern="100" dirty="0">
                          <a:solidFill>
                            <a:schemeClr val="tx1"/>
                          </a:solidFill>
                          <a:latin typeface="Cambria Math" panose="02040503050406030204" pitchFamily="18" charset="0"/>
                          <a:ea typeface="Cambria Math" panose="02040503050406030204" pitchFamily="18" charset="0"/>
                        </a:rPr>
                        <a:t>100011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LW R4, 0(R1)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extLst>
                  <a:ext uri="{0D108BD9-81ED-4DB2-BD59-A6C34878D82A}">
                    <a16:rowId xmlns:a16="http://schemas.microsoft.com/office/drawing/2014/main" val="10005"/>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00100</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 R3, R3, R4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extLst>
                  <a:ext uri="{0D108BD9-81ED-4DB2-BD59-A6C34878D82A}">
                    <a16:rowId xmlns:a16="http://schemas.microsoft.com/office/drawing/2014/main" val="10006"/>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0018</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R1, R1, x0004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extLst>
                  <a:ext uri="{0D108BD9-81ED-4DB2-BD59-A6C34878D82A}">
                    <a16:rowId xmlns:a16="http://schemas.microsoft.com/office/drawing/2014/main" val="10007"/>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001C</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00010</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1111 1111 1111 1111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R2, R2, </a:t>
                      </a:r>
                      <a:r>
                        <a:rPr lang="en-US" altLang="zh-CN" sz="1400" b="1" kern="100" dirty="0" err="1">
                          <a:solidFill>
                            <a:schemeClr val="tx1"/>
                          </a:solidFill>
                          <a:latin typeface="Cambria Math" panose="02040503050406030204" pitchFamily="18" charset="0"/>
                          <a:ea typeface="Cambria Math" panose="02040503050406030204" pitchFamily="18" charset="0"/>
                        </a:rPr>
                        <a:t>xFFFF</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FFFF00"/>
                    </a:solidFill>
                  </a:tcPr>
                </a:tc>
                <a:extLst>
                  <a:ext uri="{0D108BD9-81ED-4DB2-BD59-A6C34878D82A}">
                    <a16:rowId xmlns:a16="http://schemas.microsoft.com/office/drawing/2014/main" val="10008"/>
                  </a:ext>
                </a:extLst>
              </a:tr>
              <a:tr h="313573">
                <a:tc>
                  <a:txBody>
                    <a:bodyPr/>
                    <a:lstStyle/>
                    <a:p>
                      <a:pPr marL="0" algn="ctr" defTabSz="914400" rtl="0" eaLnBrk="1" latinLnBrk="0" hangingPunct="1">
                        <a:spcAft>
                          <a:spcPts val="0"/>
                        </a:spcAft>
                      </a:pPr>
                      <a:r>
                        <a:rPr lang="en-US" sz="1400" b="1" kern="100" dirty="0">
                          <a:solidFill>
                            <a:schemeClr val="tx1"/>
                          </a:solidFill>
                          <a:latin typeface="Cambria Math" panose="02040503050406030204" pitchFamily="18" charset="0"/>
                          <a:ea typeface="Cambria Math" panose="02040503050406030204" pitchFamily="18" charset="0"/>
                          <a:cs typeface="+mn-cs"/>
                        </a:rPr>
                        <a:t>x4000 0020</a:t>
                      </a:r>
                      <a:endParaRPr lang="zh-CN" altLang="en-US" sz="1400" b="1" kern="100" dirty="0">
                        <a:solidFill>
                          <a:schemeClr val="tx1"/>
                        </a:solidFill>
                        <a:latin typeface="Cambria Math" panose="02040503050406030204" pitchFamily="18" charset="0"/>
                        <a:ea typeface="宋体"/>
                        <a:cs typeface="+mn-cs"/>
                      </a:endParaRPr>
                    </a:p>
                  </a:txBody>
                  <a:tcPr marL="0" marR="0" marT="0" marB="0" anchor="ctr">
                    <a:solidFill>
                      <a:srgbClr val="FFFF00"/>
                    </a:solidFill>
                  </a:tcPr>
                </a:tc>
                <a:tc>
                  <a:txBody>
                    <a:bodyPr/>
                    <a:lstStyle/>
                    <a:p>
                      <a:pPr marL="0" algn="ctr" defTabSz="914400" rtl="0" eaLnBrk="1" latinLnBrk="0" hangingPunct="1">
                        <a:spcAft>
                          <a:spcPts val="0"/>
                        </a:spcAft>
                      </a:pPr>
                      <a:r>
                        <a:rPr lang="en-US" sz="1400" b="1" kern="100" dirty="0">
                          <a:solidFill>
                            <a:schemeClr val="tx1"/>
                          </a:solidFill>
                          <a:latin typeface="Cambria Math" panose="02040503050406030204" pitchFamily="18" charset="0"/>
                          <a:ea typeface="Cambria Math" panose="02040503050406030204" pitchFamily="18" charset="0"/>
                          <a:cs typeface="+mn-cs"/>
                        </a:rPr>
                        <a:t>000010</a:t>
                      </a:r>
                      <a:endParaRPr lang="zh-CN" altLang="en-US" sz="1400" b="1" kern="100" dirty="0">
                        <a:solidFill>
                          <a:schemeClr val="tx1"/>
                        </a:solidFill>
                        <a:latin typeface="Cambria Math" panose="02040503050406030204" pitchFamily="18" charset="0"/>
                        <a:ea typeface="宋体"/>
                        <a:cs typeface="+mn-cs"/>
                      </a:endParaRPr>
                    </a:p>
                  </a:txBody>
                  <a:tcPr marL="0" marR="0" marT="0" marB="0" anchor="ctr">
                    <a:solidFill>
                      <a:srgbClr val="FFFF00"/>
                    </a:solidFill>
                  </a:tcPr>
                </a:tc>
                <a:tc gridSpan="5">
                  <a:txBody>
                    <a:bodyPr/>
                    <a:lstStyle/>
                    <a:p>
                      <a:pPr marL="0" algn="ctr" defTabSz="914400" rtl="0" eaLnBrk="1" latinLnBrk="0" hangingPunct="1">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cs typeface="+mn-cs"/>
                        </a:rPr>
                        <a:t>00</a:t>
                      </a:r>
                      <a:r>
                        <a:rPr lang="en-US" sz="1400" b="1" kern="100" dirty="0">
                          <a:solidFill>
                            <a:schemeClr val="tx1"/>
                          </a:solidFill>
                          <a:latin typeface="Cambria Math" panose="02040503050406030204" pitchFamily="18" charset="0"/>
                          <a:ea typeface="Cambria Math" panose="02040503050406030204" pitchFamily="18" charset="0"/>
                          <a:cs typeface="+mn-cs"/>
                        </a:rPr>
                        <a:t> </a:t>
                      </a:r>
                      <a:r>
                        <a:rPr lang="en-US" altLang="zh-CN" sz="1400" b="1" kern="100" dirty="0">
                          <a:solidFill>
                            <a:schemeClr val="tx1"/>
                          </a:solidFill>
                          <a:latin typeface="Cambria Math" panose="02040503050406030204" pitchFamily="18" charset="0"/>
                          <a:ea typeface="Cambria Math" panose="02040503050406030204" pitchFamily="18" charset="0"/>
                          <a:cs typeface="+mn-cs"/>
                        </a:rPr>
                        <a:t>0000</a:t>
                      </a:r>
                      <a:r>
                        <a:rPr lang="en-US" sz="1400" b="1" kern="100" dirty="0">
                          <a:solidFill>
                            <a:schemeClr val="tx1"/>
                          </a:solidFill>
                          <a:latin typeface="Cambria Math" panose="02040503050406030204" pitchFamily="18" charset="0"/>
                          <a:ea typeface="Cambria Math" panose="02040503050406030204" pitchFamily="18" charset="0"/>
                          <a:cs typeface="+mn-cs"/>
                        </a:rPr>
                        <a:t> </a:t>
                      </a:r>
                      <a:r>
                        <a:rPr lang="en-US" altLang="zh-CN" sz="1400" b="1" kern="100" dirty="0">
                          <a:solidFill>
                            <a:schemeClr val="tx1"/>
                          </a:solidFill>
                          <a:latin typeface="Cambria Math" panose="02040503050406030204" pitchFamily="18" charset="0"/>
                          <a:ea typeface="Cambria Math" panose="02040503050406030204" pitchFamily="18" charset="0"/>
                          <a:cs typeface="+mn-cs"/>
                        </a:rPr>
                        <a:t>0000 </a:t>
                      </a:r>
                      <a:r>
                        <a:rPr lang="en-US" sz="1400" b="1" kern="100" dirty="0">
                          <a:solidFill>
                            <a:schemeClr val="tx1"/>
                          </a:solidFill>
                          <a:latin typeface="Cambria Math" panose="02040503050406030204" pitchFamily="18" charset="0"/>
                          <a:ea typeface="Cambria Math" panose="02040503050406030204" pitchFamily="18" charset="0"/>
                          <a:cs typeface="+mn-cs"/>
                        </a:rPr>
                        <a:t>0000 0000 0000 1100</a:t>
                      </a:r>
                      <a:endParaRPr lang="zh-CN" altLang="en-US" sz="1400" b="1" kern="100" dirty="0">
                        <a:solidFill>
                          <a:schemeClr val="tx1"/>
                        </a:solidFill>
                        <a:latin typeface="Cambria Math" panose="02040503050406030204" pitchFamily="18" charset="0"/>
                        <a:ea typeface="宋体"/>
                        <a:cs typeface="+mn-cs"/>
                      </a:endParaRPr>
                    </a:p>
                  </a:txBody>
                  <a:tcPr marL="0" marR="0" marT="0" marB="0" anchor="ctr">
                    <a:solidFill>
                      <a:srgbClr val="FFFF00"/>
                    </a:solidFill>
                  </a:tcPr>
                </a:tc>
                <a:tc hMerge="1">
                  <a:txBody>
                    <a:bodyPr/>
                    <a:lstStyle/>
                    <a:p>
                      <a:pPr algn="ctr">
                        <a:spcAft>
                          <a:spcPts val="0"/>
                        </a:spcAft>
                      </a:pPr>
                      <a:endParaRPr lang="zh-CN" sz="1050" b="1" kern="100" dirty="0">
                        <a:solidFill>
                          <a:schemeClr val="tx1"/>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a:spcAft>
                          <a:spcPts val="0"/>
                        </a:spcAft>
                      </a:pPr>
                      <a:endParaRPr lang="zh-CN" sz="1050" b="1" kern="100" dirty="0">
                        <a:solidFill>
                          <a:schemeClr val="tx1"/>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a:txBody>
                    <a:bodyPr/>
                    <a:lstStyle/>
                    <a:p>
                      <a:pPr marL="0" algn="ctr" defTabSz="914400" rtl="0" eaLnBrk="1" latinLnBrk="0" hangingPunct="1">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cs typeface="+mn-cs"/>
                        </a:rPr>
                        <a:t>J x000000C</a:t>
                      </a:r>
                      <a:endParaRPr lang="zh-CN" altLang="en-US" sz="1400" b="1" kern="100" dirty="0">
                        <a:solidFill>
                          <a:schemeClr val="tx1"/>
                        </a:solidFill>
                        <a:latin typeface="Cambria Math" panose="02040503050406030204" pitchFamily="18" charset="0"/>
                        <a:ea typeface="宋体"/>
                        <a:cs typeface="+mn-cs"/>
                      </a:endParaRPr>
                    </a:p>
                  </a:txBody>
                  <a:tcPr marL="0" marR="0" marT="0" marB="0" anchor="ctr">
                    <a:solidFill>
                      <a:srgbClr val="FFFF00"/>
                    </a:solidFill>
                  </a:tcPr>
                </a:tc>
                <a:extLst>
                  <a:ext uri="{0D108BD9-81ED-4DB2-BD59-A6C34878D82A}">
                    <a16:rowId xmlns:a16="http://schemas.microsoft.com/office/drawing/2014/main" val="10009"/>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0024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gridSpan="6">
                  <a:txBody>
                    <a:bodyPr/>
                    <a:lstStyle/>
                    <a:p>
                      <a:pPr algn="ctr">
                        <a:spcAft>
                          <a:spcPts val="0"/>
                        </a:spcAft>
                      </a:pPr>
                      <a:endParaRPr lang="en-US" sz="1400" b="1" kern="100" dirty="0">
                        <a:solidFill>
                          <a:schemeClr val="tx1"/>
                        </a:solidFill>
                        <a:latin typeface="Cambria Math" panose="02040503050406030204" pitchFamily="18" charset="0"/>
                        <a:ea typeface="Cambria Math" panose="02040503050406030204" pitchFamily="18" charset="0"/>
                        <a:cs typeface="Times New Roman"/>
                      </a:endParaRPr>
                    </a:p>
                  </a:txBody>
                  <a:tcPr marL="0" marR="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endParaRPr lang="en-US" sz="1400" b="1" kern="100" dirty="0">
                        <a:solidFill>
                          <a:schemeClr val="tx1"/>
                        </a:solidFill>
                        <a:latin typeface="Cambria Math" panose="02040503050406030204" pitchFamily="18" charset="0"/>
                        <a:ea typeface="Cambria Math" panose="02040503050406030204" pitchFamily="18" charset="0"/>
                        <a:cs typeface="Times New Roman"/>
                      </a:endParaRPr>
                    </a:p>
                  </a:txBody>
                  <a:tcPr marL="0" marR="0" marT="0" marB="0" anchor="ctr"/>
                </a:tc>
                <a:extLst>
                  <a:ext uri="{0D108BD9-81ED-4DB2-BD59-A6C34878D82A}">
                    <a16:rowId xmlns:a16="http://schemas.microsoft.com/office/drawing/2014/main" val="10010"/>
                  </a:ext>
                </a:extLst>
              </a:tr>
            </a:tbl>
          </a:graphicData>
        </a:graphic>
      </p:graphicFrame>
      <p:graphicFrame>
        <p:nvGraphicFramePr>
          <p:cNvPr id="12" name="表格 11">
            <a:extLst>
              <a:ext uri="{FF2B5EF4-FFF2-40B4-BE49-F238E27FC236}">
                <a16:creationId xmlns:a16="http://schemas.microsoft.com/office/drawing/2014/main" id="{A1EEB13A-6690-D43A-5F07-34DDF2DC5FD2}"/>
              </a:ext>
            </a:extLst>
          </p:cNvPr>
          <p:cNvGraphicFramePr>
            <a:graphicFrameLocks noGrp="1"/>
          </p:cNvGraphicFramePr>
          <p:nvPr>
            <p:extLst>
              <p:ext uri="{D42A27DB-BD31-4B8C-83A1-F6EECF244321}">
                <p14:modId xmlns:p14="http://schemas.microsoft.com/office/powerpoint/2010/main" val="173024664"/>
              </p:ext>
            </p:extLst>
          </p:nvPr>
        </p:nvGraphicFramePr>
        <p:xfrm>
          <a:off x="8530476" y="791682"/>
          <a:ext cx="3090909" cy="2743200"/>
        </p:xfrm>
        <a:graphic>
          <a:graphicData uri="http://schemas.openxmlformats.org/drawingml/2006/table">
            <a:tbl>
              <a:tblPr>
                <a:tableStyleId>{8A107856-5554-42FB-B03E-39F5DBC370BA}</a:tableStyleId>
              </a:tblPr>
              <a:tblGrid>
                <a:gridCol w="481698">
                  <a:extLst>
                    <a:ext uri="{9D8B030D-6E8A-4147-A177-3AD203B41FA5}">
                      <a16:colId xmlns:a16="http://schemas.microsoft.com/office/drawing/2014/main" val="20000"/>
                    </a:ext>
                  </a:extLst>
                </a:gridCol>
                <a:gridCol w="1658789">
                  <a:extLst>
                    <a:ext uri="{9D8B030D-6E8A-4147-A177-3AD203B41FA5}">
                      <a16:colId xmlns:a16="http://schemas.microsoft.com/office/drawing/2014/main" val="20001"/>
                    </a:ext>
                  </a:extLst>
                </a:gridCol>
                <a:gridCol w="950422">
                  <a:extLst>
                    <a:ext uri="{9D8B030D-6E8A-4147-A177-3AD203B41FA5}">
                      <a16:colId xmlns:a16="http://schemas.microsoft.com/office/drawing/2014/main" val="20002"/>
                    </a:ext>
                  </a:extLst>
                </a:gridCol>
              </a:tblGrid>
              <a:tr h="152400">
                <a:tc gridSpan="3">
                  <a:txBody>
                    <a:bodyPr/>
                    <a:lstStyle/>
                    <a:p>
                      <a:pPr algn="ctr">
                        <a:spcAft>
                          <a:spcPts val="0"/>
                        </a:spcAft>
                      </a:pPr>
                      <a:r>
                        <a:rPr lang="zh-CN" altLang="en-US" sz="1200" b="1" kern="100" dirty="0">
                          <a:solidFill>
                            <a:schemeClr val="tx1"/>
                          </a:solidFill>
                        </a:rPr>
                        <a:t>寄存器堆</a:t>
                      </a:r>
                      <a:endParaRPr lang="zh-CN" altLang="en-US" sz="1200" b="1" kern="100" dirty="0">
                        <a:solidFill>
                          <a:schemeClr val="tx1"/>
                        </a:solidFill>
                        <a:latin typeface="Times New Roman"/>
                        <a:ea typeface="宋体"/>
                        <a:cs typeface="Times New Roman"/>
                      </a:endParaRPr>
                    </a:p>
                  </a:txBody>
                  <a:tcPr marL="68560" marR="68560" marT="0" marB="0" anchor="ctr"/>
                </a:tc>
                <a:tc hMerge="1">
                  <a:txBody>
                    <a:bodyPr/>
                    <a:lstStyle/>
                    <a:p>
                      <a:pPr algn="l">
                        <a:spcAft>
                          <a:spcPts val="0"/>
                        </a:spcAft>
                      </a:pPr>
                      <a:r>
                        <a:rPr lang="zh-CN" altLang="en-US" sz="1200" b="1" kern="100" dirty="0">
                          <a:solidFill>
                            <a:schemeClr val="tx1"/>
                          </a:solidFill>
                        </a:rPr>
                        <a:t>寄存器堆</a:t>
                      </a:r>
                      <a:endParaRPr lang="zh-CN" sz="1200" b="1" kern="100" dirty="0">
                        <a:solidFill>
                          <a:schemeClr val="tx1"/>
                        </a:solidFill>
                        <a:latin typeface="Times New Roman"/>
                        <a:ea typeface="宋体"/>
                        <a:cs typeface="Times New Roman"/>
                      </a:endParaRPr>
                    </a:p>
                  </a:txBody>
                  <a:tcPr marL="68560" marR="68560" marT="0" marB="0" anchor="ctr"/>
                </a:tc>
                <a:tc hMerge="1">
                  <a:txBody>
                    <a:bodyPr/>
                    <a:lstStyle/>
                    <a:p>
                      <a:pPr algn="l">
                        <a:spcAft>
                          <a:spcPts val="0"/>
                        </a:spcAft>
                      </a:pPr>
                      <a:endParaRPr lang="zh-CN" sz="1200" b="1" kern="100" dirty="0">
                        <a:solidFill>
                          <a:schemeClr val="tx1"/>
                        </a:solidFill>
                        <a:latin typeface="Times New Roman"/>
                        <a:ea typeface="宋体"/>
                        <a:cs typeface="Times New Roman"/>
                      </a:endParaRPr>
                    </a:p>
                  </a:txBody>
                  <a:tcPr marL="68560" marR="68560" marT="0" marB="0" anchor="ctr"/>
                </a:tc>
                <a:extLst>
                  <a:ext uri="{0D108BD9-81ED-4DB2-BD59-A6C34878D82A}">
                    <a16:rowId xmlns:a16="http://schemas.microsoft.com/office/drawing/2014/main" val="10000"/>
                  </a:ext>
                </a:extLst>
              </a:tr>
              <a:tr h="159985">
                <a:tc>
                  <a:txBody>
                    <a:bodyPr/>
                    <a:lstStyle/>
                    <a:p>
                      <a:pPr algn="l">
                        <a:spcAft>
                          <a:spcPts val="0"/>
                        </a:spcAft>
                      </a:pPr>
                      <a:r>
                        <a:rPr lang="en-US" sz="1200" b="1" kern="100" dirty="0">
                          <a:solidFill>
                            <a:schemeClr val="tx1"/>
                          </a:solidFill>
                        </a:rPr>
                        <a:t>R0</a:t>
                      </a:r>
                      <a:endParaRPr lang="zh-CN" sz="1200" b="1" kern="100" dirty="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sz="1200" b="1" kern="100" dirty="0">
                          <a:solidFill>
                            <a:schemeClr val="tx1"/>
                          </a:solidFill>
                          <a:latin typeface="Cambria Math" panose="02040503050406030204" pitchFamily="18" charset="0"/>
                          <a:ea typeface="Cambria Math" panose="02040503050406030204" pitchFamily="18" charset="0"/>
                        </a:rPr>
                        <a:t>0000 0000 0000 0000 0000 0000 0000 0000</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Cambria Math" panose="02040503050406030204" pitchFamily="18" charset="0"/>
                        </a:rPr>
                        <a:t>0</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1"/>
                  </a:ext>
                </a:extLst>
              </a:tr>
              <a:tr h="250805">
                <a:tc>
                  <a:txBody>
                    <a:bodyPr/>
                    <a:lstStyle/>
                    <a:p>
                      <a:pPr algn="l">
                        <a:spcAft>
                          <a:spcPts val="0"/>
                        </a:spcAft>
                      </a:pPr>
                      <a:r>
                        <a:rPr lang="en-US" sz="1200" b="1" kern="100">
                          <a:solidFill>
                            <a:schemeClr val="tx1"/>
                          </a:solidFill>
                        </a:rPr>
                        <a:t>R1</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altLang="zh-CN" sz="1200" b="1" kern="100" dirty="0">
                          <a:solidFill>
                            <a:srgbClr val="FF0000"/>
                          </a:solidFill>
                          <a:latin typeface="Cambria Math" panose="02040503050406030204" pitchFamily="18" charset="0"/>
                          <a:ea typeface="Cambria Math" panose="02040503050406030204" pitchFamily="18" charset="0"/>
                          <a:cs typeface="Times New Roman"/>
                        </a:rPr>
                        <a:t>0011 0000 0000 0000 0000 0000 0000 0100</a:t>
                      </a:r>
                      <a:endParaRPr lang="zh-CN" sz="1200" b="1" kern="100" dirty="0">
                        <a:solidFill>
                          <a:srgbClr val="FF0000"/>
                        </a:solidFill>
                        <a:latin typeface="Cambria Math" panose="02040503050406030204" pitchFamily="18" charset="0"/>
                        <a:ea typeface="宋体"/>
                        <a:cs typeface="Times New Roman"/>
                      </a:endParaRPr>
                    </a:p>
                  </a:txBody>
                  <a:tcPr marL="68589" marR="68589" marT="0" marB="0" anchor="ctr"/>
                </a:tc>
                <a:tc>
                  <a:txBody>
                    <a:bodyPr/>
                    <a:lstStyle/>
                    <a:p>
                      <a:pPr algn="l">
                        <a:spcAft>
                          <a:spcPts val="0"/>
                        </a:spcAft>
                      </a:pPr>
                      <a:r>
                        <a:rPr lang="en-US" altLang="zh-CN" sz="1200" b="1" kern="100" dirty="0">
                          <a:solidFill>
                            <a:srgbClr val="FF0000"/>
                          </a:solidFill>
                          <a:latin typeface="Cambria Math" panose="02040503050406030204" pitchFamily="18" charset="0"/>
                          <a:ea typeface="Cambria Math" panose="02040503050406030204" pitchFamily="18" charset="0"/>
                          <a:cs typeface="Times New Roman"/>
                        </a:rPr>
                        <a:t>x3000 0008</a:t>
                      </a:r>
                      <a:endParaRPr lang="zh-CN" sz="1200" b="1" kern="100" dirty="0">
                        <a:solidFill>
                          <a:srgbClr val="FF0000"/>
                        </a:solidFill>
                        <a:latin typeface="Cambria Math" panose="02040503050406030204" pitchFamily="18" charset="0"/>
                        <a:ea typeface="宋体"/>
                        <a:cs typeface="Times New Roman"/>
                      </a:endParaRPr>
                    </a:p>
                  </a:txBody>
                  <a:tcPr marL="68589" marR="68589" marT="0" marB="0" anchor="ctr"/>
                </a:tc>
                <a:extLst>
                  <a:ext uri="{0D108BD9-81ED-4DB2-BD59-A6C34878D82A}">
                    <a16:rowId xmlns:a16="http://schemas.microsoft.com/office/drawing/2014/main" val="10002"/>
                  </a:ext>
                </a:extLst>
              </a:tr>
              <a:tr h="235920">
                <a:tc>
                  <a:txBody>
                    <a:bodyPr/>
                    <a:lstStyle/>
                    <a:p>
                      <a:pPr algn="l">
                        <a:spcAft>
                          <a:spcPts val="0"/>
                        </a:spcAft>
                      </a:pPr>
                      <a:r>
                        <a:rPr lang="en-US" sz="1200" b="1" kern="100">
                          <a:solidFill>
                            <a:schemeClr val="tx1"/>
                          </a:solidFill>
                        </a:rPr>
                        <a:t>R2</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altLang="zh-CN" sz="1200" b="1" kern="100" dirty="0">
                          <a:solidFill>
                            <a:srgbClr val="FF0000"/>
                          </a:solidFill>
                          <a:latin typeface="Cambria Math" panose="02040503050406030204" pitchFamily="18" charset="0"/>
                          <a:ea typeface="宋体"/>
                          <a:cs typeface="Times New Roman"/>
                        </a:rPr>
                        <a:t>0000 0000 0000 0000 0000 0000 0000 1000</a:t>
                      </a:r>
                      <a:endParaRPr lang="zh-CN" sz="1200" b="1" kern="100" dirty="0">
                        <a:solidFill>
                          <a:srgbClr val="FF0000"/>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r>
                        <a:rPr lang="en-US" altLang="zh-CN" sz="1200" b="1" kern="100" dirty="0">
                          <a:solidFill>
                            <a:srgbClr val="FF0000"/>
                          </a:solidFill>
                          <a:latin typeface="Cambria Math" panose="02040503050406030204" pitchFamily="18" charset="0"/>
                          <a:ea typeface="宋体"/>
                          <a:cs typeface="Times New Roman"/>
                        </a:rPr>
                        <a:t>x0000 0008</a:t>
                      </a:r>
                      <a:endParaRPr lang="zh-CN" sz="1200" b="1" kern="100" dirty="0">
                        <a:solidFill>
                          <a:srgbClr val="FF0000"/>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3"/>
                  </a:ext>
                </a:extLst>
              </a:tr>
              <a:tr h="159985">
                <a:tc>
                  <a:txBody>
                    <a:bodyPr/>
                    <a:lstStyle/>
                    <a:p>
                      <a:pPr algn="l">
                        <a:spcAft>
                          <a:spcPts val="0"/>
                        </a:spcAft>
                      </a:pPr>
                      <a:r>
                        <a:rPr lang="en-US" sz="1200" b="1" kern="100">
                          <a:solidFill>
                            <a:schemeClr val="tx1"/>
                          </a:solidFill>
                        </a:rPr>
                        <a:t>R3</a:t>
                      </a:r>
                      <a:endParaRPr lang="zh-CN" sz="1200" b="1" kern="100">
                        <a:solidFill>
                          <a:schemeClr val="tx1"/>
                        </a:solidFill>
                        <a:latin typeface="Times New Roman"/>
                        <a:ea typeface="宋体"/>
                        <a:cs typeface="Times New Roman"/>
                      </a:endParaRPr>
                    </a:p>
                  </a:txBody>
                  <a:tcPr marL="68560" marR="6856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rgbClr val="FF0000"/>
                          </a:solidFill>
                          <a:latin typeface="Cambria Math" panose="02040503050406030204" pitchFamily="18" charset="0"/>
                          <a:ea typeface="Cambria Math" panose="02040503050406030204" pitchFamily="18" charset="0"/>
                          <a:cs typeface="Times New Roman"/>
                        </a:rPr>
                        <a:t>0000 0000 0000 0000 0000 0000 0000 0001</a:t>
                      </a:r>
                    </a:p>
                  </a:txBody>
                  <a:tcPr marL="68560" marR="6856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rgbClr val="FF0000"/>
                          </a:solidFill>
                          <a:latin typeface="Cambria Math" panose="02040503050406030204" pitchFamily="18" charset="0"/>
                          <a:ea typeface="Cambria Math" panose="02040503050406030204" pitchFamily="18" charset="0"/>
                          <a:cs typeface="Times New Roman"/>
                        </a:rPr>
                        <a:t>x0000 0001</a:t>
                      </a:r>
                      <a:endParaRPr lang="zh-CN" altLang="zh-CN" sz="1200" b="1" kern="100" dirty="0">
                        <a:solidFill>
                          <a:srgbClr val="FF0000"/>
                        </a:solidFill>
                        <a:latin typeface="Cambria Math" panose="02040503050406030204" pitchFamily="18" charset="0"/>
                        <a:ea typeface="+mn-ea"/>
                        <a:cs typeface="Times New Roman"/>
                      </a:endParaRPr>
                    </a:p>
                  </a:txBody>
                  <a:tcPr marL="68560" marR="68560" marT="0" marB="0" anchor="ctr"/>
                </a:tc>
                <a:extLst>
                  <a:ext uri="{0D108BD9-81ED-4DB2-BD59-A6C34878D82A}">
                    <a16:rowId xmlns:a16="http://schemas.microsoft.com/office/drawing/2014/main" val="10004"/>
                  </a:ext>
                </a:extLst>
              </a:tr>
              <a:tr h="159985">
                <a:tc>
                  <a:txBody>
                    <a:bodyPr/>
                    <a:lstStyle/>
                    <a:p>
                      <a:pPr algn="l">
                        <a:spcAft>
                          <a:spcPts val="0"/>
                        </a:spcAft>
                      </a:pPr>
                      <a:r>
                        <a:rPr lang="en-US" sz="1200" b="1" kern="100">
                          <a:solidFill>
                            <a:schemeClr val="tx1"/>
                          </a:solidFill>
                        </a:rPr>
                        <a:t>R4</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altLang="zh-CN" sz="1200" b="1" kern="100" dirty="0">
                          <a:solidFill>
                            <a:srgbClr val="FF0000"/>
                          </a:solidFill>
                          <a:latin typeface="Cambria Math" panose="02040503050406030204" pitchFamily="18" charset="0"/>
                          <a:ea typeface="+mn-ea"/>
                          <a:cs typeface="Times New Roman"/>
                        </a:rPr>
                        <a:t>0000 0000 0000 0000 0000 0000 0000 0001</a:t>
                      </a:r>
                      <a:endParaRPr lang="zh-CN" altLang="zh-CN" sz="1200" b="1" kern="100" dirty="0">
                        <a:solidFill>
                          <a:srgbClr val="FF0000"/>
                        </a:solidFill>
                        <a:latin typeface="Cambria Math" panose="02040503050406030204" pitchFamily="18" charset="0"/>
                        <a:ea typeface="+mn-ea"/>
                        <a:cs typeface="Times New Roman"/>
                      </a:endParaRPr>
                    </a:p>
                  </a:txBody>
                  <a:tcPr marL="68560" marR="6856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rgbClr val="FF0000"/>
                          </a:solidFill>
                          <a:latin typeface="Cambria Math" panose="02040503050406030204" pitchFamily="18" charset="0"/>
                          <a:ea typeface="Cambria Math" panose="02040503050406030204" pitchFamily="18" charset="0"/>
                          <a:cs typeface="Times New Roman"/>
                        </a:rPr>
                        <a:t>x0000 0001</a:t>
                      </a:r>
                      <a:endParaRPr lang="zh-CN" altLang="zh-CN" sz="1200" b="1" kern="100" dirty="0">
                        <a:solidFill>
                          <a:srgbClr val="FF0000"/>
                        </a:solidFill>
                        <a:latin typeface="Cambria Math" panose="02040503050406030204" pitchFamily="18" charset="0"/>
                        <a:ea typeface="+mn-ea"/>
                        <a:cs typeface="Times New Roman"/>
                      </a:endParaRPr>
                    </a:p>
                  </a:txBody>
                  <a:tcPr marL="68560" marR="68560" marT="0" marB="0" anchor="ctr"/>
                </a:tc>
                <a:extLst>
                  <a:ext uri="{0D108BD9-81ED-4DB2-BD59-A6C34878D82A}">
                    <a16:rowId xmlns:a16="http://schemas.microsoft.com/office/drawing/2014/main" val="10005"/>
                  </a:ext>
                </a:extLst>
              </a:tr>
              <a:tr h="159985">
                <a:tc>
                  <a:txBody>
                    <a:bodyPr/>
                    <a:lstStyle/>
                    <a:p>
                      <a:pPr algn="l">
                        <a:spcAft>
                          <a:spcPts val="0"/>
                        </a:spcAft>
                      </a:pPr>
                      <a:endParaRPr lang="en-US"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6"/>
                  </a:ext>
                </a:extLst>
              </a:tr>
              <a:tr h="159985">
                <a:tc>
                  <a:txBody>
                    <a:bodyPr/>
                    <a:lstStyle/>
                    <a:p>
                      <a:pPr algn="l">
                        <a:spcAft>
                          <a:spcPts val="0"/>
                        </a:spcAft>
                      </a:pPr>
                      <a:r>
                        <a:rPr lang="en-US" sz="1200" b="1" kern="100">
                          <a:solidFill>
                            <a:schemeClr val="tx1"/>
                          </a:solidFill>
                        </a:rPr>
                        <a:t>R29</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7"/>
                  </a:ext>
                </a:extLst>
              </a:tr>
              <a:tr h="159985">
                <a:tc>
                  <a:txBody>
                    <a:bodyPr/>
                    <a:lstStyle/>
                    <a:p>
                      <a:pPr algn="l">
                        <a:spcAft>
                          <a:spcPts val="0"/>
                        </a:spcAft>
                      </a:pPr>
                      <a:r>
                        <a:rPr lang="en-US" sz="1200" b="1" kern="100">
                          <a:solidFill>
                            <a:schemeClr val="tx1"/>
                          </a:solidFill>
                        </a:rPr>
                        <a:t>R30</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8"/>
                  </a:ext>
                </a:extLst>
              </a:tr>
              <a:tr h="159985">
                <a:tc>
                  <a:txBody>
                    <a:bodyPr/>
                    <a:lstStyle/>
                    <a:p>
                      <a:pPr algn="l">
                        <a:spcAft>
                          <a:spcPts val="0"/>
                        </a:spcAft>
                      </a:pPr>
                      <a:r>
                        <a:rPr lang="en-US" sz="1200" b="1" kern="100" dirty="0">
                          <a:solidFill>
                            <a:schemeClr val="tx1"/>
                          </a:solidFill>
                        </a:rPr>
                        <a:t>R31</a:t>
                      </a:r>
                      <a:endParaRPr lang="zh-CN" sz="1200" b="1" kern="100" dirty="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9"/>
                  </a:ext>
                </a:extLst>
              </a:tr>
            </a:tbl>
          </a:graphicData>
        </a:graphic>
      </p:graphicFrame>
      <p:grpSp>
        <p:nvGrpSpPr>
          <p:cNvPr id="13" name="组合 12">
            <a:extLst>
              <a:ext uri="{FF2B5EF4-FFF2-40B4-BE49-F238E27FC236}">
                <a16:creationId xmlns:a16="http://schemas.microsoft.com/office/drawing/2014/main" id="{633CAC3C-B9C8-F39A-9AC7-AE4AEE2318C4}"/>
              </a:ext>
            </a:extLst>
          </p:cNvPr>
          <p:cNvGrpSpPr/>
          <p:nvPr/>
        </p:nvGrpSpPr>
        <p:grpSpPr>
          <a:xfrm>
            <a:off x="8870559" y="3470224"/>
            <a:ext cx="2671374" cy="2888493"/>
            <a:chOff x="7340560" y="3317692"/>
            <a:chExt cx="1571626" cy="3263901"/>
          </a:xfrm>
        </p:grpSpPr>
        <p:sp>
          <p:nvSpPr>
            <p:cNvPr id="14" name="Line 17">
              <a:extLst>
                <a:ext uri="{FF2B5EF4-FFF2-40B4-BE49-F238E27FC236}">
                  <a16:creationId xmlns:a16="http://schemas.microsoft.com/office/drawing/2014/main" id="{01265918-C608-E670-A511-8C962BD6799B}"/>
                </a:ext>
              </a:extLst>
            </p:cNvPr>
            <p:cNvSpPr>
              <a:spLocks noChangeShapeType="1"/>
            </p:cNvSpPr>
            <p:nvPr/>
          </p:nvSpPr>
          <p:spPr bwMode="auto">
            <a:xfrm>
              <a:off x="8178760" y="3317692"/>
              <a:ext cx="0" cy="2905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5" name="Rectangle 16">
              <a:extLst>
                <a:ext uri="{FF2B5EF4-FFF2-40B4-BE49-F238E27FC236}">
                  <a16:creationId xmlns:a16="http://schemas.microsoft.com/office/drawing/2014/main" id="{CC36D0B0-EAA6-BA29-8396-8FAFA95E7BE9}"/>
                </a:ext>
              </a:extLst>
            </p:cNvPr>
            <p:cNvSpPr>
              <a:spLocks noChangeArrowheads="1"/>
            </p:cNvSpPr>
            <p:nvPr/>
          </p:nvSpPr>
          <p:spPr bwMode="auto">
            <a:xfrm>
              <a:off x="7537410" y="3608204"/>
              <a:ext cx="1284288" cy="6111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R1</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x3000 0000</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R3</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0</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和数</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R2</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1</a:t>
              </a:r>
              <a:r>
                <a:rPr lang="en-US" altLang="zh-CN" sz="1100" b="1" dirty="0">
                  <a:solidFill>
                    <a:prstClr val="black"/>
                  </a:solidFill>
                  <a:cs typeface="Times New Roman" panose="02020603050405020304" pitchFamily="18" charset="0"/>
                </a:rPr>
                <a:t>0</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计数</a:t>
              </a:r>
              <a:endParaRPr lang="en-US" altLang="zh-CN" sz="1100" b="1" dirty="0">
                <a:solidFill>
                  <a:prstClr val="black"/>
                </a:solidFill>
                <a:sym typeface="Symbol" panose="05050102010706020507" pitchFamily="18" charset="2"/>
              </a:endParaRPr>
            </a:p>
            <a:p>
              <a:pPr eaLnBrk="0" fontAlgn="base" hangingPunct="0">
                <a:spcBef>
                  <a:spcPct val="0"/>
                </a:spcBef>
                <a:spcAft>
                  <a:spcPct val="0"/>
                </a:spcAft>
              </a:pPr>
              <a:endParaRPr lang="en-US" altLang="zh-CN" sz="1100" b="1" dirty="0">
                <a:solidFill>
                  <a:prstClr val="black"/>
                </a:solidFill>
                <a:cs typeface="Times New Roman" panose="02020603050405020304" pitchFamily="18" charset="0"/>
                <a:sym typeface="Symbol" panose="05050102010706020507" pitchFamily="18" charset="2"/>
              </a:endParaRPr>
            </a:p>
          </p:txBody>
        </p:sp>
        <p:sp>
          <p:nvSpPr>
            <p:cNvPr id="16" name="Line 15">
              <a:extLst>
                <a:ext uri="{FF2B5EF4-FFF2-40B4-BE49-F238E27FC236}">
                  <a16:creationId xmlns:a16="http://schemas.microsoft.com/office/drawing/2014/main" id="{D82BD9BF-FB96-2928-9731-207BF2CCF21E}"/>
                </a:ext>
              </a:extLst>
            </p:cNvPr>
            <p:cNvSpPr>
              <a:spLocks noChangeShapeType="1"/>
            </p:cNvSpPr>
            <p:nvPr/>
          </p:nvSpPr>
          <p:spPr bwMode="auto">
            <a:xfrm>
              <a:off x="8186699" y="4219392"/>
              <a:ext cx="1587" cy="2921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7" name="Line 14">
              <a:extLst>
                <a:ext uri="{FF2B5EF4-FFF2-40B4-BE49-F238E27FC236}">
                  <a16:creationId xmlns:a16="http://schemas.microsoft.com/office/drawing/2014/main" id="{66C9613A-7A15-FAEE-06CD-C5B7B7832072}"/>
                </a:ext>
              </a:extLst>
            </p:cNvPr>
            <p:cNvSpPr>
              <a:spLocks noChangeShapeType="1"/>
            </p:cNvSpPr>
            <p:nvPr/>
          </p:nvSpPr>
          <p:spPr bwMode="auto">
            <a:xfrm>
              <a:off x="8189874" y="5051242"/>
              <a:ext cx="1587" cy="2905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8" name="AutoShape 13">
              <a:extLst>
                <a:ext uri="{FF2B5EF4-FFF2-40B4-BE49-F238E27FC236}">
                  <a16:creationId xmlns:a16="http://schemas.microsoft.com/office/drawing/2014/main" id="{6C43951B-094E-94C9-6E82-910EEEF1F4E6}"/>
                </a:ext>
              </a:extLst>
            </p:cNvPr>
            <p:cNvSpPr>
              <a:spLocks noChangeArrowheads="1"/>
            </p:cNvSpPr>
            <p:nvPr/>
          </p:nvSpPr>
          <p:spPr bwMode="auto">
            <a:xfrm>
              <a:off x="7775536" y="4508318"/>
              <a:ext cx="811213" cy="542925"/>
            </a:xfrm>
            <a:prstGeom prst="flowChartDecision">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R2</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0</a:t>
              </a:r>
              <a:endParaRPr lang="en-US" altLang="zh-CN" sz="1100" b="1" dirty="0">
                <a:solidFill>
                  <a:prstClr val="black"/>
                </a:solidFill>
              </a:endParaRPr>
            </a:p>
            <a:p>
              <a:pPr eaLnBrk="0" fontAlgn="base" hangingPunct="0">
                <a:spcBef>
                  <a:spcPct val="0"/>
                </a:spcBef>
                <a:spcAft>
                  <a:spcPct val="0"/>
                </a:spcAft>
              </a:pPr>
              <a:endParaRPr lang="en-US" altLang="zh-CN" sz="1100" b="1" dirty="0">
                <a:solidFill>
                  <a:prstClr val="black"/>
                </a:solidFill>
              </a:endParaRPr>
            </a:p>
          </p:txBody>
        </p:sp>
        <p:sp>
          <p:nvSpPr>
            <p:cNvPr id="39" name="Text Box 12">
              <a:extLst>
                <a:ext uri="{FF2B5EF4-FFF2-40B4-BE49-F238E27FC236}">
                  <a16:creationId xmlns:a16="http://schemas.microsoft.com/office/drawing/2014/main" id="{06CE72E5-2331-04CF-D7C5-520ACAB3F397}"/>
                </a:ext>
              </a:extLst>
            </p:cNvPr>
            <p:cNvSpPr txBox="1">
              <a:spLocks noChangeArrowheads="1"/>
            </p:cNvSpPr>
            <p:nvPr/>
          </p:nvSpPr>
          <p:spPr bwMode="auto">
            <a:xfrm>
              <a:off x="7469146" y="4472098"/>
              <a:ext cx="1809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zh-CN" altLang="zh-CN" sz="1100" b="1" dirty="0">
                  <a:solidFill>
                    <a:prstClr val="black"/>
                  </a:solidFill>
                  <a:cs typeface="Times New Roman" panose="02020603050405020304" pitchFamily="18" charset="0"/>
                </a:rPr>
                <a:t>是</a:t>
              </a:r>
              <a:endParaRPr lang="zh-CN" altLang="zh-CN" sz="1100" b="1" dirty="0">
                <a:solidFill>
                  <a:prstClr val="black"/>
                </a:solidFill>
              </a:endParaRPr>
            </a:p>
          </p:txBody>
        </p:sp>
        <p:sp>
          <p:nvSpPr>
            <p:cNvPr id="40" name="Line 11">
              <a:extLst>
                <a:ext uri="{FF2B5EF4-FFF2-40B4-BE49-F238E27FC236}">
                  <a16:creationId xmlns:a16="http://schemas.microsoft.com/office/drawing/2014/main" id="{3C569CF8-F95A-5BBD-6136-FE30A659C703}"/>
                </a:ext>
              </a:extLst>
            </p:cNvPr>
            <p:cNvSpPr>
              <a:spLocks noChangeShapeType="1"/>
            </p:cNvSpPr>
            <p:nvPr/>
          </p:nvSpPr>
          <p:spPr bwMode="auto">
            <a:xfrm flipH="1" flipV="1">
              <a:off x="7340560" y="4762317"/>
              <a:ext cx="438149" cy="95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1" name="Rectangle 10">
              <a:extLst>
                <a:ext uri="{FF2B5EF4-FFF2-40B4-BE49-F238E27FC236}">
                  <a16:creationId xmlns:a16="http://schemas.microsoft.com/office/drawing/2014/main" id="{397127BA-ACDF-FAFC-3915-6566107BC023}"/>
                </a:ext>
              </a:extLst>
            </p:cNvPr>
            <p:cNvSpPr>
              <a:spLocks noChangeArrowheads="1"/>
            </p:cNvSpPr>
            <p:nvPr/>
          </p:nvSpPr>
          <p:spPr bwMode="auto">
            <a:xfrm>
              <a:off x="7645361" y="5341754"/>
              <a:ext cx="1090613" cy="8016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R4</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M[R1]</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R3</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R3+R4</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R1</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R1+4</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R2</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R2-1</a:t>
              </a:r>
              <a:endParaRPr lang="zh-CN" altLang="en-US" sz="1100" b="1" dirty="0">
                <a:solidFill>
                  <a:prstClr val="black"/>
                </a:solidFill>
                <a:sym typeface="Symbol" panose="05050102010706020507" pitchFamily="18" charset="2"/>
              </a:endParaRPr>
            </a:p>
            <a:p>
              <a:pPr eaLnBrk="0" fontAlgn="base" hangingPunct="0">
                <a:spcBef>
                  <a:spcPct val="0"/>
                </a:spcBef>
                <a:spcAft>
                  <a:spcPct val="0"/>
                </a:spcAft>
              </a:pPr>
              <a:endParaRPr lang="zh-CN" altLang="en-US" sz="1100" b="1" dirty="0">
                <a:solidFill>
                  <a:prstClr val="black"/>
                </a:solidFill>
                <a:cs typeface="Times New Roman" panose="02020603050405020304" pitchFamily="18" charset="0"/>
                <a:sym typeface="Symbol" panose="05050102010706020507" pitchFamily="18" charset="2"/>
              </a:endParaRPr>
            </a:p>
          </p:txBody>
        </p:sp>
        <p:sp>
          <p:nvSpPr>
            <p:cNvPr id="42" name="Line 9">
              <a:extLst>
                <a:ext uri="{FF2B5EF4-FFF2-40B4-BE49-F238E27FC236}">
                  <a16:creationId xmlns:a16="http://schemas.microsoft.com/office/drawing/2014/main" id="{8D7A6826-CAFF-C9FC-F10E-EA7F120C433D}"/>
                </a:ext>
              </a:extLst>
            </p:cNvPr>
            <p:cNvSpPr>
              <a:spLocks noChangeShapeType="1"/>
            </p:cNvSpPr>
            <p:nvPr/>
          </p:nvSpPr>
          <p:spPr bwMode="auto">
            <a:xfrm>
              <a:off x="7340560" y="4762317"/>
              <a:ext cx="0" cy="15335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3" name="Line 8">
              <a:extLst>
                <a:ext uri="{FF2B5EF4-FFF2-40B4-BE49-F238E27FC236}">
                  <a16:creationId xmlns:a16="http://schemas.microsoft.com/office/drawing/2014/main" id="{A83EAA10-00FA-EFAA-F52B-4F3F283C1CD3}"/>
                </a:ext>
              </a:extLst>
            </p:cNvPr>
            <p:cNvSpPr>
              <a:spLocks noChangeShapeType="1"/>
            </p:cNvSpPr>
            <p:nvPr/>
          </p:nvSpPr>
          <p:spPr bwMode="auto">
            <a:xfrm>
              <a:off x="7340560" y="6295842"/>
              <a:ext cx="8382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4" name="Line 7">
              <a:extLst>
                <a:ext uri="{FF2B5EF4-FFF2-40B4-BE49-F238E27FC236}">
                  <a16:creationId xmlns:a16="http://schemas.microsoft.com/office/drawing/2014/main" id="{B2F60B24-CFCF-BDC5-62C4-FDEB7DC520DE}"/>
                </a:ext>
              </a:extLst>
            </p:cNvPr>
            <p:cNvSpPr>
              <a:spLocks noChangeShapeType="1"/>
            </p:cNvSpPr>
            <p:nvPr/>
          </p:nvSpPr>
          <p:spPr bwMode="auto">
            <a:xfrm>
              <a:off x="8180349" y="6291080"/>
              <a:ext cx="1587" cy="2905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5" name="Text Box 6">
              <a:extLst>
                <a:ext uri="{FF2B5EF4-FFF2-40B4-BE49-F238E27FC236}">
                  <a16:creationId xmlns:a16="http://schemas.microsoft.com/office/drawing/2014/main" id="{BA38784F-7E5C-DCA6-5A1E-CAF35697F6F9}"/>
                </a:ext>
              </a:extLst>
            </p:cNvPr>
            <p:cNvSpPr txBox="1">
              <a:spLocks noChangeArrowheads="1"/>
            </p:cNvSpPr>
            <p:nvPr/>
          </p:nvSpPr>
          <p:spPr bwMode="auto">
            <a:xfrm>
              <a:off x="8251786" y="5067117"/>
              <a:ext cx="1809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zh-CN" altLang="zh-CN" sz="1100" b="1">
                  <a:solidFill>
                    <a:prstClr val="black"/>
                  </a:solidFill>
                  <a:cs typeface="Times New Roman" panose="02020603050405020304" pitchFamily="18" charset="0"/>
                </a:rPr>
                <a:t>否</a:t>
              </a:r>
              <a:endParaRPr lang="zh-CN" altLang="zh-CN" sz="1100" b="1">
                <a:solidFill>
                  <a:prstClr val="black"/>
                </a:solidFill>
              </a:endParaRPr>
            </a:p>
          </p:txBody>
        </p:sp>
        <p:sp>
          <p:nvSpPr>
            <p:cNvPr id="46" name="Line 5">
              <a:extLst>
                <a:ext uri="{FF2B5EF4-FFF2-40B4-BE49-F238E27FC236}">
                  <a16:creationId xmlns:a16="http://schemas.microsoft.com/office/drawing/2014/main" id="{32B73D78-1E73-ECE1-7E8F-475F70CCC727}"/>
                </a:ext>
              </a:extLst>
            </p:cNvPr>
            <p:cNvSpPr>
              <a:spLocks noChangeShapeType="1"/>
            </p:cNvSpPr>
            <p:nvPr/>
          </p:nvSpPr>
          <p:spPr bwMode="auto">
            <a:xfrm>
              <a:off x="8731210" y="5724342"/>
              <a:ext cx="1793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7" name="Line 4">
              <a:extLst>
                <a:ext uri="{FF2B5EF4-FFF2-40B4-BE49-F238E27FC236}">
                  <a16:creationId xmlns:a16="http://schemas.microsoft.com/office/drawing/2014/main" id="{7AD6680C-BBD8-566F-0356-E720D3A8FFE0}"/>
                </a:ext>
              </a:extLst>
            </p:cNvPr>
            <p:cNvSpPr>
              <a:spLocks noChangeShapeType="1"/>
            </p:cNvSpPr>
            <p:nvPr/>
          </p:nvSpPr>
          <p:spPr bwMode="auto">
            <a:xfrm flipV="1">
              <a:off x="8910599" y="4314642"/>
              <a:ext cx="1587" cy="14097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8" name="Line 3">
              <a:extLst>
                <a:ext uri="{FF2B5EF4-FFF2-40B4-BE49-F238E27FC236}">
                  <a16:creationId xmlns:a16="http://schemas.microsoft.com/office/drawing/2014/main" id="{8548935C-5FF8-6CED-490B-A7B0CA904467}"/>
                </a:ext>
              </a:extLst>
            </p:cNvPr>
            <p:cNvSpPr>
              <a:spLocks noChangeShapeType="1"/>
            </p:cNvSpPr>
            <p:nvPr/>
          </p:nvSpPr>
          <p:spPr bwMode="auto">
            <a:xfrm flipH="1">
              <a:off x="8186698" y="4322579"/>
              <a:ext cx="723900" cy="1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grpSp>
    </p:spTree>
    <p:custDataLst>
      <p:tags r:id="rId1"/>
    </p:custDataLst>
    <p:extLst>
      <p:ext uri="{BB962C8B-B14F-4D97-AF65-F5344CB8AC3E}">
        <p14:creationId xmlns:p14="http://schemas.microsoft.com/office/powerpoint/2010/main" val="33485798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696244" y="1253282"/>
            <a:ext cx="9810613" cy="1298239"/>
            <a:chOff x="1887176" y="1780605"/>
            <a:chExt cx="2361998" cy="56783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25261"/>
            </a:xfrm>
            <a:prstGeom prst="rect">
              <a:avLst/>
            </a:prstGeom>
            <a:noFill/>
          </p:spPr>
          <p:txBody>
            <a:bodyPr wrap="square" rtlCol="0">
              <a:spAutoFit/>
            </a:bodyPr>
            <a:lstStyle/>
            <a:p>
              <a:pPr marL="285750" indent="-285750">
                <a:lnSpc>
                  <a:spcPct val="150000"/>
                </a:lnSpc>
                <a:buFont typeface="Wingdings" pitchFamily="2" charset="2"/>
                <a:buChar char="Ø"/>
                <a:defRPr/>
              </a:pPr>
              <a:endParaRPr lang="en-US" altLang="zh-CN" sz="2000" dirty="0">
                <a:latin typeface="Courier New" pitchFamily="-65" charset="0"/>
                <a:cs typeface="+mn-cs"/>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指令序列示例：计算</a:t>
              </a:r>
              <a:r>
                <a:rPr lang="en-US" altLang="zh-CN" sz="2800" dirty="0">
                  <a:solidFill>
                    <a:schemeClr val="tx1">
                      <a:lumMod val="85000"/>
                      <a:lumOff val="15000"/>
                    </a:schemeClr>
                  </a:solidFill>
                </a:rPr>
                <a:t>10</a:t>
              </a:r>
              <a:r>
                <a:rPr lang="zh-CN" altLang="en-US" sz="2800" dirty="0">
                  <a:solidFill>
                    <a:schemeClr val="tx1">
                      <a:lumMod val="85000"/>
                      <a:lumOff val="15000"/>
                    </a:schemeClr>
                  </a:solidFill>
                </a:rPr>
                <a:t>个整数的和</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矩形 1">
            <a:extLst>
              <a:ext uri="{FF2B5EF4-FFF2-40B4-BE49-F238E27FC236}">
                <a16:creationId xmlns:a16="http://schemas.microsoft.com/office/drawing/2014/main" id="{6396B4D9-2925-3A83-C366-17BBC41A2FC0}"/>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MIPS</a:t>
            </a:r>
            <a:r>
              <a:rPr lang="zh-CN" altLang="en-US" sz="2000" dirty="0">
                <a:solidFill>
                  <a:srgbClr val="BD934E"/>
                </a:solidFill>
              </a:rPr>
              <a:t>指令</a:t>
            </a:r>
          </a:p>
        </p:txBody>
      </p:sp>
      <p:sp>
        <p:nvSpPr>
          <p:cNvPr id="5" name="文本框 4">
            <a:extLst>
              <a:ext uri="{FF2B5EF4-FFF2-40B4-BE49-F238E27FC236}">
                <a16:creationId xmlns:a16="http://schemas.microsoft.com/office/drawing/2014/main" id="{FA603D3C-6467-703D-75A9-F44818D4AFA1}"/>
              </a:ext>
            </a:extLst>
          </p:cNvPr>
          <p:cNvSpPr txBox="1"/>
          <p:nvPr/>
        </p:nvSpPr>
        <p:spPr>
          <a:xfrm>
            <a:off x="952435" y="1977658"/>
            <a:ext cx="4816489" cy="499560"/>
          </a:xfrm>
          <a:prstGeom prst="rect">
            <a:avLst/>
          </a:prstGeom>
          <a:noFill/>
        </p:spPr>
        <p:txBody>
          <a:bodyPr wrap="square">
            <a:spAutoFit/>
          </a:bodyPr>
          <a:lstStyle/>
          <a:p>
            <a:pPr marL="285750" indent="-285750">
              <a:lnSpc>
                <a:spcPct val="150000"/>
              </a:lnSpc>
              <a:buFont typeface="Wingdings" pitchFamily="2" charset="2"/>
              <a:buChar char="Ø"/>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假设指令序列从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M[40000000</a:t>
            </a:r>
            <a:r>
              <a:rPr lang="en-US" altLang="zh-CN" sz="2000" baseline="-25000" dirty="0">
                <a:solidFill>
                  <a:schemeClr val="tx1">
                    <a:lumMod val="85000"/>
                    <a:lumOff val="15000"/>
                  </a:schemeClr>
                </a:solidFill>
                <a:latin typeface="微软雅黑" panose="020B0503020204020204" pitchFamily="34" charset="-122"/>
                <a:ea typeface="微软雅黑" panose="020B0503020204020204" pitchFamily="34" charset="-122"/>
              </a:rPr>
              <a:t>16</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开始</a:t>
            </a:r>
          </a:p>
        </p:txBody>
      </p:sp>
      <p:graphicFrame>
        <p:nvGraphicFramePr>
          <p:cNvPr id="11" name="表格 10">
            <a:extLst>
              <a:ext uri="{FF2B5EF4-FFF2-40B4-BE49-F238E27FC236}">
                <a16:creationId xmlns:a16="http://schemas.microsoft.com/office/drawing/2014/main" id="{486383D0-2D8F-ABC1-1014-5A6E837B14F4}"/>
              </a:ext>
            </a:extLst>
          </p:cNvPr>
          <p:cNvGraphicFramePr>
            <a:graphicFrameLocks noGrp="1"/>
          </p:cNvGraphicFramePr>
          <p:nvPr>
            <p:extLst>
              <p:ext uri="{D42A27DB-BD31-4B8C-83A1-F6EECF244321}">
                <p14:modId xmlns:p14="http://schemas.microsoft.com/office/powerpoint/2010/main" val="1366559202"/>
              </p:ext>
            </p:extLst>
          </p:nvPr>
        </p:nvGraphicFramePr>
        <p:xfrm>
          <a:off x="257459" y="3104709"/>
          <a:ext cx="8173199" cy="3476353"/>
        </p:xfrm>
        <a:graphic>
          <a:graphicData uri="http://schemas.openxmlformats.org/drawingml/2006/table">
            <a:tbl>
              <a:tblPr>
                <a:tableStyleId>{0505E3EF-67EA-436B-97B2-0124C06EBD24}</a:tableStyleId>
              </a:tblPr>
              <a:tblGrid>
                <a:gridCol w="1169830">
                  <a:extLst>
                    <a:ext uri="{9D8B030D-6E8A-4147-A177-3AD203B41FA5}">
                      <a16:colId xmlns:a16="http://schemas.microsoft.com/office/drawing/2014/main" val="20000"/>
                    </a:ext>
                  </a:extLst>
                </a:gridCol>
                <a:gridCol w="864000">
                  <a:extLst>
                    <a:ext uri="{9D8B030D-6E8A-4147-A177-3AD203B41FA5}">
                      <a16:colId xmlns:a16="http://schemas.microsoft.com/office/drawing/2014/main" val="20001"/>
                    </a:ext>
                  </a:extLst>
                </a:gridCol>
                <a:gridCol w="864000">
                  <a:extLst>
                    <a:ext uri="{9D8B030D-6E8A-4147-A177-3AD203B41FA5}">
                      <a16:colId xmlns:a16="http://schemas.microsoft.com/office/drawing/2014/main" val="20002"/>
                    </a:ext>
                  </a:extLst>
                </a:gridCol>
                <a:gridCol w="864000">
                  <a:extLst>
                    <a:ext uri="{9D8B030D-6E8A-4147-A177-3AD203B41FA5}">
                      <a16:colId xmlns:a16="http://schemas.microsoft.com/office/drawing/2014/main" val="20003"/>
                    </a:ext>
                  </a:extLst>
                </a:gridCol>
                <a:gridCol w="864000">
                  <a:extLst>
                    <a:ext uri="{9D8B030D-6E8A-4147-A177-3AD203B41FA5}">
                      <a16:colId xmlns:a16="http://schemas.microsoft.com/office/drawing/2014/main" val="20004"/>
                    </a:ext>
                  </a:extLst>
                </a:gridCol>
                <a:gridCol w="864000">
                  <a:extLst>
                    <a:ext uri="{9D8B030D-6E8A-4147-A177-3AD203B41FA5}">
                      <a16:colId xmlns:a16="http://schemas.microsoft.com/office/drawing/2014/main" val="20005"/>
                    </a:ext>
                  </a:extLst>
                </a:gridCol>
                <a:gridCol w="864000">
                  <a:extLst>
                    <a:ext uri="{9D8B030D-6E8A-4147-A177-3AD203B41FA5}">
                      <a16:colId xmlns:a16="http://schemas.microsoft.com/office/drawing/2014/main" val="20006"/>
                    </a:ext>
                  </a:extLst>
                </a:gridCol>
                <a:gridCol w="1819369">
                  <a:extLst>
                    <a:ext uri="{9D8B030D-6E8A-4147-A177-3AD203B41FA5}">
                      <a16:colId xmlns:a16="http://schemas.microsoft.com/office/drawing/2014/main" val="20007"/>
                    </a:ext>
                  </a:extLst>
                </a:gridCol>
              </a:tblGrid>
              <a:tr h="340623">
                <a:tc>
                  <a:txBody>
                    <a:bodyPr/>
                    <a:lstStyle/>
                    <a:p>
                      <a:pPr algn="ctr">
                        <a:spcAft>
                          <a:spcPts val="0"/>
                        </a:spcAft>
                      </a:pPr>
                      <a:r>
                        <a:rPr lang="zh-CN" sz="1400" b="1" kern="100" dirty="0">
                          <a:solidFill>
                            <a:schemeClr val="tx1"/>
                          </a:solidFill>
                          <a:latin typeface="Cambria Math" panose="02040503050406030204" pitchFamily="18" charset="0"/>
                        </a:rPr>
                        <a:t>地址</a:t>
                      </a:r>
                      <a:r>
                        <a:rPr lang="en-US" altLang="zh-CN" sz="1400" b="1" kern="100" baseline="0" dirty="0">
                          <a:solidFill>
                            <a:schemeClr val="tx1"/>
                          </a:solidFill>
                          <a:latin typeface="Cambria Math" panose="02040503050406030204" pitchFamily="18" charset="0"/>
                          <a:ea typeface="Cambria Math" panose="02040503050406030204" pitchFamily="18" charset="0"/>
                        </a:rPr>
                        <a:t> </a:t>
                      </a:r>
                      <a:r>
                        <a:rPr lang="en-US" altLang="zh-CN" sz="1400" b="1" kern="100" dirty="0">
                          <a:solidFill>
                            <a:srgbClr val="FF0000"/>
                          </a:solidFill>
                          <a:latin typeface="Cambria Math" panose="02040503050406030204" pitchFamily="18" charset="0"/>
                          <a:ea typeface="Cambria Math" panose="02040503050406030204" pitchFamily="18" charset="0"/>
                        </a:rPr>
                        <a:t>PC</a:t>
                      </a:r>
                      <a:endParaRPr lang="zh-CN" sz="1400" b="1" kern="100" dirty="0">
                        <a:solidFill>
                          <a:srgbClr val="FF0000"/>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31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26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25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21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20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16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10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6</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5        </a:t>
                      </a:r>
                      <a:r>
                        <a:rPr lang="zh-CN" altLang="en-US" sz="1400" b="1" kern="100" dirty="0">
                          <a:solidFill>
                            <a:schemeClr val="tx1"/>
                          </a:solidFill>
                          <a:latin typeface="Cambria Math" panose="02040503050406030204" pitchFamily="18" charset="0"/>
                        </a:rPr>
                        <a:t>      </a:t>
                      </a:r>
                      <a:r>
                        <a:rPr lang="en-US" sz="1400" b="1" kern="100" dirty="0">
                          <a:solidFill>
                            <a:schemeClr val="tx1"/>
                          </a:solidFill>
                          <a:latin typeface="Cambria Math" panose="02040503050406030204" pitchFamily="18" charset="0"/>
                          <a:ea typeface="Cambria Math" panose="02040503050406030204" pitchFamily="18" charset="0"/>
                        </a:rPr>
                        <a:t> 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tc>
                  <a:txBody>
                    <a:bodyPr/>
                    <a:lstStyle/>
                    <a:p>
                      <a:pPr algn="ctr">
                        <a:spcAft>
                          <a:spcPts val="0"/>
                        </a:spcAft>
                      </a:pPr>
                      <a:r>
                        <a:rPr lang="zh-CN" altLang="en-US" sz="1400" b="1" kern="100" dirty="0">
                          <a:solidFill>
                            <a:schemeClr val="tx1"/>
                          </a:solidFill>
                          <a:latin typeface="Cambria Math" panose="02040503050406030204" pitchFamily="18" charset="0"/>
                          <a:ea typeface="宋体"/>
                          <a:cs typeface="Times New Roman"/>
                        </a:rPr>
                        <a:t>指令</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tc>
                <a:extLst>
                  <a:ext uri="{0D108BD9-81ED-4DB2-BD59-A6C34878D82A}">
                    <a16:rowId xmlns:a16="http://schemas.microsoft.com/office/drawing/2014/main" val="10000"/>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a:t>
                      </a:r>
                      <a:r>
                        <a:rPr lang="en-US" altLang="zh-CN" sz="1400" b="1" kern="100" dirty="0">
                          <a:solidFill>
                            <a:schemeClr val="tx1"/>
                          </a:solidFill>
                          <a:latin typeface="Cambria Math" panose="02040503050406030204" pitchFamily="18" charset="0"/>
                          <a:ea typeface="Cambria Math" panose="02040503050406030204" pitchFamily="18" charset="0"/>
                        </a:rPr>
                        <a:t>1</a:t>
                      </a:r>
                      <a:r>
                        <a:rPr lang="en-US" sz="1400" b="1" kern="100" dirty="0">
                          <a:solidFill>
                            <a:schemeClr val="tx1"/>
                          </a:solidFill>
                          <a:latin typeface="Cambria Math" panose="02040503050406030204" pitchFamily="18" charset="0"/>
                          <a:ea typeface="Cambria Math" panose="02040503050406030204" pitchFamily="18" charset="0"/>
                        </a:rPr>
                        <a:t>11</a:t>
                      </a:r>
                      <a:r>
                        <a:rPr lang="en-US" altLang="zh-CN" sz="1400" b="1" kern="100" dirty="0">
                          <a:solidFill>
                            <a:schemeClr val="tx1"/>
                          </a:solidFill>
                          <a:latin typeface="Cambria Math" panose="02040503050406030204" pitchFamily="18" charset="0"/>
                          <a:ea typeface="Cambria Math" panose="02040503050406030204" pitchFamily="18" charset="0"/>
                        </a:rPr>
                        <a:t>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0011 0000 0000 0000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LUI R1, x3000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1"/>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a:t>
                      </a:r>
                      <a:r>
                        <a:rPr lang="en-US" altLang="zh-CN" sz="1400" b="1" kern="100" dirty="0">
                          <a:solidFill>
                            <a:schemeClr val="tx1"/>
                          </a:solidFill>
                          <a:latin typeface="Cambria Math" panose="02040503050406030204" pitchFamily="18" charset="0"/>
                          <a:ea typeface="Cambria Math" panose="02040503050406030204" pitchFamily="18" charset="0"/>
                        </a:rPr>
                        <a:t>1100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a:t>
                      </a:r>
                      <a:r>
                        <a:rPr lang="en-US" altLang="zh-CN" sz="1400" b="1" kern="100" dirty="0">
                          <a:solidFill>
                            <a:schemeClr val="tx1"/>
                          </a:solidFill>
                          <a:latin typeface="Cambria Math" panose="02040503050406030204" pitchFamily="18" charset="0"/>
                          <a:ea typeface="Cambria Math" panose="02040503050406030204" pitchFamily="18" charset="0"/>
                        </a:rPr>
                        <a:t>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ANDI R3, R3, x0000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2"/>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0008</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0000 0000 0000 1010</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R2, R0,</a:t>
                      </a:r>
                      <a:r>
                        <a:rPr lang="zh-CN" altLang="en-US" sz="1400" b="1" kern="100" dirty="0">
                          <a:solidFill>
                            <a:schemeClr val="tx1"/>
                          </a:solidFill>
                          <a:latin typeface="Cambria Math" panose="02040503050406030204" pitchFamily="18" charset="0"/>
                        </a:rPr>
                        <a:t> </a:t>
                      </a:r>
                      <a:r>
                        <a:rPr lang="en-US" altLang="zh-CN" sz="1400" b="1" kern="100" dirty="0">
                          <a:solidFill>
                            <a:schemeClr val="tx1"/>
                          </a:solidFill>
                          <a:latin typeface="Cambria Math" panose="02040503050406030204" pitchFamily="18" charset="0"/>
                          <a:ea typeface="Cambria Math" panose="02040503050406030204" pitchFamily="18" charset="0"/>
                        </a:rPr>
                        <a:t>x000A</a:t>
                      </a:r>
                    </a:p>
                  </a:txBody>
                  <a:tcPr marL="0" marR="0" marT="0" marB="0" anchor="ctr">
                    <a:solidFill>
                      <a:srgbClr val="E9F7EF"/>
                    </a:solidFill>
                  </a:tcPr>
                </a:tc>
                <a:extLst>
                  <a:ext uri="{0D108BD9-81ED-4DB2-BD59-A6C34878D82A}">
                    <a16:rowId xmlns:a16="http://schemas.microsoft.com/office/drawing/2014/main" val="10003"/>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000C</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00000</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0000 0000 0001 0100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BEQ R0, R2, x0014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4"/>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kern="100" dirty="0">
                          <a:solidFill>
                            <a:schemeClr val="tx1"/>
                          </a:solidFill>
                          <a:latin typeface="Cambria Math" panose="02040503050406030204" pitchFamily="18" charset="0"/>
                          <a:ea typeface="Cambria Math" panose="02040503050406030204" pitchFamily="18" charset="0"/>
                        </a:rPr>
                        <a:t>100011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LW R4, 0(R1)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5"/>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00100</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100000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 R3, R3, R4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6"/>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0018</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00001</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0000 0000 0000 0100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R1, R1, x0004</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7"/>
                  </a:ext>
                </a:extLst>
              </a:tr>
              <a:tr h="313573">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x4000  001C</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001000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a:solidFill>
                            <a:schemeClr val="tx1"/>
                          </a:solidFill>
                          <a:latin typeface="Cambria Math" panose="02040503050406030204" pitchFamily="18" charset="0"/>
                          <a:ea typeface="Cambria Math" panose="02040503050406030204" pitchFamily="18" charset="0"/>
                        </a:rPr>
                        <a:t>00010</a:t>
                      </a:r>
                      <a:endParaRPr lang="zh-CN" sz="1400" b="1" kern="10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00010</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gridSpan="3">
                  <a:txBody>
                    <a:bodyPr/>
                    <a:lstStyle/>
                    <a:p>
                      <a:pPr algn="ctr">
                        <a:spcAft>
                          <a:spcPts val="0"/>
                        </a:spcAft>
                      </a:pPr>
                      <a:r>
                        <a:rPr lang="en-US" sz="1400" b="1" kern="100" dirty="0">
                          <a:solidFill>
                            <a:schemeClr val="tx1"/>
                          </a:solidFill>
                          <a:latin typeface="Cambria Math" panose="02040503050406030204" pitchFamily="18" charset="0"/>
                          <a:ea typeface="Cambria Math" panose="02040503050406030204" pitchFamily="18" charset="0"/>
                        </a:rPr>
                        <a:t>1111 1111 1111 1111</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rPr>
                        <a:t>ADDI R2, R2, </a:t>
                      </a:r>
                      <a:r>
                        <a:rPr lang="en-US" altLang="zh-CN" sz="1400" b="1" kern="100" dirty="0" err="1">
                          <a:solidFill>
                            <a:schemeClr val="tx1"/>
                          </a:solidFill>
                          <a:latin typeface="Cambria Math" panose="02040503050406030204" pitchFamily="18" charset="0"/>
                          <a:ea typeface="Cambria Math" panose="02040503050406030204" pitchFamily="18" charset="0"/>
                        </a:rPr>
                        <a:t>xFFFF</a:t>
                      </a:r>
                      <a:endParaRPr lang="zh-CN" sz="1400" b="1" kern="100" dirty="0">
                        <a:solidFill>
                          <a:schemeClr val="tx1"/>
                        </a:solidFill>
                        <a:latin typeface="Cambria Math" panose="02040503050406030204" pitchFamily="18" charset="0"/>
                        <a:ea typeface="宋体"/>
                        <a:cs typeface="Times New Roman"/>
                      </a:endParaRPr>
                    </a:p>
                  </a:txBody>
                  <a:tcPr marL="0" marR="0" marT="0" marB="0" anchor="ctr">
                    <a:solidFill>
                      <a:srgbClr val="E9F7EF"/>
                    </a:solidFill>
                  </a:tcPr>
                </a:tc>
                <a:extLst>
                  <a:ext uri="{0D108BD9-81ED-4DB2-BD59-A6C34878D82A}">
                    <a16:rowId xmlns:a16="http://schemas.microsoft.com/office/drawing/2014/main" val="10008"/>
                  </a:ext>
                </a:extLst>
              </a:tr>
              <a:tr h="313573">
                <a:tc>
                  <a:txBody>
                    <a:bodyPr/>
                    <a:lstStyle/>
                    <a:p>
                      <a:pPr marL="0" algn="ctr" defTabSz="914400" rtl="0" eaLnBrk="1" latinLnBrk="0" hangingPunct="1">
                        <a:spcAft>
                          <a:spcPts val="0"/>
                        </a:spcAft>
                      </a:pPr>
                      <a:r>
                        <a:rPr lang="en-US" sz="1400" b="1" kern="100" dirty="0">
                          <a:solidFill>
                            <a:schemeClr val="tx1"/>
                          </a:solidFill>
                          <a:latin typeface="Cambria Math" panose="02040503050406030204" pitchFamily="18" charset="0"/>
                          <a:ea typeface="Cambria Math" panose="02040503050406030204" pitchFamily="18" charset="0"/>
                          <a:cs typeface="+mn-cs"/>
                        </a:rPr>
                        <a:t>x4000 0020</a:t>
                      </a:r>
                      <a:endParaRPr lang="zh-CN" altLang="en-US" sz="1400" b="1" kern="100" dirty="0">
                        <a:solidFill>
                          <a:schemeClr val="tx1"/>
                        </a:solidFill>
                        <a:latin typeface="Cambria Math" panose="02040503050406030204" pitchFamily="18" charset="0"/>
                        <a:ea typeface="宋体"/>
                        <a:cs typeface="+mn-cs"/>
                      </a:endParaRPr>
                    </a:p>
                  </a:txBody>
                  <a:tcPr marL="0" marR="0" marT="0" marB="0" anchor="ctr">
                    <a:solidFill>
                      <a:srgbClr val="E9F7EF"/>
                    </a:solidFill>
                  </a:tcPr>
                </a:tc>
                <a:tc>
                  <a:txBody>
                    <a:bodyPr/>
                    <a:lstStyle/>
                    <a:p>
                      <a:pPr marL="0" algn="ctr" defTabSz="914400" rtl="0" eaLnBrk="1" latinLnBrk="0" hangingPunct="1">
                        <a:spcAft>
                          <a:spcPts val="0"/>
                        </a:spcAft>
                      </a:pPr>
                      <a:r>
                        <a:rPr lang="en-US" sz="1400" b="1" kern="100" dirty="0">
                          <a:solidFill>
                            <a:schemeClr val="tx1"/>
                          </a:solidFill>
                          <a:latin typeface="Cambria Math" panose="02040503050406030204" pitchFamily="18" charset="0"/>
                          <a:ea typeface="Cambria Math" panose="02040503050406030204" pitchFamily="18" charset="0"/>
                          <a:cs typeface="+mn-cs"/>
                        </a:rPr>
                        <a:t>000010</a:t>
                      </a:r>
                      <a:endParaRPr lang="zh-CN" altLang="en-US" sz="1400" b="1" kern="100" dirty="0">
                        <a:solidFill>
                          <a:schemeClr val="tx1"/>
                        </a:solidFill>
                        <a:latin typeface="Cambria Math" panose="02040503050406030204" pitchFamily="18" charset="0"/>
                        <a:ea typeface="宋体"/>
                        <a:cs typeface="+mn-cs"/>
                      </a:endParaRPr>
                    </a:p>
                  </a:txBody>
                  <a:tcPr marL="0" marR="0" marT="0" marB="0" anchor="ctr">
                    <a:solidFill>
                      <a:srgbClr val="E9F7EF"/>
                    </a:solidFill>
                  </a:tcPr>
                </a:tc>
                <a:tc gridSpan="5">
                  <a:txBody>
                    <a:bodyPr/>
                    <a:lstStyle/>
                    <a:p>
                      <a:pPr marL="0" algn="ctr" defTabSz="914400" rtl="0" eaLnBrk="1" latinLnBrk="0" hangingPunct="1">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cs typeface="+mn-cs"/>
                        </a:rPr>
                        <a:t>00</a:t>
                      </a:r>
                      <a:r>
                        <a:rPr lang="en-US" sz="1400" b="1" kern="100" dirty="0">
                          <a:solidFill>
                            <a:schemeClr val="tx1"/>
                          </a:solidFill>
                          <a:latin typeface="Cambria Math" panose="02040503050406030204" pitchFamily="18" charset="0"/>
                          <a:ea typeface="Cambria Math" panose="02040503050406030204" pitchFamily="18" charset="0"/>
                          <a:cs typeface="+mn-cs"/>
                        </a:rPr>
                        <a:t> </a:t>
                      </a:r>
                      <a:r>
                        <a:rPr lang="en-US" altLang="zh-CN" sz="1400" b="1" kern="100" dirty="0">
                          <a:solidFill>
                            <a:schemeClr val="tx1"/>
                          </a:solidFill>
                          <a:latin typeface="Cambria Math" panose="02040503050406030204" pitchFamily="18" charset="0"/>
                          <a:ea typeface="Cambria Math" panose="02040503050406030204" pitchFamily="18" charset="0"/>
                          <a:cs typeface="+mn-cs"/>
                        </a:rPr>
                        <a:t>0000</a:t>
                      </a:r>
                      <a:r>
                        <a:rPr lang="en-US" sz="1400" b="1" kern="100" dirty="0">
                          <a:solidFill>
                            <a:schemeClr val="tx1"/>
                          </a:solidFill>
                          <a:latin typeface="Cambria Math" panose="02040503050406030204" pitchFamily="18" charset="0"/>
                          <a:ea typeface="Cambria Math" panose="02040503050406030204" pitchFamily="18" charset="0"/>
                          <a:cs typeface="+mn-cs"/>
                        </a:rPr>
                        <a:t> </a:t>
                      </a:r>
                      <a:r>
                        <a:rPr lang="en-US" altLang="zh-CN" sz="1400" b="1" kern="100" dirty="0">
                          <a:solidFill>
                            <a:schemeClr val="tx1"/>
                          </a:solidFill>
                          <a:latin typeface="Cambria Math" panose="02040503050406030204" pitchFamily="18" charset="0"/>
                          <a:ea typeface="Cambria Math" panose="02040503050406030204" pitchFamily="18" charset="0"/>
                          <a:cs typeface="+mn-cs"/>
                        </a:rPr>
                        <a:t>0000 </a:t>
                      </a:r>
                      <a:r>
                        <a:rPr lang="en-US" sz="1400" b="1" kern="100" dirty="0">
                          <a:solidFill>
                            <a:schemeClr val="tx1"/>
                          </a:solidFill>
                          <a:latin typeface="Cambria Math" panose="02040503050406030204" pitchFamily="18" charset="0"/>
                          <a:ea typeface="Cambria Math" panose="02040503050406030204" pitchFamily="18" charset="0"/>
                          <a:cs typeface="+mn-cs"/>
                        </a:rPr>
                        <a:t>0000 0000 0000 1100</a:t>
                      </a:r>
                      <a:endParaRPr lang="zh-CN" altLang="en-US" sz="1400" b="1" kern="100" dirty="0">
                        <a:solidFill>
                          <a:schemeClr val="tx1"/>
                        </a:solidFill>
                        <a:latin typeface="Cambria Math" panose="02040503050406030204" pitchFamily="18" charset="0"/>
                        <a:ea typeface="宋体"/>
                        <a:cs typeface="+mn-cs"/>
                      </a:endParaRPr>
                    </a:p>
                  </a:txBody>
                  <a:tcPr marL="0" marR="0" marT="0" marB="0" anchor="ctr">
                    <a:solidFill>
                      <a:srgbClr val="E9F7EF"/>
                    </a:solidFill>
                  </a:tcPr>
                </a:tc>
                <a:tc hMerge="1">
                  <a:txBody>
                    <a:bodyPr/>
                    <a:lstStyle/>
                    <a:p>
                      <a:pPr algn="ctr">
                        <a:spcAft>
                          <a:spcPts val="0"/>
                        </a:spcAft>
                      </a:pPr>
                      <a:endParaRPr lang="zh-CN" sz="1050" b="1" kern="100" dirty="0">
                        <a:solidFill>
                          <a:schemeClr val="tx1"/>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a:spcAft>
                          <a:spcPts val="0"/>
                        </a:spcAft>
                      </a:pPr>
                      <a:endParaRPr lang="zh-CN" sz="1050" b="1" kern="100" dirty="0">
                        <a:solidFill>
                          <a:schemeClr val="tx1"/>
                        </a:solidFill>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a:txBody>
                    <a:bodyPr/>
                    <a:lstStyle/>
                    <a:p>
                      <a:pPr marL="0" algn="ctr" defTabSz="914400" rtl="0" eaLnBrk="1" latinLnBrk="0" hangingPunct="1">
                        <a:spcAft>
                          <a:spcPts val="0"/>
                        </a:spcAft>
                      </a:pPr>
                      <a:r>
                        <a:rPr lang="en-US" altLang="zh-CN" sz="1400" b="1" kern="100" dirty="0">
                          <a:solidFill>
                            <a:schemeClr val="tx1"/>
                          </a:solidFill>
                          <a:latin typeface="Cambria Math" panose="02040503050406030204" pitchFamily="18" charset="0"/>
                          <a:ea typeface="Cambria Math" panose="02040503050406030204" pitchFamily="18" charset="0"/>
                          <a:cs typeface="+mn-cs"/>
                        </a:rPr>
                        <a:t>J x000000C</a:t>
                      </a:r>
                      <a:endParaRPr lang="zh-CN" altLang="en-US" sz="1400" b="1" kern="100" dirty="0">
                        <a:solidFill>
                          <a:schemeClr val="tx1"/>
                        </a:solidFill>
                        <a:latin typeface="Cambria Math" panose="02040503050406030204" pitchFamily="18" charset="0"/>
                        <a:ea typeface="宋体"/>
                        <a:cs typeface="+mn-cs"/>
                      </a:endParaRPr>
                    </a:p>
                  </a:txBody>
                  <a:tcPr marL="0" marR="0" marT="0" marB="0" anchor="ctr">
                    <a:solidFill>
                      <a:srgbClr val="E9F7EF"/>
                    </a:solidFill>
                  </a:tcPr>
                </a:tc>
                <a:extLst>
                  <a:ext uri="{0D108BD9-81ED-4DB2-BD59-A6C34878D82A}">
                    <a16:rowId xmlns:a16="http://schemas.microsoft.com/office/drawing/2014/main" val="10009"/>
                  </a:ext>
                </a:extLst>
              </a:tr>
              <a:tr h="313573">
                <a:tc>
                  <a:txBody>
                    <a:bodyPr/>
                    <a:lstStyle/>
                    <a:p>
                      <a:pPr algn="ctr">
                        <a:spcAft>
                          <a:spcPts val="0"/>
                        </a:spcAft>
                      </a:pPr>
                      <a:r>
                        <a:rPr lang="en-US" sz="1400" b="1" kern="100" dirty="0">
                          <a:solidFill>
                            <a:srgbClr val="FF0000"/>
                          </a:solidFill>
                          <a:latin typeface="Cambria Math" panose="02040503050406030204" pitchFamily="18" charset="0"/>
                          <a:ea typeface="Cambria Math" panose="02040503050406030204" pitchFamily="18" charset="0"/>
                        </a:rPr>
                        <a:t>x4000 0024</a:t>
                      </a:r>
                      <a:endParaRPr lang="zh-CN" sz="1400" b="1" kern="100" dirty="0">
                        <a:solidFill>
                          <a:srgbClr val="FF0000"/>
                        </a:solidFill>
                        <a:latin typeface="Cambria Math" panose="02040503050406030204" pitchFamily="18" charset="0"/>
                        <a:ea typeface="宋体"/>
                        <a:cs typeface="Times New Roman"/>
                      </a:endParaRPr>
                    </a:p>
                  </a:txBody>
                  <a:tcPr marL="0" marR="0" marT="0" marB="0" anchor="ctr">
                    <a:solidFill>
                      <a:srgbClr val="FFFF00"/>
                    </a:solidFill>
                  </a:tcPr>
                </a:tc>
                <a:tc gridSpan="6">
                  <a:txBody>
                    <a:bodyPr/>
                    <a:lstStyle/>
                    <a:p>
                      <a:pPr algn="ctr">
                        <a:spcAft>
                          <a:spcPts val="0"/>
                        </a:spcAft>
                      </a:pPr>
                      <a:endParaRPr lang="en-US" sz="1400" b="1" kern="100" dirty="0">
                        <a:solidFill>
                          <a:schemeClr val="tx1"/>
                        </a:solidFill>
                        <a:latin typeface="Cambria Math" panose="02040503050406030204" pitchFamily="18" charset="0"/>
                        <a:ea typeface="Cambria Math" panose="02040503050406030204" pitchFamily="18" charset="0"/>
                        <a:cs typeface="Times New Roman"/>
                      </a:endParaRPr>
                    </a:p>
                  </a:txBody>
                  <a:tcPr marL="0" marR="0" marT="0" marB="0" anchor="ctr">
                    <a:solidFill>
                      <a:srgbClr val="FFFF00"/>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endParaRPr lang="en-US" sz="1400" b="1" kern="100" dirty="0">
                        <a:solidFill>
                          <a:schemeClr val="tx1"/>
                        </a:solidFill>
                        <a:latin typeface="Cambria Math" panose="02040503050406030204" pitchFamily="18" charset="0"/>
                        <a:ea typeface="Cambria Math" panose="02040503050406030204" pitchFamily="18" charset="0"/>
                        <a:cs typeface="Times New Roman"/>
                      </a:endParaRPr>
                    </a:p>
                  </a:txBody>
                  <a:tcPr marL="0" marR="0" marT="0" marB="0" anchor="ctr">
                    <a:solidFill>
                      <a:srgbClr val="FFFF00"/>
                    </a:solidFill>
                  </a:tcPr>
                </a:tc>
                <a:extLst>
                  <a:ext uri="{0D108BD9-81ED-4DB2-BD59-A6C34878D82A}">
                    <a16:rowId xmlns:a16="http://schemas.microsoft.com/office/drawing/2014/main" val="10010"/>
                  </a:ext>
                </a:extLst>
              </a:tr>
            </a:tbl>
          </a:graphicData>
        </a:graphic>
      </p:graphicFrame>
      <p:graphicFrame>
        <p:nvGraphicFramePr>
          <p:cNvPr id="12" name="表格 11">
            <a:extLst>
              <a:ext uri="{FF2B5EF4-FFF2-40B4-BE49-F238E27FC236}">
                <a16:creationId xmlns:a16="http://schemas.microsoft.com/office/drawing/2014/main" id="{A1EEB13A-6690-D43A-5F07-34DDF2DC5FD2}"/>
              </a:ext>
            </a:extLst>
          </p:cNvPr>
          <p:cNvGraphicFramePr>
            <a:graphicFrameLocks noGrp="1"/>
          </p:cNvGraphicFramePr>
          <p:nvPr>
            <p:extLst>
              <p:ext uri="{D42A27DB-BD31-4B8C-83A1-F6EECF244321}">
                <p14:modId xmlns:p14="http://schemas.microsoft.com/office/powerpoint/2010/main" val="4224514808"/>
              </p:ext>
            </p:extLst>
          </p:nvPr>
        </p:nvGraphicFramePr>
        <p:xfrm>
          <a:off x="8530476" y="791682"/>
          <a:ext cx="3090909" cy="2743200"/>
        </p:xfrm>
        <a:graphic>
          <a:graphicData uri="http://schemas.openxmlformats.org/drawingml/2006/table">
            <a:tbl>
              <a:tblPr>
                <a:tableStyleId>{8A107856-5554-42FB-B03E-39F5DBC370BA}</a:tableStyleId>
              </a:tblPr>
              <a:tblGrid>
                <a:gridCol w="481698">
                  <a:extLst>
                    <a:ext uri="{9D8B030D-6E8A-4147-A177-3AD203B41FA5}">
                      <a16:colId xmlns:a16="http://schemas.microsoft.com/office/drawing/2014/main" val="20000"/>
                    </a:ext>
                  </a:extLst>
                </a:gridCol>
                <a:gridCol w="1658789">
                  <a:extLst>
                    <a:ext uri="{9D8B030D-6E8A-4147-A177-3AD203B41FA5}">
                      <a16:colId xmlns:a16="http://schemas.microsoft.com/office/drawing/2014/main" val="20001"/>
                    </a:ext>
                  </a:extLst>
                </a:gridCol>
                <a:gridCol w="950422">
                  <a:extLst>
                    <a:ext uri="{9D8B030D-6E8A-4147-A177-3AD203B41FA5}">
                      <a16:colId xmlns:a16="http://schemas.microsoft.com/office/drawing/2014/main" val="20002"/>
                    </a:ext>
                  </a:extLst>
                </a:gridCol>
              </a:tblGrid>
              <a:tr h="152400">
                <a:tc gridSpan="3">
                  <a:txBody>
                    <a:bodyPr/>
                    <a:lstStyle/>
                    <a:p>
                      <a:pPr algn="ctr">
                        <a:spcAft>
                          <a:spcPts val="0"/>
                        </a:spcAft>
                      </a:pPr>
                      <a:r>
                        <a:rPr lang="zh-CN" altLang="en-US" sz="1200" b="1" kern="100" dirty="0">
                          <a:solidFill>
                            <a:schemeClr val="tx1"/>
                          </a:solidFill>
                        </a:rPr>
                        <a:t>寄存器堆</a:t>
                      </a:r>
                      <a:endParaRPr lang="zh-CN" altLang="en-US" sz="1200" b="1" kern="100" dirty="0">
                        <a:solidFill>
                          <a:schemeClr val="tx1"/>
                        </a:solidFill>
                        <a:latin typeface="Times New Roman"/>
                        <a:ea typeface="宋体"/>
                        <a:cs typeface="Times New Roman"/>
                      </a:endParaRPr>
                    </a:p>
                  </a:txBody>
                  <a:tcPr marL="68560" marR="68560" marT="0" marB="0" anchor="ctr"/>
                </a:tc>
                <a:tc hMerge="1">
                  <a:txBody>
                    <a:bodyPr/>
                    <a:lstStyle/>
                    <a:p>
                      <a:pPr algn="l">
                        <a:spcAft>
                          <a:spcPts val="0"/>
                        </a:spcAft>
                      </a:pPr>
                      <a:r>
                        <a:rPr lang="zh-CN" altLang="en-US" sz="1200" b="1" kern="100" dirty="0">
                          <a:solidFill>
                            <a:schemeClr val="tx1"/>
                          </a:solidFill>
                        </a:rPr>
                        <a:t>寄存器堆</a:t>
                      </a:r>
                      <a:endParaRPr lang="zh-CN" sz="1200" b="1" kern="100" dirty="0">
                        <a:solidFill>
                          <a:schemeClr val="tx1"/>
                        </a:solidFill>
                        <a:latin typeface="Times New Roman"/>
                        <a:ea typeface="宋体"/>
                        <a:cs typeface="Times New Roman"/>
                      </a:endParaRPr>
                    </a:p>
                  </a:txBody>
                  <a:tcPr marL="68560" marR="68560" marT="0" marB="0" anchor="ctr"/>
                </a:tc>
                <a:tc hMerge="1">
                  <a:txBody>
                    <a:bodyPr/>
                    <a:lstStyle/>
                    <a:p>
                      <a:pPr algn="l">
                        <a:spcAft>
                          <a:spcPts val="0"/>
                        </a:spcAft>
                      </a:pPr>
                      <a:endParaRPr lang="zh-CN" sz="1200" b="1" kern="100" dirty="0">
                        <a:solidFill>
                          <a:schemeClr val="tx1"/>
                        </a:solidFill>
                        <a:latin typeface="Times New Roman"/>
                        <a:ea typeface="宋体"/>
                        <a:cs typeface="Times New Roman"/>
                      </a:endParaRPr>
                    </a:p>
                  </a:txBody>
                  <a:tcPr marL="68560" marR="68560" marT="0" marB="0" anchor="ctr"/>
                </a:tc>
                <a:extLst>
                  <a:ext uri="{0D108BD9-81ED-4DB2-BD59-A6C34878D82A}">
                    <a16:rowId xmlns:a16="http://schemas.microsoft.com/office/drawing/2014/main" val="10000"/>
                  </a:ext>
                </a:extLst>
              </a:tr>
              <a:tr h="159985">
                <a:tc>
                  <a:txBody>
                    <a:bodyPr/>
                    <a:lstStyle/>
                    <a:p>
                      <a:pPr algn="l">
                        <a:spcAft>
                          <a:spcPts val="0"/>
                        </a:spcAft>
                      </a:pPr>
                      <a:r>
                        <a:rPr lang="en-US" sz="1200" b="1" kern="100" dirty="0">
                          <a:solidFill>
                            <a:schemeClr val="tx1"/>
                          </a:solidFill>
                        </a:rPr>
                        <a:t>R0</a:t>
                      </a:r>
                      <a:endParaRPr lang="zh-CN" sz="1200" b="1" kern="100" dirty="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sz="1200" b="1" kern="100" dirty="0">
                          <a:solidFill>
                            <a:schemeClr val="tx1"/>
                          </a:solidFill>
                          <a:latin typeface="Cambria Math" panose="02040503050406030204" pitchFamily="18" charset="0"/>
                          <a:ea typeface="Cambria Math" panose="02040503050406030204" pitchFamily="18" charset="0"/>
                        </a:rPr>
                        <a:t>0000 0000 0000 0000 0000 0000 0000 0000</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r>
                        <a:rPr lang="en-US" altLang="zh-CN" sz="1200" b="1" kern="100" dirty="0">
                          <a:solidFill>
                            <a:schemeClr val="tx1"/>
                          </a:solidFill>
                          <a:latin typeface="Cambria Math" panose="02040503050406030204" pitchFamily="18" charset="0"/>
                          <a:ea typeface="Cambria Math" panose="02040503050406030204" pitchFamily="18" charset="0"/>
                        </a:rPr>
                        <a:t>0</a:t>
                      </a: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1"/>
                  </a:ext>
                </a:extLst>
              </a:tr>
              <a:tr h="250805">
                <a:tc>
                  <a:txBody>
                    <a:bodyPr/>
                    <a:lstStyle/>
                    <a:p>
                      <a:pPr algn="l">
                        <a:spcAft>
                          <a:spcPts val="0"/>
                        </a:spcAft>
                      </a:pPr>
                      <a:r>
                        <a:rPr lang="en-US" sz="1200" b="1" kern="100">
                          <a:solidFill>
                            <a:schemeClr val="tx1"/>
                          </a:solidFill>
                        </a:rPr>
                        <a:t>R1</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altLang="zh-CN" sz="1200" b="1" kern="100" dirty="0">
                          <a:solidFill>
                            <a:srgbClr val="FF0000"/>
                          </a:solidFill>
                          <a:latin typeface="Cambria Math" panose="02040503050406030204" pitchFamily="18" charset="0"/>
                          <a:ea typeface="Cambria Math" panose="02040503050406030204" pitchFamily="18" charset="0"/>
                          <a:cs typeface="Times New Roman"/>
                        </a:rPr>
                        <a:t>0011 0000 0000 0000 0000 0000 0010 0100</a:t>
                      </a:r>
                      <a:endParaRPr lang="zh-CN" sz="1200" b="1" kern="100" dirty="0">
                        <a:solidFill>
                          <a:srgbClr val="FF0000"/>
                        </a:solidFill>
                        <a:latin typeface="Cambria Math" panose="02040503050406030204" pitchFamily="18" charset="0"/>
                        <a:ea typeface="宋体"/>
                        <a:cs typeface="Times New Roman"/>
                      </a:endParaRPr>
                    </a:p>
                  </a:txBody>
                  <a:tcPr marL="68589" marR="68589" marT="0" marB="0" anchor="ctr"/>
                </a:tc>
                <a:tc>
                  <a:txBody>
                    <a:bodyPr/>
                    <a:lstStyle/>
                    <a:p>
                      <a:pPr algn="l">
                        <a:spcAft>
                          <a:spcPts val="0"/>
                        </a:spcAft>
                      </a:pPr>
                      <a:r>
                        <a:rPr lang="en-US" altLang="zh-CN" sz="1200" b="1" kern="100" dirty="0">
                          <a:solidFill>
                            <a:srgbClr val="FF0000"/>
                          </a:solidFill>
                          <a:latin typeface="Cambria Math" panose="02040503050406030204" pitchFamily="18" charset="0"/>
                          <a:ea typeface="Cambria Math" panose="02040503050406030204" pitchFamily="18" charset="0"/>
                          <a:cs typeface="Times New Roman"/>
                        </a:rPr>
                        <a:t>x3000 0024</a:t>
                      </a:r>
                      <a:endParaRPr lang="zh-CN" sz="1200" b="1" kern="100" dirty="0">
                        <a:solidFill>
                          <a:srgbClr val="FF0000"/>
                        </a:solidFill>
                        <a:latin typeface="Cambria Math" panose="02040503050406030204" pitchFamily="18" charset="0"/>
                        <a:ea typeface="宋体"/>
                        <a:cs typeface="Times New Roman"/>
                      </a:endParaRPr>
                    </a:p>
                  </a:txBody>
                  <a:tcPr marL="68589" marR="68589" marT="0" marB="0" anchor="ctr"/>
                </a:tc>
                <a:extLst>
                  <a:ext uri="{0D108BD9-81ED-4DB2-BD59-A6C34878D82A}">
                    <a16:rowId xmlns:a16="http://schemas.microsoft.com/office/drawing/2014/main" val="10002"/>
                  </a:ext>
                </a:extLst>
              </a:tr>
              <a:tr h="235920">
                <a:tc>
                  <a:txBody>
                    <a:bodyPr/>
                    <a:lstStyle/>
                    <a:p>
                      <a:pPr algn="l">
                        <a:spcAft>
                          <a:spcPts val="0"/>
                        </a:spcAft>
                      </a:pPr>
                      <a:r>
                        <a:rPr lang="en-US" sz="1200" b="1" kern="100">
                          <a:solidFill>
                            <a:schemeClr val="tx1"/>
                          </a:solidFill>
                        </a:rPr>
                        <a:t>R2</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altLang="zh-CN" sz="1200" b="1" kern="100" dirty="0">
                          <a:solidFill>
                            <a:srgbClr val="FF0000"/>
                          </a:solidFill>
                          <a:latin typeface="Cambria Math" panose="02040503050406030204" pitchFamily="18" charset="0"/>
                          <a:ea typeface="宋体"/>
                          <a:cs typeface="Times New Roman"/>
                        </a:rPr>
                        <a:t>0000 0000 0000 0000 0000 0000 0000 1000</a:t>
                      </a:r>
                      <a:endParaRPr lang="zh-CN" sz="1200" b="1" kern="100" dirty="0">
                        <a:solidFill>
                          <a:srgbClr val="FF0000"/>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r>
                        <a:rPr lang="en-US" altLang="zh-CN" sz="1200" b="1" kern="100" dirty="0">
                          <a:solidFill>
                            <a:srgbClr val="FF0000"/>
                          </a:solidFill>
                          <a:latin typeface="Cambria Math" panose="02040503050406030204" pitchFamily="18" charset="0"/>
                          <a:ea typeface="宋体"/>
                          <a:cs typeface="Times New Roman"/>
                        </a:rPr>
                        <a:t>x0000 0000</a:t>
                      </a:r>
                      <a:endParaRPr lang="zh-CN" sz="1200" b="1" kern="100" dirty="0">
                        <a:solidFill>
                          <a:srgbClr val="FF0000"/>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3"/>
                  </a:ext>
                </a:extLst>
              </a:tr>
              <a:tr h="159985">
                <a:tc>
                  <a:txBody>
                    <a:bodyPr/>
                    <a:lstStyle/>
                    <a:p>
                      <a:pPr algn="l">
                        <a:spcAft>
                          <a:spcPts val="0"/>
                        </a:spcAft>
                      </a:pPr>
                      <a:r>
                        <a:rPr lang="en-US" sz="1200" b="1" kern="100">
                          <a:solidFill>
                            <a:schemeClr val="tx1"/>
                          </a:solidFill>
                        </a:rPr>
                        <a:t>R3</a:t>
                      </a:r>
                      <a:endParaRPr lang="zh-CN" sz="1200" b="1" kern="100">
                        <a:solidFill>
                          <a:schemeClr val="tx1"/>
                        </a:solidFill>
                        <a:latin typeface="Times New Roman"/>
                        <a:ea typeface="宋体"/>
                        <a:cs typeface="Times New Roman"/>
                      </a:endParaRPr>
                    </a:p>
                  </a:txBody>
                  <a:tcPr marL="68560" marR="6856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rgbClr val="FF0000"/>
                          </a:solidFill>
                          <a:latin typeface="Cambria Math" panose="02040503050406030204" pitchFamily="18" charset="0"/>
                          <a:ea typeface="Cambria Math" panose="02040503050406030204" pitchFamily="18" charset="0"/>
                          <a:cs typeface="Times New Roman"/>
                        </a:rPr>
                        <a:t>0000 0000 0000 0000 0000 0000 0010 1101</a:t>
                      </a:r>
                    </a:p>
                  </a:txBody>
                  <a:tcPr marL="68560" marR="6856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rgbClr val="FF0000"/>
                          </a:solidFill>
                          <a:latin typeface="Cambria Math" panose="02040503050406030204" pitchFamily="18" charset="0"/>
                          <a:ea typeface="Cambria Math" panose="02040503050406030204" pitchFamily="18" charset="0"/>
                          <a:cs typeface="Times New Roman"/>
                        </a:rPr>
                        <a:t>x0000 002D</a:t>
                      </a:r>
                      <a:endParaRPr lang="zh-CN" altLang="zh-CN" sz="1200" b="1" kern="100" dirty="0">
                        <a:solidFill>
                          <a:srgbClr val="FF0000"/>
                        </a:solidFill>
                        <a:latin typeface="Cambria Math" panose="02040503050406030204" pitchFamily="18" charset="0"/>
                        <a:ea typeface="+mn-ea"/>
                        <a:cs typeface="Times New Roman"/>
                      </a:endParaRPr>
                    </a:p>
                  </a:txBody>
                  <a:tcPr marL="68560" marR="68560" marT="0" marB="0" anchor="ctr"/>
                </a:tc>
                <a:extLst>
                  <a:ext uri="{0D108BD9-81ED-4DB2-BD59-A6C34878D82A}">
                    <a16:rowId xmlns:a16="http://schemas.microsoft.com/office/drawing/2014/main" val="10004"/>
                  </a:ext>
                </a:extLst>
              </a:tr>
              <a:tr h="159985">
                <a:tc>
                  <a:txBody>
                    <a:bodyPr/>
                    <a:lstStyle/>
                    <a:p>
                      <a:pPr algn="l">
                        <a:spcAft>
                          <a:spcPts val="0"/>
                        </a:spcAft>
                      </a:pPr>
                      <a:r>
                        <a:rPr lang="en-US" sz="1200" b="1" kern="100">
                          <a:solidFill>
                            <a:schemeClr val="tx1"/>
                          </a:solidFill>
                        </a:rPr>
                        <a:t>R4</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r>
                        <a:rPr lang="en-US" altLang="zh-CN" sz="1200" b="1" kern="100" dirty="0">
                          <a:solidFill>
                            <a:srgbClr val="FF0000"/>
                          </a:solidFill>
                          <a:latin typeface="Cambria Math" panose="02040503050406030204" pitchFamily="18" charset="0"/>
                          <a:ea typeface="+mn-ea"/>
                          <a:cs typeface="Times New Roman"/>
                        </a:rPr>
                        <a:t>0000 0000 0000 0000 0000 0000 0000 1001</a:t>
                      </a:r>
                      <a:endParaRPr lang="zh-CN" altLang="zh-CN" sz="1200" b="1" kern="100" dirty="0">
                        <a:solidFill>
                          <a:srgbClr val="FF0000"/>
                        </a:solidFill>
                        <a:latin typeface="Cambria Math" panose="02040503050406030204" pitchFamily="18" charset="0"/>
                        <a:ea typeface="+mn-ea"/>
                        <a:cs typeface="Times New Roman"/>
                      </a:endParaRPr>
                    </a:p>
                  </a:txBody>
                  <a:tcPr marL="68560" marR="6856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rgbClr val="FF0000"/>
                          </a:solidFill>
                          <a:latin typeface="Cambria Math" panose="02040503050406030204" pitchFamily="18" charset="0"/>
                          <a:ea typeface="Cambria Math" panose="02040503050406030204" pitchFamily="18" charset="0"/>
                          <a:cs typeface="Times New Roman"/>
                        </a:rPr>
                        <a:t>x0000 0009</a:t>
                      </a:r>
                    </a:p>
                  </a:txBody>
                  <a:tcPr marL="68560" marR="68560" marT="0" marB="0" anchor="ctr"/>
                </a:tc>
                <a:extLst>
                  <a:ext uri="{0D108BD9-81ED-4DB2-BD59-A6C34878D82A}">
                    <a16:rowId xmlns:a16="http://schemas.microsoft.com/office/drawing/2014/main" val="10005"/>
                  </a:ext>
                </a:extLst>
              </a:tr>
              <a:tr h="159985">
                <a:tc>
                  <a:txBody>
                    <a:bodyPr/>
                    <a:lstStyle/>
                    <a:p>
                      <a:pPr algn="l">
                        <a:spcAft>
                          <a:spcPts val="0"/>
                        </a:spcAft>
                      </a:pPr>
                      <a:endParaRPr lang="en-US"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6"/>
                  </a:ext>
                </a:extLst>
              </a:tr>
              <a:tr h="159985">
                <a:tc>
                  <a:txBody>
                    <a:bodyPr/>
                    <a:lstStyle/>
                    <a:p>
                      <a:pPr algn="l">
                        <a:spcAft>
                          <a:spcPts val="0"/>
                        </a:spcAft>
                      </a:pPr>
                      <a:r>
                        <a:rPr lang="en-US" sz="1200" b="1" kern="100">
                          <a:solidFill>
                            <a:schemeClr val="tx1"/>
                          </a:solidFill>
                        </a:rPr>
                        <a:t>R29</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7"/>
                  </a:ext>
                </a:extLst>
              </a:tr>
              <a:tr h="159985">
                <a:tc>
                  <a:txBody>
                    <a:bodyPr/>
                    <a:lstStyle/>
                    <a:p>
                      <a:pPr algn="l">
                        <a:spcAft>
                          <a:spcPts val="0"/>
                        </a:spcAft>
                      </a:pPr>
                      <a:r>
                        <a:rPr lang="en-US" sz="1200" b="1" kern="100">
                          <a:solidFill>
                            <a:schemeClr val="tx1"/>
                          </a:solidFill>
                        </a:rPr>
                        <a:t>R30</a:t>
                      </a:r>
                      <a:endParaRPr lang="zh-CN" sz="1200" b="1" kern="10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8"/>
                  </a:ext>
                </a:extLst>
              </a:tr>
              <a:tr h="159985">
                <a:tc>
                  <a:txBody>
                    <a:bodyPr/>
                    <a:lstStyle/>
                    <a:p>
                      <a:pPr algn="l">
                        <a:spcAft>
                          <a:spcPts val="0"/>
                        </a:spcAft>
                      </a:pPr>
                      <a:r>
                        <a:rPr lang="en-US" sz="1200" b="1" kern="100" dirty="0">
                          <a:solidFill>
                            <a:schemeClr val="tx1"/>
                          </a:solidFill>
                        </a:rPr>
                        <a:t>R31</a:t>
                      </a:r>
                      <a:endParaRPr lang="zh-CN" sz="1200" b="1" kern="100" dirty="0">
                        <a:solidFill>
                          <a:schemeClr val="tx1"/>
                        </a:solidFill>
                        <a:latin typeface="Times New Roman"/>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tc>
                  <a:txBody>
                    <a:bodyPr/>
                    <a:lstStyle/>
                    <a:p>
                      <a:pPr algn="l">
                        <a:spcAft>
                          <a:spcPts val="0"/>
                        </a:spcAft>
                      </a:pPr>
                      <a:endParaRPr lang="zh-CN" sz="1200" b="1" kern="100" dirty="0">
                        <a:solidFill>
                          <a:schemeClr val="tx1"/>
                        </a:solidFill>
                        <a:latin typeface="Cambria Math" panose="02040503050406030204" pitchFamily="18" charset="0"/>
                        <a:ea typeface="宋体"/>
                        <a:cs typeface="Times New Roman"/>
                      </a:endParaRPr>
                    </a:p>
                  </a:txBody>
                  <a:tcPr marL="68560" marR="68560" marT="0" marB="0" anchor="ctr"/>
                </a:tc>
                <a:extLst>
                  <a:ext uri="{0D108BD9-81ED-4DB2-BD59-A6C34878D82A}">
                    <a16:rowId xmlns:a16="http://schemas.microsoft.com/office/drawing/2014/main" val="10009"/>
                  </a:ext>
                </a:extLst>
              </a:tr>
            </a:tbl>
          </a:graphicData>
        </a:graphic>
      </p:graphicFrame>
      <p:grpSp>
        <p:nvGrpSpPr>
          <p:cNvPr id="13" name="组合 12">
            <a:extLst>
              <a:ext uri="{FF2B5EF4-FFF2-40B4-BE49-F238E27FC236}">
                <a16:creationId xmlns:a16="http://schemas.microsoft.com/office/drawing/2014/main" id="{633CAC3C-B9C8-F39A-9AC7-AE4AEE2318C4}"/>
              </a:ext>
            </a:extLst>
          </p:cNvPr>
          <p:cNvGrpSpPr/>
          <p:nvPr/>
        </p:nvGrpSpPr>
        <p:grpSpPr>
          <a:xfrm>
            <a:off x="8870559" y="3470224"/>
            <a:ext cx="2671374" cy="2888493"/>
            <a:chOff x="7340560" y="3317692"/>
            <a:chExt cx="1571626" cy="3263901"/>
          </a:xfrm>
        </p:grpSpPr>
        <p:sp>
          <p:nvSpPr>
            <p:cNvPr id="14" name="Line 17">
              <a:extLst>
                <a:ext uri="{FF2B5EF4-FFF2-40B4-BE49-F238E27FC236}">
                  <a16:creationId xmlns:a16="http://schemas.microsoft.com/office/drawing/2014/main" id="{01265918-C608-E670-A511-8C962BD6799B}"/>
                </a:ext>
              </a:extLst>
            </p:cNvPr>
            <p:cNvSpPr>
              <a:spLocks noChangeShapeType="1"/>
            </p:cNvSpPr>
            <p:nvPr/>
          </p:nvSpPr>
          <p:spPr bwMode="auto">
            <a:xfrm>
              <a:off x="8178760" y="3317692"/>
              <a:ext cx="0" cy="2905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5" name="Rectangle 16">
              <a:extLst>
                <a:ext uri="{FF2B5EF4-FFF2-40B4-BE49-F238E27FC236}">
                  <a16:creationId xmlns:a16="http://schemas.microsoft.com/office/drawing/2014/main" id="{CC36D0B0-EAA6-BA29-8396-8FAFA95E7BE9}"/>
                </a:ext>
              </a:extLst>
            </p:cNvPr>
            <p:cNvSpPr>
              <a:spLocks noChangeArrowheads="1"/>
            </p:cNvSpPr>
            <p:nvPr/>
          </p:nvSpPr>
          <p:spPr bwMode="auto">
            <a:xfrm>
              <a:off x="7537410" y="3608204"/>
              <a:ext cx="1284288" cy="6111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R1</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x3000 0000</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R3</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0</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和数</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R2</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1</a:t>
              </a:r>
              <a:r>
                <a:rPr lang="en-US" altLang="zh-CN" sz="1100" b="1" dirty="0">
                  <a:solidFill>
                    <a:prstClr val="black"/>
                  </a:solidFill>
                  <a:cs typeface="Times New Roman" panose="02020603050405020304" pitchFamily="18" charset="0"/>
                </a:rPr>
                <a:t>0</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计数</a:t>
              </a:r>
              <a:endParaRPr lang="en-US" altLang="zh-CN" sz="1100" b="1" dirty="0">
                <a:solidFill>
                  <a:prstClr val="black"/>
                </a:solidFill>
                <a:sym typeface="Symbol" panose="05050102010706020507" pitchFamily="18" charset="2"/>
              </a:endParaRPr>
            </a:p>
            <a:p>
              <a:pPr eaLnBrk="0" fontAlgn="base" hangingPunct="0">
                <a:spcBef>
                  <a:spcPct val="0"/>
                </a:spcBef>
                <a:spcAft>
                  <a:spcPct val="0"/>
                </a:spcAft>
              </a:pPr>
              <a:endParaRPr lang="en-US" altLang="zh-CN" sz="1100" b="1" dirty="0">
                <a:solidFill>
                  <a:prstClr val="black"/>
                </a:solidFill>
                <a:cs typeface="Times New Roman" panose="02020603050405020304" pitchFamily="18" charset="0"/>
                <a:sym typeface="Symbol" panose="05050102010706020507" pitchFamily="18" charset="2"/>
              </a:endParaRPr>
            </a:p>
          </p:txBody>
        </p:sp>
        <p:sp>
          <p:nvSpPr>
            <p:cNvPr id="16" name="Line 15">
              <a:extLst>
                <a:ext uri="{FF2B5EF4-FFF2-40B4-BE49-F238E27FC236}">
                  <a16:creationId xmlns:a16="http://schemas.microsoft.com/office/drawing/2014/main" id="{D82BD9BF-FB96-2928-9731-207BF2CCF21E}"/>
                </a:ext>
              </a:extLst>
            </p:cNvPr>
            <p:cNvSpPr>
              <a:spLocks noChangeShapeType="1"/>
            </p:cNvSpPr>
            <p:nvPr/>
          </p:nvSpPr>
          <p:spPr bwMode="auto">
            <a:xfrm>
              <a:off x="8186699" y="4219392"/>
              <a:ext cx="1587" cy="2921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7" name="Line 14">
              <a:extLst>
                <a:ext uri="{FF2B5EF4-FFF2-40B4-BE49-F238E27FC236}">
                  <a16:creationId xmlns:a16="http://schemas.microsoft.com/office/drawing/2014/main" id="{66C9613A-7A15-FAEE-06CD-C5B7B7832072}"/>
                </a:ext>
              </a:extLst>
            </p:cNvPr>
            <p:cNvSpPr>
              <a:spLocks noChangeShapeType="1"/>
            </p:cNvSpPr>
            <p:nvPr/>
          </p:nvSpPr>
          <p:spPr bwMode="auto">
            <a:xfrm>
              <a:off x="8189874" y="5051242"/>
              <a:ext cx="1587" cy="2905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18" name="AutoShape 13">
              <a:extLst>
                <a:ext uri="{FF2B5EF4-FFF2-40B4-BE49-F238E27FC236}">
                  <a16:creationId xmlns:a16="http://schemas.microsoft.com/office/drawing/2014/main" id="{6C43951B-094E-94C9-6E82-910EEEF1F4E6}"/>
                </a:ext>
              </a:extLst>
            </p:cNvPr>
            <p:cNvSpPr>
              <a:spLocks noChangeArrowheads="1"/>
            </p:cNvSpPr>
            <p:nvPr/>
          </p:nvSpPr>
          <p:spPr bwMode="auto">
            <a:xfrm>
              <a:off x="7775536" y="4508318"/>
              <a:ext cx="811213" cy="542925"/>
            </a:xfrm>
            <a:prstGeom prst="flowChartDecision">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R2</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rPr>
                <a:t>0</a:t>
              </a:r>
              <a:endParaRPr lang="en-US" altLang="zh-CN" sz="1100" b="1" dirty="0">
                <a:solidFill>
                  <a:prstClr val="black"/>
                </a:solidFill>
              </a:endParaRPr>
            </a:p>
            <a:p>
              <a:pPr eaLnBrk="0" fontAlgn="base" hangingPunct="0">
                <a:spcBef>
                  <a:spcPct val="0"/>
                </a:spcBef>
                <a:spcAft>
                  <a:spcPct val="0"/>
                </a:spcAft>
              </a:pPr>
              <a:endParaRPr lang="en-US" altLang="zh-CN" sz="1100" b="1" dirty="0">
                <a:solidFill>
                  <a:prstClr val="black"/>
                </a:solidFill>
              </a:endParaRPr>
            </a:p>
          </p:txBody>
        </p:sp>
        <p:sp>
          <p:nvSpPr>
            <p:cNvPr id="39" name="Text Box 12">
              <a:extLst>
                <a:ext uri="{FF2B5EF4-FFF2-40B4-BE49-F238E27FC236}">
                  <a16:creationId xmlns:a16="http://schemas.microsoft.com/office/drawing/2014/main" id="{06CE72E5-2331-04CF-D7C5-520ACAB3F397}"/>
                </a:ext>
              </a:extLst>
            </p:cNvPr>
            <p:cNvSpPr txBox="1">
              <a:spLocks noChangeArrowheads="1"/>
            </p:cNvSpPr>
            <p:nvPr/>
          </p:nvSpPr>
          <p:spPr bwMode="auto">
            <a:xfrm>
              <a:off x="7469146" y="4472098"/>
              <a:ext cx="1809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zh-CN" altLang="zh-CN" sz="1100" b="1" dirty="0">
                  <a:solidFill>
                    <a:prstClr val="black"/>
                  </a:solidFill>
                  <a:cs typeface="Times New Roman" panose="02020603050405020304" pitchFamily="18" charset="0"/>
                </a:rPr>
                <a:t>是</a:t>
              </a:r>
              <a:endParaRPr lang="zh-CN" altLang="zh-CN" sz="1100" b="1" dirty="0">
                <a:solidFill>
                  <a:prstClr val="black"/>
                </a:solidFill>
              </a:endParaRPr>
            </a:p>
          </p:txBody>
        </p:sp>
        <p:sp>
          <p:nvSpPr>
            <p:cNvPr id="40" name="Line 11">
              <a:extLst>
                <a:ext uri="{FF2B5EF4-FFF2-40B4-BE49-F238E27FC236}">
                  <a16:creationId xmlns:a16="http://schemas.microsoft.com/office/drawing/2014/main" id="{3C569CF8-F95A-5BBD-6136-FE30A659C703}"/>
                </a:ext>
              </a:extLst>
            </p:cNvPr>
            <p:cNvSpPr>
              <a:spLocks noChangeShapeType="1"/>
            </p:cNvSpPr>
            <p:nvPr/>
          </p:nvSpPr>
          <p:spPr bwMode="auto">
            <a:xfrm flipH="1" flipV="1">
              <a:off x="7340560" y="4762317"/>
              <a:ext cx="438149" cy="95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1" name="Rectangle 10">
              <a:extLst>
                <a:ext uri="{FF2B5EF4-FFF2-40B4-BE49-F238E27FC236}">
                  <a16:creationId xmlns:a16="http://schemas.microsoft.com/office/drawing/2014/main" id="{397127BA-ACDF-FAFC-3915-6566107BC023}"/>
                </a:ext>
              </a:extLst>
            </p:cNvPr>
            <p:cNvSpPr>
              <a:spLocks noChangeArrowheads="1"/>
            </p:cNvSpPr>
            <p:nvPr/>
          </p:nvSpPr>
          <p:spPr bwMode="auto">
            <a:xfrm>
              <a:off x="7645361" y="5341754"/>
              <a:ext cx="1090613" cy="8016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rPr>
                <a:t>R4</a:t>
              </a:r>
              <a:r>
                <a:rPr lang="zh-CN" altLang="en-US" sz="1100" b="1" dirty="0">
                  <a:solidFill>
                    <a:prstClr val="black"/>
                  </a:solidFill>
                  <a:cs typeface="Times New Roman" panose="02020603050405020304" pitchFamily="18" charset="0"/>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M[R1]</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R3</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R3+R4</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R1</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rPr>
                <a:t>R1+4</a:t>
              </a:r>
              <a:endParaRPr lang="en-US" altLang="zh-CN" sz="1100" b="1" dirty="0">
                <a:solidFill>
                  <a:prstClr val="black"/>
                </a:solidFill>
                <a:sym typeface="Symbol" panose="05050102010706020507" pitchFamily="18" charset="2"/>
              </a:endParaRPr>
            </a:p>
            <a:p>
              <a:pPr algn="ctr" eaLnBrk="0" fontAlgn="base" hangingPunct="0">
                <a:spcBef>
                  <a:spcPct val="0"/>
                </a:spcBef>
                <a:spcAft>
                  <a:spcPct val="0"/>
                </a:spcAft>
              </a:pPr>
              <a:r>
                <a:rPr lang="en-US" altLang="zh-CN" sz="1100" b="1" dirty="0">
                  <a:solidFill>
                    <a:prstClr val="black"/>
                  </a:solidFill>
                  <a:cs typeface="Times New Roman" panose="02020603050405020304" pitchFamily="18" charset="0"/>
                  <a:sym typeface="Symbol" panose="05050102010706020507" pitchFamily="18" charset="2"/>
                </a:rPr>
                <a:t>R2</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a:t>
              </a:r>
              <a:r>
                <a:rPr lang="zh-CN" altLang="en-US" sz="1100" b="1" dirty="0">
                  <a:solidFill>
                    <a:prstClr val="black"/>
                  </a:solidFill>
                  <a:cs typeface="Times New Roman" panose="02020603050405020304" pitchFamily="18" charset="0"/>
                  <a:sym typeface="Symbol" panose="05050102010706020507" pitchFamily="18" charset="2"/>
                </a:rPr>
                <a:t> </a:t>
              </a:r>
              <a:r>
                <a:rPr lang="en-US" altLang="zh-CN" sz="1100" b="1" dirty="0">
                  <a:solidFill>
                    <a:prstClr val="black"/>
                  </a:solidFill>
                  <a:cs typeface="Times New Roman" panose="02020603050405020304" pitchFamily="18" charset="0"/>
                  <a:sym typeface="Symbol" panose="05050102010706020507" pitchFamily="18" charset="2"/>
                </a:rPr>
                <a:t>R2-1</a:t>
              </a:r>
              <a:endParaRPr lang="zh-CN" altLang="en-US" sz="1100" b="1" dirty="0">
                <a:solidFill>
                  <a:prstClr val="black"/>
                </a:solidFill>
                <a:sym typeface="Symbol" panose="05050102010706020507" pitchFamily="18" charset="2"/>
              </a:endParaRPr>
            </a:p>
            <a:p>
              <a:pPr eaLnBrk="0" fontAlgn="base" hangingPunct="0">
                <a:spcBef>
                  <a:spcPct val="0"/>
                </a:spcBef>
                <a:spcAft>
                  <a:spcPct val="0"/>
                </a:spcAft>
              </a:pPr>
              <a:endParaRPr lang="zh-CN" altLang="en-US" sz="1100" b="1" dirty="0">
                <a:solidFill>
                  <a:prstClr val="black"/>
                </a:solidFill>
                <a:cs typeface="Times New Roman" panose="02020603050405020304" pitchFamily="18" charset="0"/>
                <a:sym typeface="Symbol" panose="05050102010706020507" pitchFamily="18" charset="2"/>
              </a:endParaRPr>
            </a:p>
          </p:txBody>
        </p:sp>
        <p:sp>
          <p:nvSpPr>
            <p:cNvPr id="42" name="Line 9">
              <a:extLst>
                <a:ext uri="{FF2B5EF4-FFF2-40B4-BE49-F238E27FC236}">
                  <a16:creationId xmlns:a16="http://schemas.microsoft.com/office/drawing/2014/main" id="{8D7A6826-CAFF-C9FC-F10E-EA7F120C433D}"/>
                </a:ext>
              </a:extLst>
            </p:cNvPr>
            <p:cNvSpPr>
              <a:spLocks noChangeShapeType="1"/>
            </p:cNvSpPr>
            <p:nvPr/>
          </p:nvSpPr>
          <p:spPr bwMode="auto">
            <a:xfrm>
              <a:off x="7340560" y="4762317"/>
              <a:ext cx="0" cy="15335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3" name="Line 8">
              <a:extLst>
                <a:ext uri="{FF2B5EF4-FFF2-40B4-BE49-F238E27FC236}">
                  <a16:creationId xmlns:a16="http://schemas.microsoft.com/office/drawing/2014/main" id="{A83EAA10-00FA-EFAA-F52B-4F3F283C1CD3}"/>
                </a:ext>
              </a:extLst>
            </p:cNvPr>
            <p:cNvSpPr>
              <a:spLocks noChangeShapeType="1"/>
            </p:cNvSpPr>
            <p:nvPr/>
          </p:nvSpPr>
          <p:spPr bwMode="auto">
            <a:xfrm>
              <a:off x="7340560" y="6295842"/>
              <a:ext cx="8382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4" name="Line 7">
              <a:extLst>
                <a:ext uri="{FF2B5EF4-FFF2-40B4-BE49-F238E27FC236}">
                  <a16:creationId xmlns:a16="http://schemas.microsoft.com/office/drawing/2014/main" id="{B2F60B24-CFCF-BDC5-62C4-FDEB7DC520DE}"/>
                </a:ext>
              </a:extLst>
            </p:cNvPr>
            <p:cNvSpPr>
              <a:spLocks noChangeShapeType="1"/>
            </p:cNvSpPr>
            <p:nvPr/>
          </p:nvSpPr>
          <p:spPr bwMode="auto">
            <a:xfrm>
              <a:off x="8180349" y="6291080"/>
              <a:ext cx="1587" cy="2905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5" name="Text Box 6">
              <a:extLst>
                <a:ext uri="{FF2B5EF4-FFF2-40B4-BE49-F238E27FC236}">
                  <a16:creationId xmlns:a16="http://schemas.microsoft.com/office/drawing/2014/main" id="{BA38784F-7E5C-DCA6-5A1E-CAF35697F6F9}"/>
                </a:ext>
              </a:extLst>
            </p:cNvPr>
            <p:cNvSpPr txBox="1">
              <a:spLocks noChangeArrowheads="1"/>
            </p:cNvSpPr>
            <p:nvPr/>
          </p:nvSpPr>
          <p:spPr bwMode="auto">
            <a:xfrm>
              <a:off x="8251786" y="5067117"/>
              <a:ext cx="1809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72000" rIns="36000" bIns="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pPr>
              <a:r>
                <a:rPr lang="zh-CN" altLang="zh-CN" sz="1100" b="1">
                  <a:solidFill>
                    <a:prstClr val="black"/>
                  </a:solidFill>
                  <a:cs typeface="Times New Roman" panose="02020603050405020304" pitchFamily="18" charset="0"/>
                </a:rPr>
                <a:t>否</a:t>
              </a:r>
              <a:endParaRPr lang="zh-CN" altLang="zh-CN" sz="1100" b="1">
                <a:solidFill>
                  <a:prstClr val="black"/>
                </a:solidFill>
              </a:endParaRPr>
            </a:p>
          </p:txBody>
        </p:sp>
        <p:sp>
          <p:nvSpPr>
            <p:cNvPr id="46" name="Line 5">
              <a:extLst>
                <a:ext uri="{FF2B5EF4-FFF2-40B4-BE49-F238E27FC236}">
                  <a16:creationId xmlns:a16="http://schemas.microsoft.com/office/drawing/2014/main" id="{32B73D78-1E73-ECE1-7E8F-475F70CCC727}"/>
                </a:ext>
              </a:extLst>
            </p:cNvPr>
            <p:cNvSpPr>
              <a:spLocks noChangeShapeType="1"/>
            </p:cNvSpPr>
            <p:nvPr/>
          </p:nvSpPr>
          <p:spPr bwMode="auto">
            <a:xfrm>
              <a:off x="8731210" y="5724342"/>
              <a:ext cx="1793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7" name="Line 4">
              <a:extLst>
                <a:ext uri="{FF2B5EF4-FFF2-40B4-BE49-F238E27FC236}">
                  <a16:creationId xmlns:a16="http://schemas.microsoft.com/office/drawing/2014/main" id="{7AD6680C-BBD8-566F-0356-E720D3A8FFE0}"/>
                </a:ext>
              </a:extLst>
            </p:cNvPr>
            <p:cNvSpPr>
              <a:spLocks noChangeShapeType="1"/>
            </p:cNvSpPr>
            <p:nvPr/>
          </p:nvSpPr>
          <p:spPr bwMode="auto">
            <a:xfrm flipV="1">
              <a:off x="8910599" y="4314642"/>
              <a:ext cx="1587" cy="14097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sp>
          <p:nvSpPr>
            <p:cNvPr id="48" name="Line 3">
              <a:extLst>
                <a:ext uri="{FF2B5EF4-FFF2-40B4-BE49-F238E27FC236}">
                  <a16:creationId xmlns:a16="http://schemas.microsoft.com/office/drawing/2014/main" id="{8548935C-5FF8-6CED-490B-A7B0CA904467}"/>
                </a:ext>
              </a:extLst>
            </p:cNvPr>
            <p:cNvSpPr>
              <a:spLocks noChangeShapeType="1"/>
            </p:cNvSpPr>
            <p:nvPr/>
          </p:nvSpPr>
          <p:spPr bwMode="auto">
            <a:xfrm flipH="1">
              <a:off x="8186698" y="4322579"/>
              <a:ext cx="723900" cy="1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36000" tIns="72000" rIns="36000"/>
            <a:lstStyle/>
            <a:p>
              <a:pPr eaLnBrk="0" fontAlgn="base" hangingPunct="0">
                <a:spcBef>
                  <a:spcPct val="0"/>
                </a:spcBef>
                <a:spcAft>
                  <a:spcPct val="0"/>
                </a:spcAft>
              </a:pPr>
              <a:endParaRPr kumimoji="1" lang="zh-CN" altLang="en-US" sz="1100">
                <a:solidFill>
                  <a:prstClr val="black"/>
                </a:solidFill>
                <a:latin typeface="Times New Roman" panose="02020603050405020304" pitchFamily="18" charset="0"/>
                <a:ea typeface="宋体" panose="02010600030101010101" pitchFamily="2" charset="-122"/>
              </a:endParaRPr>
            </a:p>
          </p:txBody>
        </p:sp>
      </p:grpSp>
    </p:spTree>
    <p:custDataLst>
      <p:tags r:id="rId1"/>
    </p:custDataLst>
    <p:extLst>
      <p:ext uri="{BB962C8B-B14F-4D97-AF65-F5344CB8AC3E}">
        <p14:creationId xmlns:p14="http://schemas.microsoft.com/office/powerpoint/2010/main" val="30850106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525" y="1756229"/>
            <a:ext cx="12201525" cy="3264898"/>
          </a:xfrm>
          <a:prstGeom prst="rect">
            <a:avLst/>
          </a:prstGeom>
          <a:solidFill>
            <a:srgbClr val="4E75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 name="TextBox 2"/>
          <p:cNvSpPr txBox="1"/>
          <p:nvPr>
            <p:custDataLst>
              <p:tags r:id="rId2"/>
            </p:custDataLst>
          </p:nvPr>
        </p:nvSpPr>
        <p:spPr>
          <a:xfrm>
            <a:off x="4653280" y="2826068"/>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7200" b="1" spc="200" dirty="0">
                <a:solidFill>
                  <a:srgbClr val="B88F4D"/>
                </a:solidFill>
                <a:latin typeface="Arial" panose="020B0604020202020204" pitchFamily="34" charset="0"/>
                <a:ea typeface="微软雅黑" panose="020B0503020204020204" pitchFamily="34" charset="-122"/>
                <a:cs typeface="Arial" panose="020B0604020202020204" pitchFamily="34" charset="0"/>
                <a:sym typeface="+mn-lt"/>
              </a:rPr>
              <a:t>04</a:t>
            </a:r>
          </a:p>
        </p:txBody>
      </p:sp>
      <p:sp>
        <p:nvSpPr>
          <p:cNvPr id="13" name="标题 12"/>
          <p:cNvSpPr>
            <a:spLocks noGrp="1"/>
          </p:cNvSpPr>
          <p:nvPr>
            <p:custDataLst>
              <p:tags r:id="rId3"/>
            </p:custDataLst>
          </p:nvPr>
        </p:nvSpPr>
        <p:spPr>
          <a:xfrm>
            <a:off x="6169024" y="2977833"/>
            <a:ext cx="4914265" cy="83566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en-US" altLang="zh-CN" sz="3200" dirty="0">
                <a:solidFill>
                  <a:schemeClr val="bg1"/>
                </a:solidFill>
              </a:rPr>
              <a:t>RISC-V</a:t>
            </a:r>
            <a:r>
              <a:rPr lang="zh-CN" altLang="en-US" sz="3200" dirty="0">
                <a:solidFill>
                  <a:schemeClr val="bg1"/>
                </a:solidFill>
              </a:rPr>
              <a:t>指令</a:t>
            </a:r>
            <a:endParaRPr lang="zh-CN" altLang="en-US" sz="3200" dirty="0">
              <a:solidFill>
                <a:schemeClr val="bg1"/>
              </a:solidFill>
              <a:ea typeface="微软雅黑" panose="020B0503020204020204" pitchFamily="34" charset="-122"/>
            </a:endParaRPr>
          </a:p>
        </p:txBody>
      </p:sp>
      <p:cxnSp>
        <p:nvCxnSpPr>
          <p:cNvPr id="19" name="直接连接符 18"/>
          <p:cNvCxnSpPr/>
          <p:nvPr/>
        </p:nvCxnSpPr>
        <p:spPr>
          <a:xfrm>
            <a:off x="3903980" y="2765425"/>
            <a:ext cx="0" cy="1451610"/>
          </a:xfrm>
          <a:prstGeom prst="line">
            <a:avLst/>
          </a:prstGeom>
          <a:ln w="9525">
            <a:solidFill>
              <a:srgbClr val="B88F4D"/>
            </a:solidFill>
          </a:ln>
        </p:spPr>
        <p:style>
          <a:lnRef idx="1">
            <a:schemeClr val="accent1"/>
          </a:lnRef>
          <a:fillRef idx="0">
            <a:schemeClr val="accent1"/>
          </a:fillRef>
          <a:effectRef idx="0">
            <a:schemeClr val="accent1"/>
          </a:effectRef>
          <a:fontRef idx="minor">
            <a:schemeClr val="tx1"/>
          </a:fontRef>
        </p:style>
      </p:cxnSp>
      <p:pic>
        <p:nvPicPr>
          <p:cNvPr id="9" name="图片 8" descr="G:\2021\校庆\PPT\logo-08.pnglogo-08">
            <a:extLst>
              <a:ext uri="{FF2B5EF4-FFF2-40B4-BE49-F238E27FC236}">
                <a16:creationId xmlns:a16="http://schemas.microsoft.com/office/drawing/2014/main" id="{A62D7C2F-1B42-4F9E-ADC0-6A029E3724CA}"/>
              </a:ext>
            </a:extLst>
          </p:cNvPr>
          <p:cNvPicPr>
            <a:picLocks noChangeAspect="1"/>
          </p:cNvPicPr>
          <p:nvPr/>
        </p:nvPicPr>
        <p:blipFill>
          <a:blip r:embed="rId6"/>
          <a:srcRect/>
          <a:stretch>
            <a:fillRect/>
          </a:stretch>
        </p:blipFill>
        <p:spPr>
          <a:xfrm>
            <a:off x="9502775" y="-1289050"/>
            <a:ext cx="4442460" cy="4091940"/>
          </a:xfrm>
          <a:prstGeom prst="rect">
            <a:avLst/>
          </a:prstGeom>
        </p:spPr>
      </p:pic>
      <p:pic>
        <p:nvPicPr>
          <p:cNvPr id="10" name="图片 9" descr="G:\2021\校庆\PPT\logo-09.pnglogo-09">
            <a:extLst>
              <a:ext uri="{FF2B5EF4-FFF2-40B4-BE49-F238E27FC236}">
                <a16:creationId xmlns:a16="http://schemas.microsoft.com/office/drawing/2014/main" id="{91FCD46B-D7C1-485A-8F75-C3215EC455E8}"/>
              </a:ext>
            </a:extLst>
          </p:cNvPr>
          <p:cNvPicPr>
            <a:picLocks noChangeAspect="1"/>
          </p:cNvPicPr>
          <p:nvPr/>
        </p:nvPicPr>
        <p:blipFill>
          <a:blip r:embed="rId7"/>
          <a:srcRect/>
          <a:stretch>
            <a:fillRect/>
          </a:stretch>
        </p:blipFill>
        <p:spPr>
          <a:xfrm>
            <a:off x="-951230" y="3764598"/>
            <a:ext cx="3503930" cy="3227070"/>
          </a:xfrm>
          <a:prstGeom prst="rect">
            <a:avLst/>
          </a:prstGeom>
        </p:spPr>
      </p:pic>
      <p:grpSp>
        <p:nvGrpSpPr>
          <p:cNvPr id="11" name="组合 10">
            <a:extLst>
              <a:ext uri="{FF2B5EF4-FFF2-40B4-BE49-F238E27FC236}">
                <a16:creationId xmlns:a16="http://schemas.microsoft.com/office/drawing/2014/main" id="{54A390AC-C27E-4A53-8E1D-EED3036834D3}"/>
              </a:ext>
            </a:extLst>
          </p:cNvPr>
          <p:cNvGrpSpPr/>
          <p:nvPr/>
        </p:nvGrpSpPr>
        <p:grpSpPr>
          <a:xfrm>
            <a:off x="-6350" y="5576887"/>
            <a:ext cx="12192000" cy="1281113"/>
            <a:chOff x="-6350" y="3575050"/>
            <a:chExt cx="12192000" cy="1281113"/>
          </a:xfrm>
          <a:gradFill>
            <a:gsLst>
              <a:gs pos="0">
                <a:srgbClr val="BD934E">
                  <a:alpha val="0"/>
                </a:srgbClr>
              </a:gs>
              <a:gs pos="100000">
                <a:srgbClr val="BD934E">
                  <a:alpha val="50000"/>
                </a:srgbClr>
              </a:gs>
            </a:gsLst>
            <a:lin ang="5400000" scaled="0"/>
          </a:gradFill>
        </p:grpSpPr>
        <p:grpSp>
          <p:nvGrpSpPr>
            <p:cNvPr id="12" name="Group 205">
              <a:extLst>
                <a:ext uri="{FF2B5EF4-FFF2-40B4-BE49-F238E27FC236}">
                  <a16:creationId xmlns:a16="http://schemas.microsoft.com/office/drawing/2014/main" id="{E2944FC1-C752-462D-9FCA-65183D6FDFC0}"/>
                </a:ext>
              </a:extLst>
            </p:cNvPr>
            <p:cNvGrpSpPr>
              <a:grpSpLocks/>
            </p:cNvGrpSpPr>
            <p:nvPr userDrawn="1"/>
          </p:nvGrpSpPr>
          <p:grpSpPr bwMode="auto">
            <a:xfrm>
              <a:off x="4810125" y="4400550"/>
              <a:ext cx="4105275" cy="433388"/>
              <a:chOff x="3030" y="2772"/>
              <a:chExt cx="2586" cy="273"/>
            </a:xfrm>
            <a:grpFill/>
          </p:grpSpPr>
          <p:sp>
            <p:nvSpPr>
              <p:cNvPr id="117" name="Line 5">
                <a:extLst>
                  <a:ext uri="{FF2B5EF4-FFF2-40B4-BE49-F238E27FC236}">
                    <a16:creationId xmlns:a16="http://schemas.microsoft.com/office/drawing/2014/main" id="{EAD416F2-CEB0-47CF-A933-96D2CCF0F874}"/>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6">
                <a:extLst>
                  <a:ext uri="{FF2B5EF4-FFF2-40B4-BE49-F238E27FC236}">
                    <a16:creationId xmlns:a16="http://schemas.microsoft.com/office/drawing/2014/main" id="{45C8CF62-8651-498C-80B3-DB3E38083939}"/>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7">
                <a:extLst>
                  <a:ext uri="{FF2B5EF4-FFF2-40B4-BE49-F238E27FC236}">
                    <a16:creationId xmlns:a16="http://schemas.microsoft.com/office/drawing/2014/main" id="{5093B280-F0C8-4CAA-8FF6-D0D99A9C98AF}"/>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8">
                <a:extLst>
                  <a:ext uri="{FF2B5EF4-FFF2-40B4-BE49-F238E27FC236}">
                    <a16:creationId xmlns:a16="http://schemas.microsoft.com/office/drawing/2014/main" id="{E5E4E009-5E46-4D83-8473-D9C60DD0C138}"/>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9">
                <a:extLst>
                  <a:ext uri="{FF2B5EF4-FFF2-40B4-BE49-F238E27FC236}">
                    <a16:creationId xmlns:a16="http://schemas.microsoft.com/office/drawing/2014/main" id="{76F83A0A-7E07-41E6-88F9-8E20A28EE7C0}"/>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0">
                <a:extLst>
                  <a:ext uri="{FF2B5EF4-FFF2-40B4-BE49-F238E27FC236}">
                    <a16:creationId xmlns:a16="http://schemas.microsoft.com/office/drawing/2014/main" id="{C4DD1F2B-C5E9-44FC-ACCC-67058A4CBDEC}"/>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1">
                <a:extLst>
                  <a:ext uri="{FF2B5EF4-FFF2-40B4-BE49-F238E27FC236}">
                    <a16:creationId xmlns:a16="http://schemas.microsoft.com/office/drawing/2014/main" id="{18CFE215-7C32-41EF-AA25-4BA786A7FDF5}"/>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
                <a:extLst>
                  <a:ext uri="{FF2B5EF4-FFF2-40B4-BE49-F238E27FC236}">
                    <a16:creationId xmlns:a16="http://schemas.microsoft.com/office/drawing/2014/main" id="{4AEF8AF7-0039-4E08-B8DE-F7FA8199569D}"/>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3">
                <a:extLst>
                  <a:ext uri="{FF2B5EF4-FFF2-40B4-BE49-F238E27FC236}">
                    <a16:creationId xmlns:a16="http://schemas.microsoft.com/office/drawing/2014/main" id="{1D3D927F-B301-45F3-8E2B-ED8584DDAF17}"/>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4">
                <a:extLst>
                  <a:ext uri="{FF2B5EF4-FFF2-40B4-BE49-F238E27FC236}">
                    <a16:creationId xmlns:a16="http://schemas.microsoft.com/office/drawing/2014/main" id="{905D27A2-9DA4-44FD-B666-862A721CC9B3}"/>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5">
                <a:extLst>
                  <a:ext uri="{FF2B5EF4-FFF2-40B4-BE49-F238E27FC236}">
                    <a16:creationId xmlns:a16="http://schemas.microsoft.com/office/drawing/2014/main" id="{5E2AB4B1-7B57-40BD-BAB1-06C44DA3BA4A}"/>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6">
                <a:extLst>
                  <a:ext uri="{FF2B5EF4-FFF2-40B4-BE49-F238E27FC236}">
                    <a16:creationId xmlns:a16="http://schemas.microsoft.com/office/drawing/2014/main" id="{8AB9D97F-B504-41E5-AE06-63A012FCBADF}"/>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7">
                <a:extLst>
                  <a:ext uri="{FF2B5EF4-FFF2-40B4-BE49-F238E27FC236}">
                    <a16:creationId xmlns:a16="http://schemas.microsoft.com/office/drawing/2014/main" id="{47779405-097A-4BE0-882D-76E7F82C8C6E}"/>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8">
                <a:extLst>
                  <a:ext uri="{FF2B5EF4-FFF2-40B4-BE49-F238E27FC236}">
                    <a16:creationId xmlns:a16="http://schemas.microsoft.com/office/drawing/2014/main" id="{236B67C1-B503-4361-998E-63A6BB77BAB4}"/>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9">
                <a:extLst>
                  <a:ext uri="{FF2B5EF4-FFF2-40B4-BE49-F238E27FC236}">
                    <a16:creationId xmlns:a16="http://schemas.microsoft.com/office/drawing/2014/main" id="{A7FFC1FE-3DA4-468F-91E5-D86EBAAF8837}"/>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20">
                <a:extLst>
                  <a:ext uri="{FF2B5EF4-FFF2-40B4-BE49-F238E27FC236}">
                    <a16:creationId xmlns:a16="http://schemas.microsoft.com/office/drawing/2014/main" id="{53A5554D-F8BE-48E5-8A77-6BAEE0F27B6C}"/>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21">
                <a:extLst>
                  <a:ext uri="{FF2B5EF4-FFF2-40B4-BE49-F238E27FC236}">
                    <a16:creationId xmlns:a16="http://schemas.microsoft.com/office/drawing/2014/main" id="{8C0AAE5B-F4B3-4F47-9252-508355483255}"/>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22">
                <a:extLst>
                  <a:ext uri="{FF2B5EF4-FFF2-40B4-BE49-F238E27FC236}">
                    <a16:creationId xmlns:a16="http://schemas.microsoft.com/office/drawing/2014/main" id="{623A727B-0A98-4283-962B-DB561715C1FC}"/>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23">
                <a:extLst>
                  <a:ext uri="{FF2B5EF4-FFF2-40B4-BE49-F238E27FC236}">
                    <a16:creationId xmlns:a16="http://schemas.microsoft.com/office/drawing/2014/main" id="{11AFDF79-ECE7-4905-B1F2-ACE8ED0CEB40}"/>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4">
                <a:extLst>
                  <a:ext uri="{FF2B5EF4-FFF2-40B4-BE49-F238E27FC236}">
                    <a16:creationId xmlns:a16="http://schemas.microsoft.com/office/drawing/2014/main" id="{8A1ABB4F-29AC-4388-98FA-41B48BAF0FE6}"/>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5">
                <a:extLst>
                  <a:ext uri="{FF2B5EF4-FFF2-40B4-BE49-F238E27FC236}">
                    <a16:creationId xmlns:a16="http://schemas.microsoft.com/office/drawing/2014/main" id="{568A4B37-5289-4838-B032-DA24FD702A08}"/>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6">
                <a:extLst>
                  <a:ext uri="{FF2B5EF4-FFF2-40B4-BE49-F238E27FC236}">
                    <a16:creationId xmlns:a16="http://schemas.microsoft.com/office/drawing/2014/main" id="{FAF19633-161F-4329-8A34-F1A68608DFB6}"/>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7">
                <a:extLst>
                  <a:ext uri="{FF2B5EF4-FFF2-40B4-BE49-F238E27FC236}">
                    <a16:creationId xmlns:a16="http://schemas.microsoft.com/office/drawing/2014/main" id="{E201ACFA-EEF1-4A84-AB88-CE61B8E2733F}"/>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28">
                <a:extLst>
                  <a:ext uri="{FF2B5EF4-FFF2-40B4-BE49-F238E27FC236}">
                    <a16:creationId xmlns:a16="http://schemas.microsoft.com/office/drawing/2014/main" id="{FC084B12-7FC8-4A89-8816-F4131960BE3E}"/>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29">
                <a:extLst>
                  <a:ext uri="{FF2B5EF4-FFF2-40B4-BE49-F238E27FC236}">
                    <a16:creationId xmlns:a16="http://schemas.microsoft.com/office/drawing/2014/main" id="{84E34670-AFF1-4E1D-8FDD-A24E2BC2030E}"/>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30">
                <a:extLst>
                  <a:ext uri="{FF2B5EF4-FFF2-40B4-BE49-F238E27FC236}">
                    <a16:creationId xmlns:a16="http://schemas.microsoft.com/office/drawing/2014/main" id="{C40E194C-FA13-42E9-BC5A-3CE5F3C0E0D1}"/>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31">
                <a:extLst>
                  <a:ext uri="{FF2B5EF4-FFF2-40B4-BE49-F238E27FC236}">
                    <a16:creationId xmlns:a16="http://schemas.microsoft.com/office/drawing/2014/main" id="{8FD974F1-ECE7-46AA-923E-D5B3BFB0DB74}"/>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32">
                <a:extLst>
                  <a:ext uri="{FF2B5EF4-FFF2-40B4-BE49-F238E27FC236}">
                    <a16:creationId xmlns:a16="http://schemas.microsoft.com/office/drawing/2014/main" id="{E987B222-2301-4140-9A62-5EB14E68F18C}"/>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33">
                <a:extLst>
                  <a:ext uri="{FF2B5EF4-FFF2-40B4-BE49-F238E27FC236}">
                    <a16:creationId xmlns:a16="http://schemas.microsoft.com/office/drawing/2014/main" id="{FA8CA113-95C5-4241-93F6-DEBAC3B63088}"/>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34">
                <a:extLst>
                  <a:ext uri="{FF2B5EF4-FFF2-40B4-BE49-F238E27FC236}">
                    <a16:creationId xmlns:a16="http://schemas.microsoft.com/office/drawing/2014/main" id="{35388D6C-B41B-4686-8DB7-6D6029A981DE}"/>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35">
                <a:extLst>
                  <a:ext uri="{FF2B5EF4-FFF2-40B4-BE49-F238E27FC236}">
                    <a16:creationId xmlns:a16="http://schemas.microsoft.com/office/drawing/2014/main" id="{BBD8BE59-DC29-4603-B988-C7D4B0034D6B}"/>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36">
                <a:extLst>
                  <a:ext uri="{FF2B5EF4-FFF2-40B4-BE49-F238E27FC236}">
                    <a16:creationId xmlns:a16="http://schemas.microsoft.com/office/drawing/2014/main" id="{914782A3-CA79-4C2A-9A28-2C4F6114D161}"/>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37">
                <a:extLst>
                  <a:ext uri="{FF2B5EF4-FFF2-40B4-BE49-F238E27FC236}">
                    <a16:creationId xmlns:a16="http://schemas.microsoft.com/office/drawing/2014/main" id="{88815001-3CAF-429D-8B5C-35349645534F}"/>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38">
                <a:extLst>
                  <a:ext uri="{FF2B5EF4-FFF2-40B4-BE49-F238E27FC236}">
                    <a16:creationId xmlns:a16="http://schemas.microsoft.com/office/drawing/2014/main" id="{D9B9F6DD-214D-4FEE-BAFF-16A8C147A6BD}"/>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39">
                <a:extLst>
                  <a:ext uri="{FF2B5EF4-FFF2-40B4-BE49-F238E27FC236}">
                    <a16:creationId xmlns:a16="http://schemas.microsoft.com/office/drawing/2014/main" id="{11363098-AD72-465B-87CD-EA1540D2AF66}"/>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0">
                <a:extLst>
                  <a:ext uri="{FF2B5EF4-FFF2-40B4-BE49-F238E27FC236}">
                    <a16:creationId xmlns:a16="http://schemas.microsoft.com/office/drawing/2014/main" id="{AABC4FDA-1213-4F58-9E01-77EAC4F470B8}"/>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1">
                <a:extLst>
                  <a:ext uri="{FF2B5EF4-FFF2-40B4-BE49-F238E27FC236}">
                    <a16:creationId xmlns:a16="http://schemas.microsoft.com/office/drawing/2014/main" id="{093A76B4-26B3-4341-A1D7-DCEE5D222C82}"/>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2">
                <a:extLst>
                  <a:ext uri="{FF2B5EF4-FFF2-40B4-BE49-F238E27FC236}">
                    <a16:creationId xmlns:a16="http://schemas.microsoft.com/office/drawing/2014/main" id="{F08CD3C6-4C00-4B6D-AD78-8B5B9A7363C0}"/>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3">
                <a:extLst>
                  <a:ext uri="{FF2B5EF4-FFF2-40B4-BE49-F238E27FC236}">
                    <a16:creationId xmlns:a16="http://schemas.microsoft.com/office/drawing/2014/main" id="{BA9BCF4F-6B26-481A-AC0E-E577E33A3885}"/>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4">
                <a:extLst>
                  <a:ext uri="{FF2B5EF4-FFF2-40B4-BE49-F238E27FC236}">
                    <a16:creationId xmlns:a16="http://schemas.microsoft.com/office/drawing/2014/main" id="{EADF28B6-B14E-424F-BF34-17BFE42E7EE8}"/>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5">
                <a:extLst>
                  <a:ext uri="{FF2B5EF4-FFF2-40B4-BE49-F238E27FC236}">
                    <a16:creationId xmlns:a16="http://schemas.microsoft.com/office/drawing/2014/main" id="{91CB88F7-BEA9-4549-9B09-5E4E55146C95}"/>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6">
                <a:extLst>
                  <a:ext uri="{FF2B5EF4-FFF2-40B4-BE49-F238E27FC236}">
                    <a16:creationId xmlns:a16="http://schemas.microsoft.com/office/drawing/2014/main" id="{603711ED-C5EB-4A71-B215-521E71AFCD31}"/>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7">
                <a:extLst>
                  <a:ext uri="{FF2B5EF4-FFF2-40B4-BE49-F238E27FC236}">
                    <a16:creationId xmlns:a16="http://schemas.microsoft.com/office/drawing/2014/main" id="{E719DE56-7BCD-49B7-A350-AF0E51668EEE}"/>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8">
                <a:extLst>
                  <a:ext uri="{FF2B5EF4-FFF2-40B4-BE49-F238E27FC236}">
                    <a16:creationId xmlns:a16="http://schemas.microsoft.com/office/drawing/2014/main" id="{693A81F8-35A4-4C56-9724-5FF713C7C396}"/>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49">
                <a:extLst>
                  <a:ext uri="{FF2B5EF4-FFF2-40B4-BE49-F238E27FC236}">
                    <a16:creationId xmlns:a16="http://schemas.microsoft.com/office/drawing/2014/main" id="{A3DB9144-E1AD-4B20-B65F-1A12E9BAC7FC}"/>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50">
                <a:extLst>
                  <a:ext uri="{FF2B5EF4-FFF2-40B4-BE49-F238E27FC236}">
                    <a16:creationId xmlns:a16="http://schemas.microsoft.com/office/drawing/2014/main" id="{DA77728A-5532-4A7A-A40C-8BDCC0618C67}"/>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51">
                <a:extLst>
                  <a:ext uri="{FF2B5EF4-FFF2-40B4-BE49-F238E27FC236}">
                    <a16:creationId xmlns:a16="http://schemas.microsoft.com/office/drawing/2014/main" id="{E994ACC9-4B32-470F-9044-43E02BD2C2E6}"/>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52">
                <a:extLst>
                  <a:ext uri="{FF2B5EF4-FFF2-40B4-BE49-F238E27FC236}">
                    <a16:creationId xmlns:a16="http://schemas.microsoft.com/office/drawing/2014/main" id="{28D3B174-96C5-40EA-A012-A67FFA7C70C8}"/>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53">
                <a:extLst>
                  <a:ext uri="{FF2B5EF4-FFF2-40B4-BE49-F238E27FC236}">
                    <a16:creationId xmlns:a16="http://schemas.microsoft.com/office/drawing/2014/main" id="{C669CF6C-BE41-4E02-81D4-D5FA4A3C9331}"/>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54">
                <a:extLst>
                  <a:ext uri="{FF2B5EF4-FFF2-40B4-BE49-F238E27FC236}">
                    <a16:creationId xmlns:a16="http://schemas.microsoft.com/office/drawing/2014/main" id="{1023512B-E261-4D34-B152-1816EF43157F}"/>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55">
                <a:extLst>
                  <a:ext uri="{FF2B5EF4-FFF2-40B4-BE49-F238E27FC236}">
                    <a16:creationId xmlns:a16="http://schemas.microsoft.com/office/drawing/2014/main" id="{97CF4D43-4D61-483C-A4C1-284E5CC315AE}"/>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56">
                <a:extLst>
                  <a:ext uri="{FF2B5EF4-FFF2-40B4-BE49-F238E27FC236}">
                    <a16:creationId xmlns:a16="http://schemas.microsoft.com/office/drawing/2014/main" id="{2D48091A-8383-484F-B441-4880654A59A6}"/>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57">
                <a:extLst>
                  <a:ext uri="{FF2B5EF4-FFF2-40B4-BE49-F238E27FC236}">
                    <a16:creationId xmlns:a16="http://schemas.microsoft.com/office/drawing/2014/main" id="{473BD28C-825E-4988-8FE5-A04B9A5F647B}"/>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58">
                <a:extLst>
                  <a:ext uri="{FF2B5EF4-FFF2-40B4-BE49-F238E27FC236}">
                    <a16:creationId xmlns:a16="http://schemas.microsoft.com/office/drawing/2014/main" id="{370A1CB0-23DC-4C64-8A3A-5D60172EA164}"/>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59">
                <a:extLst>
                  <a:ext uri="{FF2B5EF4-FFF2-40B4-BE49-F238E27FC236}">
                    <a16:creationId xmlns:a16="http://schemas.microsoft.com/office/drawing/2014/main" id="{3E678D10-31B4-474E-BE61-0C3B25251049}"/>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60">
                <a:extLst>
                  <a:ext uri="{FF2B5EF4-FFF2-40B4-BE49-F238E27FC236}">
                    <a16:creationId xmlns:a16="http://schemas.microsoft.com/office/drawing/2014/main" id="{67ABF8D6-2CC9-4132-BB35-C87DE191334C}"/>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61">
                <a:extLst>
                  <a:ext uri="{FF2B5EF4-FFF2-40B4-BE49-F238E27FC236}">
                    <a16:creationId xmlns:a16="http://schemas.microsoft.com/office/drawing/2014/main" id="{C4C61B9A-FED0-4E05-9F6E-BE145D7162AA}"/>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62">
                <a:extLst>
                  <a:ext uri="{FF2B5EF4-FFF2-40B4-BE49-F238E27FC236}">
                    <a16:creationId xmlns:a16="http://schemas.microsoft.com/office/drawing/2014/main" id="{151B88AC-765F-44C0-A53F-3FDB4349E1AB}"/>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63">
                <a:extLst>
                  <a:ext uri="{FF2B5EF4-FFF2-40B4-BE49-F238E27FC236}">
                    <a16:creationId xmlns:a16="http://schemas.microsoft.com/office/drawing/2014/main" id="{5BF459B4-AC3A-4EF1-9DC6-C618A0A02A53}"/>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64">
                <a:extLst>
                  <a:ext uri="{FF2B5EF4-FFF2-40B4-BE49-F238E27FC236}">
                    <a16:creationId xmlns:a16="http://schemas.microsoft.com/office/drawing/2014/main" id="{CE8ED756-591F-4F3B-8403-B5E8F31938EF}"/>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65">
                <a:extLst>
                  <a:ext uri="{FF2B5EF4-FFF2-40B4-BE49-F238E27FC236}">
                    <a16:creationId xmlns:a16="http://schemas.microsoft.com/office/drawing/2014/main" id="{CAFC611B-E4BF-4ED7-889C-7354BBBCD85E}"/>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66">
                <a:extLst>
                  <a:ext uri="{FF2B5EF4-FFF2-40B4-BE49-F238E27FC236}">
                    <a16:creationId xmlns:a16="http://schemas.microsoft.com/office/drawing/2014/main" id="{9954A38E-3FA8-4D6B-957D-780CBC84F847}"/>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67">
                <a:extLst>
                  <a:ext uri="{FF2B5EF4-FFF2-40B4-BE49-F238E27FC236}">
                    <a16:creationId xmlns:a16="http://schemas.microsoft.com/office/drawing/2014/main" id="{4C5F7C21-ABDE-46AC-9ECA-641886F11C27}"/>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68">
                <a:extLst>
                  <a:ext uri="{FF2B5EF4-FFF2-40B4-BE49-F238E27FC236}">
                    <a16:creationId xmlns:a16="http://schemas.microsoft.com/office/drawing/2014/main" id="{E012D852-44A8-4E53-ADC2-1353DF8FADB5}"/>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69">
                <a:extLst>
                  <a:ext uri="{FF2B5EF4-FFF2-40B4-BE49-F238E27FC236}">
                    <a16:creationId xmlns:a16="http://schemas.microsoft.com/office/drawing/2014/main" id="{B98ECFF2-62D0-4260-95D6-02B356A15312}"/>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70">
                <a:extLst>
                  <a:ext uri="{FF2B5EF4-FFF2-40B4-BE49-F238E27FC236}">
                    <a16:creationId xmlns:a16="http://schemas.microsoft.com/office/drawing/2014/main" id="{A1751E66-94BE-4C6F-B2D9-B9783A6A5206}"/>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71">
                <a:extLst>
                  <a:ext uri="{FF2B5EF4-FFF2-40B4-BE49-F238E27FC236}">
                    <a16:creationId xmlns:a16="http://schemas.microsoft.com/office/drawing/2014/main" id="{BF058728-980E-4EFE-9CA5-B063A55F2796}"/>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72">
                <a:extLst>
                  <a:ext uri="{FF2B5EF4-FFF2-40B4-BE49-F238E27FC236}">
                    <a16:creationId xmlns:a16="http://schemas.microsoft.com/office/drawing/2014/main" id="{BD6FF8ED-ED14-4926-80C8-385C798416EB}"/>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73">
                <a:extLst>
                  <a:ext uri="{FF2B5EF4-FFF2-40B4-BE49-F238E27FC236}">
                    <a16:creationId xmlns:a16="http://schemas.microsoft.com/office/drawing/2014/main" id="{70DA038F-9962-46AF-887B-E2CB07367D68}"/>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74">
                <a:extLst>
                  <a:ext uri="{FF2B5EF4-FFF2-40B4-BE49-F238E27FC236}">
                    <a16:creationId xmlns:a16="http://schemas.microsoft.com/office/drawing/2014/main" id="{E4D8A310-E699-46FE-8619-F90F1EDFA7C2}"/>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75">
                <a:extLst>
                  <a:ext uri="{FF2B5EF4-FFF2-40B4-BE49-F238E27FC236}">
                    <a16:creationId xmlns:a16="http://schemas.microsoft.com/office/drawing/2014/main" id="{3447F87F-BE53-4C09-B5C3-9E75E5F2094A}"/>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76">
                <a:extLst>
                  <a:ext uri="{FF2B5EF4-FFF2-40B4-BE49-F238E27FC236}">
                    <a16:creationId xmlns:a16="http://schemas.microsoft.com/office/drawing/2014/main" id="{9B307674-AD20-453D-9684-6B4517A349DE}"/>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77">
                <a:extLst>
                  <a:ext uri="{FF2B5EF4-FFF2-40B4-BE49-F238E27FC236}">
                    <a16:creationId xmlns:a16="http://schemas.microsoft.com/office/drawing/2014/main" id="{B434F504-E055-4B45-82E1-F3FE15CBD09A}"/>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78">
                <a:extLst>
                  <a:ext uri="{FF2B5EF4-FFF2-40B4-BE49-F238E27FC236}">
                    <a16:creationId xmlns:a16="http://schemas.microsoft.com/office/drawing/2014/main" id="{A4042A31-DFB6-4946-A767-C7545A37057D}"/>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79">
                <a:extLst>
                  <a:ext uri="{FF2B5EF4-FFF2-40B4-BE49-F238E27FC236}">
                    <a16:creationId xmlns:a16="http://schemas.microsoft.com/office/drawing/2014/main" id="{1D8175E5-35DB-45FB-BE13-BF6E16B1A727}"/>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80">
                <a:extLst>
                  <a:ext uri="{FF2B5EF4-FFF2-40B4-BE49-F238E27FC236}">
                    <a16:creationId xmlns:a16="http://schemas.microsoft.com/office/drawing/2014/main" id="{C7C939A3-67FF-4D1F-BB7E-1E43F9537B6B}"/>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81">
                <a:extLst>
                  <a:ext uri="{FF2B5EF4-FFF2-40B4-BE49-F238E27FC236}">
                    <a16:creationId xmlns:a16="http://schemas.microsoft.com/office/drawing/2014/main" id="{B17A20B1-9D75-49A5-A914-E6580ECC59E1}"/>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82">
                <a:extLst>
                  <a:ext uri="{FF2B5EF4-FFF2-40B4-BE49-F238E27FC236}">
                    <a16:creationId xmlns:a16="http://schemas.microsoft.com/office/drawing/2014/main" id="{CA22C89C-BB78-4654-9E5F-75295B3A55B1}"/>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83">
                <a:extLst>
                  <a:ext uri="{FF2B5EF4-FFF2-40B4-BE49-F238E27FC236}">
                    <a16:creationId xmlns:a16="http://schemas.microsoft.com/office/drawing/2014/main" id="{DE4913CA-10BB-4BFC-A842-1DD0790016E7}"/>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84">
                <a:extLst>
                  <a:ext uri="{FF2B5EF4-FFF2-40B4-BE49-F238E27FC236}">
                    <a16:creationId xmlns:a16="http://schemas.microsoft.com/office/drawing/2014/main" id="{6D2BD86F-9D86-4783-8F5E-55B0649CDB7E}"/>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85">
                <a:extLst>
                  <a:ext uri="{FF2B5EF4-FFF2-40B4-BE49-F238E27FC236}">
                    <a16:creationId xmlns:a16="http://schemas.microsoft.com/office/drawing/2014/main" id="{A70BC2B9-82CE-4B4D-B594-5FE98F19F711}"/>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86">
                <a:extLst>
                  <a:ext uri="{FF2B5EF4-FFF2-40B4-BE49-F238E27FC236}">
                    <a16:creationId xmlns:a16="http://schemas.microsoft.com/office/drawing/2014/main" id="{41185E2D-4670-49CD-973B-BC60DA8B48ED}"/>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87">
                <a:extLst>
                  <a:ext uri="{FF2B5EF4-FFF2-40B4-BE49-F238E27FC236}">
                    <a16:creationId xmlns:a16="http://schemas.microsoft.com/office/drawing/2014/main" id="{39BDB715-312C-46D4-BA05-9DD70BDB8017}"/>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88">
                <a:extLst>
                  <a:ext uri="{FF2B5EF4-FFF2-40B4-BE49-F238E27FC236}">
                    <a16:creationId xmlns:a16="http://schemas.microsoft.com/office/drawing/2014/main" id="{D9DDFFB6-2AF7-43B5-96A5-35A8C93488A7}"/>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89">
                <a:extLst>
                  <a:ext uri="{FF2B5EF4-FFF2-40B4-BE49-F238E27FC236}">
                    <a16:creationId xmlns:a16="http://schemas.microsoft.com/office/drawing/2014/main" id="{3FB039E2-8722-4B5F-B07D-58003DC550A8}"/>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90">
                <a:extLst>
                  <a:ext uri="{FF2B5EF4-FFF2-40B4-BE49-F238E27FC236}">
                    <a16:creationId xmlns:a16="http://schemas.microsoft.com/office/drawing/2014/main" id="{60051F78-C76A-4287-808A-E08E981F4420}"/>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91">
                <a:extLst>
                  <a:ext uri="{FF2B5EF4-FFF2-40B4-BE49-F238E27FC236}">
                    <a16:creationId xmlns:a16="http://schemas.microsoft.com/office/drawing/2014/main" id="{11383A92-E209-4031-A28F-913E93572EB4}"/>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92">
                <a:extLst>
                  <a:ext uri="{FF2B5EF4-FFF2-40B4-BE49-F238E27FC236}">
                    <a16:creationId xmlns:a16="http://schemas.microsoft.com/office/drawing/2014/main" id="{63A1D1AD-72F3-4E3F-8A96-AC045F192066}"/>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93">
                <a:extLst>
                  <a:ext uri="{FF2B5EF4-FFF2-40B4-BE49-F238E27FC236}">
                    <a16:creationId xmlns:a16="http://schemas.microsoft.com/office/drawing/2014/main" id="{5C94FCB4-FEEB-4C17-858A-9035F6F63A84}"/>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94">
                <a:extLst>
                  <a:ext uri="{FF2B5EF4-FFF2-40B4-BE49-F238E27FC236}">
                    <a16:creationId xmlns:a16="http://schemas.microsoft.com/office/drawing/2014/main" id="{D43CC0CA-328B-4B56-964B-B9227EB3CB23}"/>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95">
                <a:extLst>
                  <a:ext uri="{FF2B5EF4-FFF2-40B4-BE49-F238E27FC236}">
                    <a16:creationId xmlns:a16="http://schemas.microsoft.com/office/drawing/2014/main" id="{13674396-FAA5-456A-8470-8B76E90D38B0}"/>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96">
                <a:extLst>
                  <a:ext uri="{FF2B5EF4-FFF2-40B4-BE49-F238E27FC236}">
                    <a16:creationId xmlns:a16="http://schemas.microsoft.com/office/drawing/2014/main" id="{918E5F5A-AB61-4DAE-AE33-102A59A7970A}"/>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97">
                <a:extLst>
                  <a:ext uri="{FF2B5EF4-FFF2-40B4-BE49-F238E27FC236}">
                    <a16:creationId xmlns:a16="http://schemas.microsoft.com/office/drawing/2014/main" id="{216D50E5-AA0E-4A1F-80C8-90916F8DE71D}"/>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98">
                <a:extLst>
                  <a:ext uri="{FF2B5EF4-FFF2-40B4-BE49-F238E27FC236}">
                    <a16:creationId xmlns:a16="http://schemas.microsoft.com/office/drawing/2014/main" id="{8C1A38BA-BB7C-4081-AFA9-290E7712946B}"/>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99">
                <a:extLst>
                  <a:ext uri="{FF2B5EF4-FFF2-40B4-BE49-F238E27FC236}">
                    <a16:creationId xmlns:a16="http://schemas.microsoft.com/office/drawing/2014/main" id="{9200001A-D18B-4357-AB66-F1BC609B5C2C}"/>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100">
                <a:extLst>
                  <a:ext uri="{FF2B5EF4-FFF2-40B4-BE49-F238E27FC236}">
                    <a16:creationId xmlns:a16="http://schemas.microsoft.com/office/drawing/2014/main" id="{72FDBEE2-C997-4732-B891-FDCA56D15213}"/>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101">
                <a:extLst>
                  <a:ext uri="{FF2B5EF4-FFF2-40B4-BE49-F238E27FC236}">
                    <a16:creationId xmlns:a16="http://schemas.microsoft.com/office/drawing/2014/main" id="{9CF2F6A0-564E-4908-8BF0-4EF7C2E8FC04}"/>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102">
                <a:extLst>
                  <a:ext uri="{FF2B5EF4-FFF2-40B4-BE49-F238E27FC236}">
                    <a16:creationId xmlns:a16="http://schemas.microsoft.com/office/drawing/2014/main" id="{8C2871BB-1485-44FB-B766-6F57665AA6A0}"/>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03">
                <a:extLst>
                  <a:ext uri="{FF2B5EF4-FFF2-40B4-BE49-F238E27FC236}">
                    <a16:creationId xmlns:a16="http://schemas.microsoft.com/office/drawing/2014/main" id="{DE863B29-200D-4F13-95AC-CDDDDD3401B9}"/>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04">
                <a:extLst>
                  <a:ext uri="{FF2B5EF4-FFF2-40B4-BE49-F238E27FC236}">
                    <a16:creationId xmlns:a16="http://schemas.microsoft.com/office/drawing/2014/main" id="{4276380F-3798-43B1-8EF0-9856D77F0E74}"/>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05">
                <a:extLst>
                  <a:ext uri="{FF2B5EF4-FFF2-40B4-BE49-F238E27FC236}">
                    <a16:creationId xmlns:a16="http://schemas.microsoft.com/office/drawing/2014/main" id="{8BA3CCE7-AECC-4767-BB03-7CDC168535BB}"/>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106">
                <a:extLst>
                  <a:ext uri="{FF2B5EF4-FFF2-40B4-BE49-F238E27FC236}">
                    <a16:creationId xmlns:a16="http://schemas.microsoft.com/office/drawing/2014/main" id="{03037FB9-2F71-4EF9-9C01-965E8D846117}"/>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107">
                <a:extLst>
                  <a:ext uri="{FF2B5EF4-FFF2-40B4-BE49-F238E27FC236}">
                    <a16:creationId xmlns:a16="http://schemas.microsoft.com/office/drawing/2014/main" id="{3B95A020-686D-494B-991B-E3DAEBC32712}"/>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108">
                <a:extLst>
                  <a:ext uri="{FF2B5EF4-FFF2-40B4-BE49-F238E27FC236}">
                    <a16:creationId xmlns:a16="http://schemas.microsoft.com/office/drawing/2014/main" id="{0734A911-5587-487B-B946-BF77B60469C4}"/>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109">
                <a:extLst>
                  <a:ext uri="{FF2B5EF4-FFF2-40B4-BE49-F238E27FC236}">
                    <a16:creationId xmlns:a16="http://schemas.microsoft.com/office/drawing/2014/main" id="{06EEFC69-79AD-4100-9737-8C4C28635779}"/>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110">
                <a:extLst>
                  <a:ext uri="{FF2B5EF4-FFF2-40B4-BE49-F238E27FC236}">
                    <a16:creationId xmlns:a16="http://schemas.microsoft.com/office/drawing/2014/main" id="{A94DB305-A79C-412A-92A0-8A8F13FA3AB8}"/>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111">
                <a:extLst>
                  <a:ext uri="{FF2B5EF4-FFF2-40B4-BE49-F238E27FC236}">
                    <a16:creationId xmlns:a16="http://schemas.microsoft.com/office/drawing/2014/main" id="{510342AC-CF24-4837-962C-5629914C05AB}"/>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12">
                <a:extLst>
                  <a:ext uri="{FF2B5EF4-FFF2-40B4-BE49-F238E27FC236}">
                    <a16:creationId xmlns:a16="http://schemas.microsoft.com/office/drawing/2014/main" id="{3DEEA3ED-1AA7-4112-8973-A49E213B79C9}"/>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13">
                <a:extLst>
                  <a:ext uri="{FF2B5EF4-FFF2-40B4-BE49-F238E27FC236}">
                    <a16:creationId xmlns:a16="http://schemas.microsoft.com/office/drawing/2014/main" id="{4ED2EBC9-AFDB-4A28-AFC4-756D03A8FBF9}"/>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14">
                <a:extLst>
                  <a:ext uri="{FF2B5EF4-FFF2-40B4-BE49-F238E27FC236}">
                    <a16:creationId xmlns:a16="http://schemas.microsoft.com/office/drawing/2014/main" id="{CC14B2EB-024F-47B8-BE32-7204698F2D06}"/>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15">
                <a:extLst>
                  <a:ext uri="{FF2B5EF4-FFF2-40B4-BE49-F238E27FC236}">
                    <a16:creationId xmlns:a16="http://schemas.microsoft.com/office/drawing/2014/main" id="{BA710B14-6F25-44D5-87F2-6DD76F3004FD}"/>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16">
                <a:extLst>
                  <a:ext uri="{FF2B5EF4-FFF2-40B4-BE49-F238E27FC236}">
                    <a16:creationId xmlns:a16="http://schemas.microsoft.com/office/drawing/2014/main" id="{4954FAF2-7766-4C99-BCC5-77794AF40EEC}"/>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17">
                <a:extLst>
                  <a:ext uri="{FF2B5EF4-FFF2-40B4-BE49-F238E27FC236}">
                    <a16:creationId xmlns:a16="http://schemas.microsoft.com/office/drawing/2014/main" id="{C19B4CDD-2754-461D-9AF3-A9C20C00E613}"/>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18">
                <a:extLst>
                  <a:ext uri="{FF2B5EF4-FFF2-40B4-BE49-F238E27FC236}">
                    <a16:creationId xmlns:a16="http://schemas.microsoft.com/office/drawing/2014/main" id="{295F74CC-8BBE-4F1B-9D45-E87950875351}"/>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19">
                <a:extLst>
                  <a:ext uri="{FF2B5EF4-FFF2-40B4-BE49-F238E27FC236}">
                    <a16:creationId xmlns:a16="http://schemas.microsoft.com/office/drawing/2014/main" id="{D600F657-91E4-458B-9A0F-66BDC6CEDF94}"/>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20">
                <a:extLst>
                  <a:ext uri="{FF2B5EF4-FFF2-40B4-BE49-F238E27FC236}">
                    <a16:creationId xmlns:a16="http://schemas.microsoft.com/office/drawing/2014/main" id="{1685D6B3-0E52-4EDF-B1E2-1AF1E636245B}"/>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21">
                <a:extLst>
                  <a:ext uri="{FF2B5EF4-FFF2-40B4-BE49-F238E27FC236}">
                    <a16:creationId xmlns:a16="http://schemas.microsoft.com/office/drawing/2014/main" id="{3B7F28A1-7FA3-4D76-9C9D-72807D0A2A84}"/>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22">
                <a:extLst>
                  <a:ext uri="{FF2B5EF4-FFF2-40B4-BE49-F238E27FC236}">
                    <a16:creationId xmlns:a16="http://schemas.microsoft.com/office/drawing/2014/main" id="{26C4C815-02ED-4327-9D24-FDA1D78920C7}"/>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23">
                <a:extLst>
                  <a:ext uri="{FF2B5EF4-FFF2-40B4-BE49-F238E27FC236}">
                    <a16:creationId xmlns:a16="http://schemas.microsoft.com/office/drawing/2014/main" id="{FAA867E3-A550-48D5-B366-FFBF336EC930}"/>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24">
                <a:extLst>
                  <a:ext uri="{FF2B5EF4-FFF2-40B4-BE49-F238E27FC236}">
                    <a16:creationId xmlns:a16="http://schemas.microsoft.com/office/drawing/2014/main" id="{F765249D-85AB-4F78-901C-D24BA5E049A9}"/>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25">
                <a:extLst>
                  <a:ext uri="{FF2B5EF4-FFF2-40B4-BE49-F238E27FC236}">
                    <a16:creationId xmlns:a16="http://schemas.microsoft.com/office/drawing/2014/main" id="{9A32BE65-4C36-473A-B17D-32C2695019B7}"/>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26">
                <a:extLst>
                  <a:ext uri="{FF2B5EF4-FFF2-40B4-BE49-F238E27FC236}">
                    <a16:creationId xmlns:a16="http://schemas.microsoft.com/office/drawing/2014/main" id="{597FF9B4-B552-4B22-B02D-7F3A4B2D0E2B}"/>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27">
                <a:extLst>
                  <a:ext uri="{FF2B5EF4-FFF2-40B4-BE49-F238E27FC236}">
                    <a16:creationId xmlns:a16="http://schemas.microsoft.com/office/drawing/2014/main" id="{2ADBC2A9-EC4A-4F1A-9575-5C2E2C611184}"/>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28">
                <a:extLst>
                  <a:ext uri="{FF2B5EF4-FFF2-40B4-BE49-F238E27FC236}">
                    <a16:creationId xmlns:a16="http://schemas.microsoft.com/office/drawing/2014/main" id="{EA07E267-4077-44DF-8793-958470082B4B}"/>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29">
                <a:extLst>
                  <a:ext uri="{FF2B5EF4-FFF2-40B4-BE49-F238E27FC236}">
                    <a16:creationId xmlns:a16="http://schemas.microsoft.com/office/drawing/2014/main" id="{450FF888-CA74-468F-8DC5-3DE393756465}"/>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30">
                <a:extLst>
                  <a:ext uri="{FF2B5EF4-FFF2-40B4-BE49-F238E27FC236}">
                    <a16:creationId xmlns:a16="http://schemas.microsoft.com/office/drawing/2014/main" id="{6ED42186-4921-48DF-991E-AE5DD331C4B9}"/>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31">
                <a:extLst>
                  <a:ext uri="{FF2B5EF4-FFF2-40B4-BE49-F238E27FC236}">
                    <a16:creationId xmlns:a16="http://schemas.microsoft.com/office/drawing/2014/main" id="{E9E5CB15-AB4F-44A1-8370-FC9B9DE7129E}"/>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32">
                <a:extLst>
                  <a:ext uri="{FF2B5EF4-FFF2-40B4-BE49-F238E27FC236}">
                    <a16:creationId xmlns:a16="http://schemas.microsoft.com/office/drawing/2014/main" id="{BB497DB7-75E3-4FF7-9D1B-3B26C89E3F10}"/>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33">
                <a:extLst>
                  <a:ext uri="{FF2B5EF4-FFF2-40B4-BE49-F238E27FC236}">
                    <a16:creationId xmlns:a16="http://schemas.microsoft.com/office/drawing/2014/main" id="{58918294-39CB-4298-9521-4858BE11916C}"/>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34">
                <a:extLst>
                  <a:ext uri="{FF2B5EF4-FFF2-40B4-BE49-F238E27FC236}">
                    <a16:creationId xmlns:a16="http://schemas.microsoft.com/office/drawing/2014/main" id="{5E68ABBC-3AD2-4386-8729-8CEDB6410BD6}"/>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35">
                <a:extLst>
                  <a:ext uri="{FF2B5EF4-FFF2-40B4-BE49-F238E27FC236}">
                    <a16:creationId xmlns:a16="http://schemas.microsoft.com/office/drawing/2014/main" id="{FB58C689-CA62-4846-982D-BB491E1DA980}"/>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36">
                <a:extLst>
                  <a:ext uri="{FF2B5EF4-FFF2-40B4-BE49-F238E27FC236}">
                    <a16:creationId xmlns:a16="http://schemas.microsoft.com/office/drawing/2014/main" id="{7753AA88-031A-4F0B-9006-FDEB3E8A1F64}"/>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37">
                <a:extLst>
                  <a:ext uri="{FF2B5EF4-FFF2-40B4-BE49-F238E27FC236}">
                    <a16:creationId xmlns:a16="http://schemas.microsoft.com/office/drawing/2014/main" id="{DA2A45BD-27B0-4DBE-9786-711763167792}"/>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38">
                <a:extLst>
                  <a:ext uri="{FF2B5EF4-FFF2-40B4-BE49-F238E27FC236}">
                    <a16:creationId xmlns:a16="http://schemas.microsoft.com/office/drawing/2014/main" id="{FF7AF075-4C26-460E-95E1-C982B30CE0C7}"/>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39">
                <a:extLst>
                  <a:ext uri="{FF2B5EF4-FFF2-40B4-BE49-F238E27FC236}">
                    <a16:creationId xmlns:a16="http://schemas.microsoft.com/office/drawing/2014/main" id="{384F615C-971C-48EB-AFD6-4917BA583D77}"/>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40">
                <a:extLst>
                  <a:ext uri="{FF2B5EF4-FFF2-40B4-BE49-F238E27FC236}">
                    <a16:creationId xmlns:a16="http://schemas.microsoft.com/office/drawing/2014/main" id="{4382A5B1-F61B-4F84-932F-AD52BE68AF80}"/>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141">
                <a:extLst>
                  <a:ext uri="{FF2B5EF4-FFF2-40B4-BE49-F238E27FC236}">
                    <a16:creationId xmlns:a16="http://schemas.microsoft.com/office/drawing/2014/main" id="{BBACC224-575D-4C7B-A0AF-D5EF9D2FFA58}"/>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142">
                <a:extLst>
                  <a:ext uri="{FF2B5EF4-FFF2-40B4-BE49-F238E27FC236}">
                    <a16:creationId xmlns:a16="http://schemas.microsoft.com/office/drawing/2014/main" id="{F36BF60F-CB81-494A-A823-BF107DE627D7}"/>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143">
                <a:extLst>
                  <a:ext uri="{FF2B5EF4-FFF2-40B4-BE49-F238E27FC236}">
                    <a16:creationId xmlns:a16="http://schemas.microsoft.com/office/drawing/2014/main" id="{D32E9445-0115-42C8-AE88-5350B9BA6187}"/>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44">
                <a:extLst>
                  <a:ext uri="{FF2B5EF4-FFF2-40B4-BE49-F238E27FC236}">
                    <a16:creationId xmlns:a16="http://schemas.microsoft.com/office/drawing/2014/main" id="{F519BADD-B6E6-4D98-A876-AFD5129752AB}"/>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45">
                <a:extLst>
                  <a:ext uri="{FF2B5EF4-FFF2-40B4-BE49-F238E27FC236}">
                    <a16:creationId xmlns:a16="http://schemas.microsoft.com/office/drawing/2014/main" id="{9DD06A6E-A12A-4E2B-93CF-F0F4D6206447}"/>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46">
                <a:extLst>
                  <a:ext uri="{FF2B5EF4-FFF2-40B4-BE49-F238E27FC236}">
                    <a16:creationId xmlns:a16="http://schemas.microsoft.com/office/drawing/2014/main" id="{D7AC8B17-D40F-445D-93B8-DBF708A2E25F}"/>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47">
                <a:extLst>
                  <a:ext uri="{FF2B5EF4-FFF2-40B4-BE49-F238E27FC236}">
                    <a16:creationId xmlns:a16="http://schemas.microsoft.com/office/drawing/2014/main" id="{C3B5C9F1-1ACD-4587-AC11-A8471B685A7D}"/>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148">
                <a:extLst>
                  <a:ext uri="{FF2B5EF4-FFF2-40B4-BE49-F238E27FC236}">
                    <a16:creationId xmlns:a16="http://schemas.microsoft.com/office/drawing/2014/main" id="{03856535-9045-47F9-B0ED-C38C12A76A1F}"/>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49">
                <a:extLst>
                  <a:ext uri="{FF2B5EF4-FFF2-40B4-BE49-F238E27FC236}">
                    <a16:creationId xmlns:a16="http://schemas.microsoft.com/office/drawing/2014/main" id="{A27FD34A-F05C-47CE-86AE-B155B2254361}"/>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50">
                <a:extLst>
                  <a:ext uri="{FF2B5EF4-FFF2-40B4-BE49-F238E27FC236}">
                    <a16:creationId xmlns:a16="http://schemas.microsoft.com/office/drawing/2014/main" id="{5992BA88-7B96-47CF-8C9D-40C964B07DD8}"/>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151">
                <a:extLst>
                  <a:ext uri="{FF2B5EF4-FFF2-40B4-BE49-F238E27FC236}">
                    <a16:creationId xmlns:a16="http://schemas.microsoft.com/office/drawing/2014/main" id="{D2BF8795-332A-4F5F-8CEE-441A2630096F}"/>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52">
                <a:extLst>
                  <a:ext uri="{FF2B5EF4-FFF2-40B4-BE49-F238E27FC236}">
                    <a16:creationId xmlns:a16="http://schemas.microsoft.com/office/drawing/2014/main" id="{4D69721B-6155-4CBC-9891-081D1481A70A}"/>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53">
                <a:extLst>
                  <a:ext uri="{FF2B5EF4-FFF2-40B4-BE49-F238E27FC236}">
                    <a16:creationId xmlns:a16="http://schemas.microsoft.com/office/drawing/2014/main" id="{B853FA4C-4645-4AEC-99F5-FCEE64ACC787}"/>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54">
                <a:extLst>
                  <a:ext uri="{FF2B5EF4-FFF2-40B4-BE49-F238E27FC236}">
                    <a16:creationId xmlns:a16="http://schemas.microsoft.com/office/drawing/2014/main" id="{6531B25A-D997-473C-8FA4-4C98AF31F595}"/>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55">
                <a:extLst>
                  <a:ext uri="{FF2B5EF4-FFF2-40B4-BE49-F238E27FC236}">
                    <a16:creationId xmlns:a16="http://schemas.microsoft.com/office/drawing/2014/main" id="{27D22B82-399D-4485-ACBF-54CBB61539FC}"/>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56">
                <a:extLst>
                  <a:ext uri="{FF2B5EF4-FFF2-40B4-BE49-F238E27FC236}">
                    <a16:creationId xmlns:a16="http://schemas.microsoft.com/office/drawing/2014/main" id="{F1326CFD-F95A-46A5-B63D-2A69E17442D4}"/>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57">
                <a:extLst>
                  <a:ext uri="{FF2B5EF4-FFF2-40B4-BE49-F238E27FC236}">
                    <a16:creationId xmlns:a16="http://schemas.microsoft.com/office/drawing/2014/main" id="{71C1922C-1F60-4345-8F97-F9CFB8D4F827}"/>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58">
                <a:extLst>
                  <a:ext uri="{FF2B5EF4-FFF2-40B4-BE49-F238E27FC236}">
                    <a16:creationId xmlns:a16="http://schemas.microsoft.com/office/drawing/2014/main" id="{400A75FF-3E2C-4109-939B-69D42C1B3C36}"/>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59">
                <a:extLst>
                  <a:ext uri="{FF2B5EF4-FFF2-40B4-BE49-F238E27FC236}">
                    <a16:creationId xmlns:a16="http://schemas.microsoft.com/office/drawing/2014/main" id="{0916170F-A8E3-4718-8FDF-BAA6ADD627B6}"/>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60">
                <a:extLst>
                  <a:ext uri="{FF2B5EF4-FFF2-40B4-BE49-F238E27FC236}">
                    <a16:creationId xmlns:a16="http://schemas.microsoft.com/office/drawing/2014/main" id="{3054D6E1-B67D-4458-967F-CB2CA59EB741}"/>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61">
                <a:extLst>
                  <a:ext uri="{FF2B5EF4-FFF2-40B4-BE49-F238E27FC236}">
                    <a16:creationId xmlns:a16="http://schemas.microsoft.com/office/drawing/2014/main" id="{B239E4EE-AF3C-4558-A0DF-3E44F03E6DD0}"/>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62">
                <a:extLst>
                  <a:ext uri="{FF2B5EF4-FFF2-40B4-BE49-F238E27FC236}">
                    <a16:creationId xmlns:a16="http://schemas.microsoft.com/office/drawing/2014/main" id="{44AFAA8B-2407-4BBF-8C38-64CBD9DBE28F}"/>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63">
                <a:extLst>
                  <a:ext uri="{FF2B5EF4-FFF2-40B4-BE49-F238E27FC236}">
                    <a16:creationId xmlns:a16="http://schemas.microsoft.com/office/drawing/2014/main" id="{A0C1BA25-F722-4A87-A318-84C185A37EC1}"/>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64">
                <a:extLst>
                  <a:ext uri="{FF2B5EF4-FFF2-40B4-BE49-F238E27FC236}">
                    <a16:creationId xmlns:a16="http://schemas.microsoft.com/office/drawing/2014/main" id="{56527AA1-9227-4509-BDAE-A4D1968AD617}"/>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65">
                <a:extLst>
                  <a:ext uri="{FF2B5EF4-FFF2-40B4-BE49-F238E27FC236}">
                    <a16:creationId xmlns:a16="http://schemas.microsoft.com/office/drawing/2014/main" id="{38A8C6AD-838A-45AC-8D65-590EDEEA4CAD}"/>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66">
                <a:extLst>
                  <a:ext uri="{FF2B5EF4-FFF2-40B4-BE49-F238E27FC236}">
                    <a16:creationId xmlns:a16="http://schemas.microsoft.com/office/drawing/2014/main" id="{C950C40D-4529-4F11-B0CA-E59CEC3ACF6A}"/>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67">
                <a:extLst>
                  <a:ext uri="{FF2B5EF4-FFF2-40B4-BE49-F238E27FC236}">
                    <a16:creationId xmlns:a16="http://schemas.microsoft.com/office/drawing/2014/main" id="{2441D5BF-E11A-46BB-9738-CCF9AD38C07D}"/>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68">
                <a:extLst>
                  <a:ext uri="{FF2B5EF4-FFF2-40B4-BE49-F238E27FC236}">
                    <a16:creationId xmlns:a16="http://schemas.microsoft.com/office/drawing/2014/main" id="{93C3B02A-F80C-4117-A852-CBBED2D089C1}"/>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69">
                <a:extLst>
                  <a:ext uri="{FF2B5EF4-FFF2-40B4-BE49-F238E27FC236}">
                    <a16:creationId xmlns:a16="http://schemas.microsoft.com/office/drawing/2014/main" id="{73ABD493-D91D-4340-9BF2-3EEF8BE05B72}"/>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70">
                <a:extLst>
                  <a:ext uri="{FF2B5EF4-FFF2-40B4-BE49-F238E27FC236}">
                    <a16:creationId xmlns:a16="http://schemas.microsoft.com/office/drawing/2014/main" id="{AC4514DB-FA63-46EA-98D9-5CECADD5833E}"/>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71">
                <a:extLst>
                  <a:ext uri="{FF2B5EF4-FFF2-40B4-BE49-F238E27FC236}">
                    <a16:creationId xmlns:a16="http://schemas.microsoft.com/office/drawing/2014/main" id="{BB8C9E5D-DE99-4A8A-B39C-E9D1FEA0DEB2}"/>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72">
                <a:extLst>
                  <a:ext uri="{FF2B5EF4-FFF2-40B4-BE49-F238E27FC236}">
                    <a16:creationId xmlns:a16="http://schemas.microsoft.com/office/drawing/2014/main" id="{CAC092A3-64E8-43E7-95F6-405521DCAE1D}"/>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73">
                <a:extLst>
                  <a:ext uri="{FF2B5EF4-FFF2-40B4-BE49-F238E27FC236}">
                    <a16:creationId xmlns:a16="http://schemas.microsoft.com/office/drawing/2014/main" id="{19C10D4E-A106-4F51-B0A7-E5C5A3398E99}"/>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74">
                <a:extLst>
                  <a:ext uri="{FF2B5EF4-FFF2-40B4-BE49-F238E27FC236}">
                    <a16:creationId xmlns:a16="http://schemas.microsoft.com/office/drawing/2014/main" id="{0E216099-8F53-4B1F-B77D-154899FAF52F}"/>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75">
                <a:extLst>
                  <a:ext uri="{FF2B5EF4-FFF2-40B4-BE49-F238E27FC236}">
                    <a16:creationId xmlns:a16="http://schemas.microsoft.com/office/drawing/2014/main" id="{E17400DB-E192-4D32-92A3-932622E93655}"/>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76">
                <a:extLst>
                  <a:ext uri="{FF2B5EF4-FFF2-40B4-BE49-F238E27FC236}">
                    <a16:creationId xmlns:a16="http://schemas.microsoft.com/office/drawing/2014/main" id="{DED18E91-1DE8-4111-B4BC-042B13D3B844}"/>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77">
                <a:extLst>
                  <a:ext uri="{FF2B5EF4-FFF2-40B4-BE49-F238E27FC236}">
                    <a16:creationId xmlns:a16="http://schemas.microsoft.com/office/drawing/2014/main" id="{7882987E-1DBD-4370-910D-94837449F0C1}"/>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78">
                <a:extLst>
                  <a:ext uri="{FF2B5EF4-FFF2-40B4-BE49-F238E27FC236}">
                    <a16:creationId xmlns:a16="http://schemas.microsoft.com/office/drawing/2014/main" id="{A610CD6B-5D95-4E7D-8D08-2A29212B89EE}"/>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79">
                <a:extLst>
                  <a:ext uri="{FF2B5EF4-FFF2-40B4-BE49-F238E27FC236}">
                    <a16:creationId xmlns:a16="http://schemas.microsoft.com/office/drawing/2014/main" id="{0A2302BB-5D47-47D0-8992-D5965D4983E1}"/>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80">
                <a:extLst>
                  <a:ext uri="{FF2B5EF4-FFF2-40B4-BE49-F238E27FC236}">
                    <a16:creationId xmlns:a16="http://schemas.microsoft.com/office/drawing/2014/main" id="{D51BF928-3255-4820-85E9-E25E9C75365F}"/>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81">
                <a:extLst>
                  <a:ext uri="{FF2B5EF4-FFF2-40B4-BE49-F238E27FC236}">
                    <a16:creationId xmlns:a16="http://schemas.microsoft.com/office/drawing/2014/main" id="{75CCA836-6E6F-4C78-91E3-C5D04D0FD865}"/>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82">
                <a:extLst>
                  <a:ext uri="{FF2B5EF4-FFF2-40B4-BE49-F238E27FC236}">
                    <a16:creationId xmlns:a16="http://schemas.microsoft.com/office/drawing/2014/main" id="{C9D4F360-8F16-4D98-8111-B2D901F7CC17}"/>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83">
                <a:extLst>
                  <a:ext uri="{FF2B5EF4-FFF2-40B4-BE49-F238E27FC236}">
                    <a16:creationId xmlns:a16="http://schemas.microsoft.com/office/drawing/2014/main" id="{AE367D6C-595C-455F-96B2-F5F2685E41D6}"/>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84">
                <a:extLst>
                  <a:ext uri="{FF2B5EF4-FFF2-40B4-BE49-F238E27FC236}">
                    <a16:creationId xmlns:a16="http://schemas.microsoft.com/office/drawing/2014/main" id="{1981FC77-C4C6-4EB3-8C67-A324B9B0D5C3}"/>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85">
                <a:extLst>
                  <a:ext uri="{FF2B5EF4-FFF2-40B4-BE49-F238E27FC236}">
                    <a16:creationId xmlns:a16="http://schemas.microsoft.com/office/drawing/2014/main" id="{5F2301FC-3D05-4438-A987-BD19627F1912}"/>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86">
                <a:extLst>
                  <a:ext uri="{FF2B5EF4-FFF2-40B4-BE49-F238E27FC236}">
                    <a16:creationId xmlns:a16="http://schemas.microsoft.com/office/drawing/2014/main" id="{A78AD257-E344-4321-9CC3-91D3BF34DBAE}"/>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87">
                <a:extLst>
                  <a:ext uri="{FF2B5EF4-FFF2-40B4-BE49-F238E27FC236}">
                    <a16:creationId xmlns:a16="http://schemas.microsoft.com/office/drawing/2014/main" id="{73B8DE1F-139A-4A92-A687-CC387715E8E3}"/>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88">
                <a:extLst>
                  <a:ext uri="{FF2B5EF4-FFF2-40B4-BE49-F238E27FC236}">
                    <a16:creationId xmlns:a16="http://schemas.microsoft.com/office/drawing/2014/main" id="{F92A0609-6D4E-4588-BA75-134B412D0365}"/>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89">
                <a:extLst>
                  <a:ext uri="{FF2B5EF4-FFF2-40B4-BE49-F238E27FC236}">
                    <a16:creationId xmlns:a16="http://schemas.microsoft.com/office/drawing/2014/main" id="{D6F9A5F4-C671-4D8B-AD8D-93D9FDDDB9F2}"/>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90">
                <a:extLst>
                  <a:ext uri="{FF2B5EF4-FFF2-40B4-BE49-F238E27FC236}">
                    <a16:creationId xmlns:a16="http://schemas.microsoft.com/office/drawing/2014/main" id="{1FD8A1E3-F98E-4893-8D6D-2C61C13F6351}"/>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91">
                <a:extLst>
                  <a:ext uri="{FF2B5EF4-FFF2-40B4-BE49-F238E27FC236}">
                    <a16:creationId xmlns:a16="http://schemas.microsoft.com/office/drawing/2014/main" id="{9258249A-153E-45D8-9127-106E571480CB}"/>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92">
                <a:extLst>
                  <a:ext uri="{FF2B5EF4-FFF2-40B4-BE49-F238E27FC236}">
                    <a16:creationId xmlns:a16="http://schemas.microsoft.com/office/drawing/2014/main" id="{10EA8548-333E-4C80-BA26-4CAA59441BBB}"/>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93">
                <a:extLst>
                  <a:ext uri="{FF2B5EF4-FFF2-40B4-BE49-F238E27FC236}">
                    <a16:creationId xmlns:a16="http://schemas.microsoft.com/office/drawing/2014/main" id="{A271E4A3-5C18-4499-8D1E-770789A81718}"/>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94">
                <a:extLst>
                  <a:ext uri="{FF2B5EF4-FFF2-40B4-BE49-F238E27FC236}">
                    <a16:creationId xmlns:a16="http://schemas.microsoft.com/office/drawing/2014/main" id="{51DF0EDA-9C32-492A-9E77-11E3B695E8E5}"/>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95">
                <a:extLst>
                  <a:ext uri="{FF2B5EF4-FFF2-40B4-BE49-F238E27FC236}">
                    <a16:creationId xmlns:a16="http://schemas.microsoft.com/office/drawing/2014/main" id="{0B269A3B-9C5A-4629-A06C-8E46EB708903}"/>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96">
                <a:extLst>
                  <a:ext uri="{FF2B5EF4-FFF2-40B4-BE49-F238E27FC236}">
                    <a16:creationId xmlns:a16="http://schemas.microsoft.com/office/drawing/2014/main" id="{1E4ACBB5-E798-473F-BCA6-22AC0E57F2F2}"/>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97">
                <a:extLst>
                  <a:ext uri="{FF2B5EF4-FFF2-40B4-BE49-F238E27FC236}">
                    <a16:creationId xmlns:a16="http://schemas.microsoft.com/office/drawing/2014/main" id="{14EC8DD6-CF43-480A-B840-1D66A2A54BCB}"/>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98">
                <a:extLst>
                  <a:ext uri="{FF2B5EF4-FFF2-40B4-BE49-F238E27FC236}">
                    <a16:creationId xmlns:a16="http://schemas.microsoft.com/office/drawing/2014/main" id="{28BC5548-67A3-4F81-923E-6EA95825F69A}"/>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199">
                <a:extLst>
                  <a:ext uri="{FF2B5EF4-FFF2-40B4-BE49-F238E27FC236}">
                    <a16:creationId xmlns:a16="http://schemas.microsoft.com/office/drawing/2014/main" id="{39556343-E938-40B9-A8AF-57BC1AF18884}"/>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200">
                <a:extLst>
                  <a:ext uri="{FF2B5EF4-FFF2-40B4-BE49-F238E27FC236}">
                    <a16:creationId xmlns:a16="http://schemas.microsoft.com/office/drawing/2014/main" id="{2773F9B4-8AB8-4D45-805A-40998FC0184C}"/>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201">
                <a:extLst>
                  <a:ext uri="{FF2B5EF4-FFF2-40B4-BE49-F238E27FC236}">
                    <a16:creationId xmlns:a16="http://schemas.microsoft.com/office/drawing/2014/main" id="{FE1AB86F-EF70-4D63-94A1-CB4AA8700BDE}"/>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202">
                <a:extLst>
                  <a:ext uri="{FF2B5EF4-FFF2-40B4-BE49-F238E27FC236}">
                    <a16:creationId xmlns:a16="http://schemas.microsoft.com/office/drawing/2014/main" id="{A80E9747-C074-482C-89D5-9EAAC7E2389E}"/>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203">
                <a:extLst>
                  <a:ext uri="{FF2B5EF4-FFF2-40B4-BE49-F238E27FC236}">
                    <a16:creationId xmlns:a16="http://schemas.microsoft.com/office/drawing/2014/main" id="{9044ABE2-1ED3-4053-887C-7A4B088797BB}"/>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204">
                <a:extLst>
                  <a:ext uri="{FF2B5EF4-FFF2-40B4-BE49-F238E27FC236}">
                    <a16:creationId xmlns:a16="http://schemas.microsoft.com/office/drawing/2014/main" id="{086700A2-E29C-4257-8DDD-FCAD615C27B1}"/>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5" name="Freeform 206">
              <a:extLst>
                <a:ext uri="{FF2B5EF4-FFF2-40B4-BE49-F238E27FC236}">
                  <a16:creationId xmlns:a16="http://schemas.microsoft.com/office/drawing/2014/main" id="{E1CD6AFC-C79A-4FC5-B769-34F3B0041917}"/>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207">
              <a:extLst>
                <a:ext uri="{FF2B5EF4-FFF2-40B4-BE49-F238E27FC236}">
                  <a16:creationId xmlns:a16="http://schemas.microsoft.com/office/drawing/2014/main" id="{D3793318-2AFC-4AE2-83D9-7F670C0C6396}"/>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08">
              <a:extLst>
                <a:ext uri="{FF2B5EF4-FFF2-40B4-BE49-F238E27FC236}">
                  <a16:creationId xmlns:a16="http://schemas.microsoft.com/office/drawing/2014/main" id="{4D40E823-65EF-4FCB-9A74-AA256EA1A876}"/>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9">
              <a:extLst>
                <a:ext uri="{FF2B5EF4-FFF2-40B4-BE49-F238E27FC236}">
                  <a16:creationId xmlns:a16="http://schemas.microsoft.com/office/drawing/2014/main" id="{1E01F165-2A8B-4A14-96C7-B58FF684AFEC}"/>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0">
              <a:extLst>
                <a:ext uri="{FF2B5EF4-FFF2-40B4-BE49-F238E27FC236}">
                  <a16:creationId xmlns:a16="http://schemas.microsoft.com/office/drawing/2014/main" id="{D0981116-00E3-4B82-BCEE-60C43BA5797D}"/>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11">
              <a:extLst>
                <a:ext uri="{FF2B5EF4-FFF2-40B4-BE49-F238E27FC236}">
                  <a16:creationId xmlns:a16="http://schemas.microsoft.com/office/drawing/2014/main" id="{E4F8945E-9824-43F7-9497-CFF441A116AC}"/>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12">
              <a:extLst>
                <a:ext uri="{FF2B5EF4-FFF2-40B4-BE49-F238E27FC236}">
                  <a16:creationId xmlns:a16="http://schemas.microsoft.com/office/drawing/2014/main" id="{01E88E53-B0BC-47CA-91B8-A52B5F8080A4}"/>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3">
              <a:extLst>
                <a:ext uri="{FF2B5EF4-FFF2-40B4-BE49-F238E27FC236}">
                  <a16:creationId xmlns:a16="http://schemas.microsoft.com/office/drawing/2014/main" id="{588EC6DD-F822-40CD-BE0C-E4D3D6F12DBE}"/>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4">
              <a:extLst>
                <a:ext uri="{FF2B5EF4-FFF2-40B4-BE49-F238E27FC236}">
                  <a16:creationId xmlns:a16="http://schemas.microsoft.com/office/drawing/2014/main" id="{F538D805-2DDF-4E4D-A9F0-D34C81860664}"/>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5">
              <a:extLst>
                <a:ext uri="{FF2B5EF4-FFF2-40B4-BE49-F238E27FC236}">
                  <a16:creationId xmlns:a16="http://schemas.microsoft.com/office/drawing/2014/main" id="{4AF5F795-05F9-469E-8F00-175D60156D1D}"/>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6">
              <a:extLst>
                <a:ext uri="{FF2B5EF4-FFF2-40B4-BE49-F238E27FC236}">
                  <a16:creationId xmlns:a16="http://schemas.microsoft.com/office/drawing/2014/main" id="{5497F4E7-8B94-4EB8-86B2-AD5DCE4F1552}"/>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17">
              <a:extLst>
                <a:ext uri="{FF2B5EF4-FFF2-40B4-BE49-F238E27FC236}">
                  <a16:creationId xmlns:a16="http://schemas.microsoft.com/office/drawing/2014/main" id="{68DA8338-E4AF-45E1-9C5D-74887AA0FBD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18">
              <a:extLst>
                <a:ext uri="{FF2B5EF4-FFF2-40B4-BE49-F238E27FC236}">
                  <a16:creationId xmlns:a16="http://schemas.microsoft.com/office/drawing/2014/main" id="{1CFAD0AF-35CD-4C91-BDE8-4A961EE9F217}"/>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19">
              <a:extLst>
                <a:ext uri="{FF2B5EF4-FFF2-40B4-BE49-F238E27FC236}">
                  <a16:creationId xmlns:a16="http://schemas.microsoft.com/office/drawing/2014/main" id="{D5308D28-E7D4-476F-88BE-3FE6F88D5B2C}"/>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20">
              <a:extLst>
                <a:ext uri="{FF2B5EF4-FFF2-40B4-BE49-F238E27FC236}">
                  <a16:creationId xmlns:a16="http://schemas.microsoft.com/office/drawing/2014/main" id="{933F96A6-244C-49F1-8498-F69F81A839A9}"/>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21">
              <a:extLst>
                <a:ext uri="{FF2B5EF4-FFF2-40B4-BE49-F238E27FC236}">
                  <a16:creationId xmlns:a16="http://schemas.microsoft.com/office/drawing/2014/main" id="{DF2FC6D5-4AE4-4519-9A48-02E7F2ED6941}"/>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22">
              <a:extLst>
                <a:ext uri="{FF2B5EF4-FFF2-40B4-BE49-F238E27FC236}">
                  <a16:creationId xmlns:a16="http://schemas.microsoft.com/office/drawing/2014/main" id="{16F56B70-1518-4ADB-9770-1C87ED600A93}"/>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23">
              <a:extLst>
                <a:ext uri="{FF2B5EF4-FFF2-40B4-BE49-F238E27FC236}">
                  <a16:creationId xmlns:a16="http://schemas.microsoft.com/office/drawing/2014/main" id="{4025CEF3-D826-4170-9033-0B1D45850B38}"/>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24">
              <a:extLst>
                <a:ext uri="{FF2B5EF4-FFF2-40B4-BE49-F238E27FC236}">
                  <a16:creationId xmlns:a16="http://schemas.microsoft.com/office/drawing/2014/main" id="{513D1F6D-7FF7-4D99-A04D-5F075376E8B9}"/>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25">
              <a:extLst>
                <a:ext uri="{FF2B5EF4-FFF2-40B4-BE49-F238E27FC236}">
                  <a16:creationId xmlns:a16="http://schemas.microsoft.com/office/drawing/2014/main" id="{B41C7A2E-1A9A-4725-9CDC-368B8472D44D}"/>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26">
              <a:extLst>
                <a:ext uri="{FF2B5EF4-FFF2-40B4-BE49-F238E27FC236}">
                  <a16:creationId xmlns:a16="http://schemas.microsoft.com/office/drawing/2014/main" id="{117E69DE-79E8-4A9F-8A3A-DE1FAE47382E}"/>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7">
              <a:extLst>
                <a:ext uri="{FF2B5EF4-FFF2-40B4-BE49-F238E27FC236}">
                  <a16:creationId xmlns:a16="http://schemas.microsoft.com/office/drawing/2014/main" id="{2F4A6BF9-8D0C-4C24-84A3-A7D35FEA6D33}"/>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28">
              <a:extLst>
                <a:ext uri="{FF2B5EF4-FFF2-40B4-BE49-F238E27FC236}">
                  <a16:creationId xmlns:a16="http://schemas.microsoft.com/office/drawing/2014/main" id="{3567DDB6-B55A-4164-BF26-5E9841C1D10B}"/>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29">
              <a:extLst>
                <a:ext uri="{FF2B5EF4-FFF2-40B4-BE49-F238E27FC236}">
                  <a16:creationId xmlns:a16="http://schemas.microsoft.com/office/drawing/2014/main" id="{0AD315D1-9BFB-45C1-9855-577A3B32F875}"/>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30">
              <a:extLst>
                <a:ext uri="{FF2B5EF4-FFF2-40B4-BE49-F238E27FC236}">
                  <a16:creationId xmlns:a16="http://schemas.microsoft.com/office/drawing/2014/main" id="{6CF7D7E6-C274-40F7-8438-33C6731BFD26}"/>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1">
              <a:extLst>
                <a:ext uri="{FF2B5EF4-FFF2-40B4-BE49-F238E27FC236}">
                  <a16:creationId xmlns:a16="http://schemas.microsoft.com/office/drawing/2014/main" id="{70A0A673-BF74-4E02-8268-F8F6E2832713}"/>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32">
              <a:extLst>
                <a:ext uri="{FF2B5EF4-FFF2-40B4-BE49-F238E27FC236}">
                  <a16:creationId xmlns:a16="http://schemas.microsoft.com/office/drawing/2014/main" id="{17F7BAF8-406D-45A3-9944-21D954238144}"/>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33">
              <a:extLst>
                <a:ext uri="{FF2B5EF4-FFF2-40B4-BE49-F238E27FC236}">
                  <a16:creationId xmlns:a16="http://schemas.microsoft.com/office/drawing/2014/main" id="{D76FE73B-B0D8-4CDE-8CC6-5733ECD59701}"/>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34">
              <a:extLst>
                <a:ext uri="{FF2B5EF4-FFF2-40B4-BE49-F238E27FC236}">
                  <a16:creationId xmlns:a16="http://schemas.microsoft.com/office/drawing/2014/main" id="{82C8F238-9DED-47FE-84B2-7E1350015204}"/>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35">
              <a:extLst>
                <a:ext uri="{FF2B5EF4-FFF2-40B4-BE49-F238E27FC236}">
                  <a16:creationId xmlns:a16="http://schemas.microsoft.com/office/drawing/2014/main" id="{313DB6CD-53BD-4467-BAC2-9574B29118AA}"/>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36">
              <a:extLst>
                <a:ext uri="{FF2B5EF4-FFF2-40B4-BE49-F238E27FC236}">
                  <a16:creationId xmlns:a16="http://schemas.microsoft.com/office/drawing/2014/main" id="{ED810CEC-F018-4C0B-9810-1E73F2358798}"/>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37">
              <a:extLst>
                <a:ext uri="{FF2B5EF4-FFF2-40B4-BE49-F238E27FC236}">
                  <a16:creationId xmlns:a16="http://schemas.microsoft.com/office/drawing/2014/main" id="{1AB2A739-793D-485B-BE23-3F533BC9D927}"/>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38">
              <a:extLst>
                <a:ext uri="{FF2B5EF4-FFF2-40B4-BE49-F238E27FC236}">
                  <a16:creationId xmlns:a16="http://schemas.microsoft.com/office/drawing/2014/main" id="{3A8A59DA-0F25-4124-AC8C-5E1AD48093F3}"/>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39">
              <a:extLst>
                <a:ext uri="{FF2B5EF4-FFF2-40B4-BE49-F238E27FC236}">
                  <a16:creationId xmlns:a16="http://schemas.microsoft.com/office/drawing/2014/main" id="{56CE7D27-7F5A-427A-9AF3-48B3C3F43424}"/>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40">
              <a:extLst>
                <a:ext uri="{FF2B5EF4-FFF2-40B4-BE49-F238E27FC236}">
                  <a16:creationId xmlns:a16="http://schemas.microsoft.com/office/drawing/2014/main" id="{84049F3B-2E1E-4862-A97F-83EB7820A4B8}"/>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41">
              <a:extLst>
                <a:ext uri="{FF2B5EF4-FFF2-40B4-BE49-F238E27FC236}">
                  <a16:creationId xmlns:a16="http://schemas.microsoft.com/office/drawing/2014/main" id="{A06C720D-649A-4CAC-B9E9-49B17D108F92}"/>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42">
              <a:extLst>
                <a:ext uri="{FF2B5EF4-FFF2-40B4-BE49-F238E27FC236}">
                  <a16:creationId xmlns:a16="http://schemas.microsoft.com/office/drawing/2014/main" id="{40F7C9B7-244D-476B-99C3-FD9BB4B8A7B0}"/>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43">
              <a:extLst>
                <a:ext uri="{FF2B5EF4-FFF2-40B4-BE49-F238E27FC236}">
                  <a16:creationId xmlns:a16="http://schemas.microsoft.com/office/drawing/2014/main" id="{A8552E29-45C6-4A79-971A-2EB63CF5CDEF}"/>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44">
              <a:extLst>
                <a:ext uri="{FF2B5EF4-FFF2-40B4-BE49-F238E27FC236}">
                  <a16:creationId xmlns:a16="http://schemas.microsoft.com/office/drawing/2014/main" id="{57B4B2F7-6F83-4365-83EA-5FEDEF63663A}"/>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45">
              <a:extLst>
                <a:ext uri="{FF2B5EF4-FFF2-40B4-BE49-F238E27FC236}">
                  <a16:creationId xmlns:a16="http://schemas.microsoft.com/office/drawing/2014/main" id="{3CD431FE-DB73-4156-9312-DE937190A52D}"/>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46">
              <a:extLst>
                <a:ext uri="{FF2B5EF4-FFF2-40B4-BE49-F238E27FC236}">
                  <a16:creationId xmlns:a16="http://schemas.microsoft.com/office/drawing/2014/main" id="{E1548B52-C122-4A0E-898A-EC0047BD919C}"/>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47">
              <a:extLst>
                <a:ext uri="{FF2B5EF4-FFF2-40B4-BE49-F238E27FC236}">
                  <a16:creationId xmlns:a16="http://schemas.microsoft.com/office/drawing/2014/main" id="{4A6B2D17-A08F-43CA-9112-D9A9ACF814D9}"/>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48">
              <a:extLst>
                <a:ext uri="{FF2B5EF4-FFF2-40B4-BE49-F238E27FC236}">
                  <a16:creationId xmlns:a16="http://schemas.microsoft.com/office/drawing/2014/main" id="{9A6AC67A-8CB8-447D-B4F0-EA360434ACFE}"/>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49">
              <a:extLst>
                <a:ext uri="{FF2B5EF4-FFF2-40B4-BE49-F238E27FC236}">
                  <a16:creationId xmlns:a16="http://schemas.microsoft.com/office/drawing/2014/main" id="{82D32F8D-4565-4424-8477-91840B2CC9E0}"/>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50">
              <a:extLst>
                <a:ext uri="{FF2B5EF4-FFF2-40B4-BE49-F238E27FC236}">
                  <a16:creationId xmlns:a16="http://schemas.microsoft.com/office/drawing/2014/main" id="{E6613F31-341A-48D5-81E4-01F51CA90E72}"/>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51">
              <a:extLst>
                <a:ext uri="{FF2B5EF4-FFF2-40B4-BE49-F238E27FC236}">
                  <a16:creationId xmlns:a16="http://schemas.microsoft.com/office/drawing/2014/main" id="{BD5A78C7-BF98-4AFD-A82B-761B1E2F2D8A}"/>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52">
              <a:extLst>
                <a:ext uri="{FF2B5EF4-FFF2-40B4-BE49-F238E27FC236}">
                  <a16:creationId xmlns:a16="http://schemas.microsoft.com/office/drawing/2014/main" id="{4F06DC2F-7F32-4027-B966-3152485BB05A}"/>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53">
              <a:extLst>
                <a:ext uri="{FF2B5EF4-FFF2-40B4-BE49-F238E27FC236}">
                  <a16:creationId xmlns:a16="http://schemas.microsoft.com/office/drawing/2014/main" id="{167D37AA-C734-4DF5-8386-3FDE1B248DA8}"/>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54">
              <a:extLst>
                <a:ext uri="{FF2B5EF4-FFF2-40B4-BE49-F238E27FC236}">
                  <a16:creationId xmlns:a16="http://schemas.microsoft.com/office/drawing/2014/main" id="{E40345C0-94B5-431A-9A1A-B064FC838FB1}"/>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55">
              <a:extLst>
                <a:ext uri="{FF2B5EF4-FFF2-40B4-BE49-F238E27FC236}">
                  <a16:creationId xmlns:a16="http://schemas.microsoft.com/office/drawing/2014/main" id="{08E01F0E-FF0A-4966-9E36-3E1FBCC3E12F}"/>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56">
              <a:extLst>
                <a:ext uri="{FF2B5EF4-FFF2-40B4-BE49-F238E27FC236}">
                  <a16:creationId xmlns:a16="http://schemas.microsoft.com/office/drawing/2014/main" id="{CAE41AF7-2565-42A1-864D-BB6D61D65BA3}"/>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57">
              <a:extLst>
                <a:ext uri="{FF2B5EF4-FFF2-40B4-BE49-F238E27FC236}">
                  <a16:creationId xmlns:a16="http://schemas.microsoft.com/office/drawing/2014/main" id="{18FA28F1-675B-464D-9BA7-CCAD1971B601}"/>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58">
              <a:extLst>
                <a:ext uri="{FF2B5EF4-FFF2-40B4-BE49-F238E27FC236}">
                  <a16:creationId xmlns:a16="http://schemas.microsoft.com/office/drawing/2014/main" id="{24496CCA-DE07-4B9F-9E29-0E1757CFC971}"/>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59">
              <a:extLst>
                <a:ext uri="{FF2B5EF4-FFF2-40B4-BE49-F238E27FC236}">
                  <a16:creationId xmlns:a16="http://schemas.microsoft.com/office/drawing/2014/main" id="{E752C36D-131D-4E14-8B50-AFD81625BE28}"/>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60">
              <a:extLst>
                <a:ext uri="{FF2B5EF4-FFF2-40B4-BE49-F238E27FC236}">
                  <a16:creationId xmlns:a16="http://schemas.microsoft.com/office/drawing/2014/main" id="{DB1428D3-77FD-4393-9766-D4275B4C675B}"/>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61">
              <a:extLst>
                <a:ext uri="{FF2B5EF4-FFF2-40B4-BE49-F238E27FC236}">
                  <a16:creationId xmlns:a16="http://schemas.microsoft.com/office/drawing/2014/main" id="{D3A888D8-006D-420A-A0A0-8F79CD6AC9F3}"/>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62">
              <a:extLst>
                <a:ext uri="{FF2B5EF4-FFF2-40B4-BE49-F238E27FC236}">
                  <a16:creationId xmlns:a16="http://schemas.microsoft.com/office/drawing/2014/main" id="{311FC0C3-1726-4467-A242-20CD43055C04}"/>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63">
              <a:extLst>
                <a:ext uri="{FF2B5EF4-FFF2-40B4-BE49-F238E27FC236}">
                  <a16:creationId xmlns:a16="http://schemas.microsoft.com/office/drawing/2014/main" id="{CE0DA6B1-EA8B-4C11-AAEF-5BB8CAE8CD25}"/>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64">
              <a:extLst>
                <a:ext uri="{FF2B5EF4-FFF2-40B4-BE49-F238E27FC236}">
                  <a16:creationId xmlns:a16="http://schemas.microsoft.com/office/drawing/2014/main" id="{608896A8-1F35-452E-B5C8-ECF55E9BA873}"/>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65">
              <a:extLst>
                <a:ext uri="{FF2B5EF4-FFF2-40B4-BE49-F238E27FC236}">
                  <a16:creationId xmlns:a16="http://schemas.microsoft.com/office/drawing/2014/main" id="{E65A469B-D1E6-42AB-94BD-769F710B6095}"/>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66">
              <a:extLst>
                <a:ext uri="{FF2B5EF4-FFF2-40B4-BE49-F238E27FC236}">
                  <a16:creationId xmlns:a16="http://schemas.microsoft.com/office/drawing/2014/main" id="{B1EBCD36-D658-412E-B290-E693A4636395}"/>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67">
              <a:extLst>
                <a:ext uri="{FF2B5EF4-FFF2-40B4-BE49-F238E27FC236}">
                  <a16:creationId xmlns:a16="http://schemas.microsoft.com/office/drawing/2014/main" id="{F5CD7711-BD07-46F4-9D29-2F14BD0AF453}"/>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68">
              <a:extLst>
                <a:ext uri="{FF2B5EF4-FFF2-40B4-BE49-F238E27FC236}">
                  <a16:creationId xmlns:a16="http://schemas.microsoft.com/office/drawing/2014/main" id="{BBA8388C-2FCA-4FF6-B601-DEE58F03632B}"/>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69">
              <a:extLst>
                <a:ext uri="{FF2B5EF4-FFF2-40B4-BE49-F238E27FC236}">
                  <a16:creationId xmlns:a16="http://schemas.microsoft.com/office/drawing/2014/main" id="{C3EA6332-C892-42B1-B651-96DF9ACD282A}"/>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70">
              <a:extLst>
                <a:ext uri="{FF2B5EF4-FFF2-40B4-BE49-F238E27FC236}">
                  <a16:creationId xmlns:a16="http://schemas.microsoft.com/office/drawing/2014/main" id="{205D020F-2EB1-42EF-AD8E-823AC956D802}"/>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71">
              <a:extLst>
                <a:ext uri="{FF2B5EF4-FFF2-40B4-BE49-F238E27FC236}">
                  <a16:creationId xmlns:a16="http://schemas.microsoft.com/office/drawing/2014/main" id="{C1F30E08-C5AB-43CF-84FA-B7909BC54152}"/>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72">
              <a:extLst>
                <a:ext uri="{FF2B5EF4-FFF2-40B4-BE49-F238E27FC236}">
                  <a16:creationId xmlns:a16="http://schemas.microsoft.com/office/drawing/2014/main" id="{4F8ABF3F-7AF3-4074-AC21-A553FAD39CD6}"/>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73">
              <a:extLst>
                <a:ext uri="{FF2B5EF4-FFF2-40B4-BE49-F238E27FC236}">
                  <a16:creationId xmlns:a16="http://schemas.microsoft.com/office/drawing/2014/main" id="{ECF0BCAD-221B-45FE-AAB8-0C0DE0359883}"/>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74">
              <a:extLst>
                <a:ext uri="{FF2B5EF4-FFF2-40B4-BE49-F238E27FC236}">
                  <a16:creationId xmlns:a16="http://schemas.microsoft.com/office/drawing/2014/main" id="{62F18E42-CA71-42AE-9A6A-19F199C1AEF0}"/>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75">
              <a:extLst>
                <a:ext uri="{FF2B5EF4-FFF2-40B4-BE49-F238E27FC236}">
                  <a16:creationId xmlns:a16="http://schemas.microsoft.com/office/drawing/2014/main" id="{7C55A56C-A68B-440F-B856-F4FF50B73C80}"/>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76">
              <a:extLst>
                <a:ext uri="{FF2B5EF4-FFF2-40B4-BE49-F238E27FC236}">
                  <a16:creationId xmlns:a16="http://schemas.microsoft.com/office/drawing/2014/main" id="{C7D61C23-D820-42D4-9F7D-52FF32F4EE2B}"/>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77">
              <a:extLst>
                <a:ext uri="{FF2B5EF4-FFF2-40B4-BE49-F238E27FC236}">
                  <a16:creationId xmlns:a16="http://schemas.microsoft.com/office/drawing/2014/main" id="{6BAE79E9-470A-45B7-A483-EC78A9DDDD0A}"/>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78">
              <a:extLst>
                <a:ext uri="{FF2B5EF4-FFF2-40B4-BE49-F238E27FC236}">
                  <a16:creationId xmlns:a16="http://schemas.microsoft.com/office/drawing/2014/main" id="{340C4CF3-B05A-4CDD-91FD-40BDEEDF8E17}"/>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79">
              <a:extLst>
                <a:ext uri="{FF2B5EF4-FFF2-40B4-BE49-F238E27FC236}">
                  <a16:creationId xmlns:a16="http://schemas.microsoft.com/office/drawing/2014/main" id="{6A5549BC-60CE-4B5E-8D9A-6569A958421A}"/>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80">
              <a:extLst>
                <a:ext uri="{FF2B5EF4-FFF2-40B4-BE49-F238E27FC236}">
                  <a16:creationId xmlns:a16="http://schemas.microsoft.com/office/drawing/2014/main" id="{D7D3C2EC-382E-4FA6-946B-098B0D1C736A}"/>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81">
              <a:extLst>
                <a:ext uri="{FF2B5EF4-FFF2-40B4-BE49-F238E27FC236}">
                  <a16:creationId xmlns:a16="http://schemas.microsoft.com/office/drawing/2014/main" id="{16BC58F0-6CC0-413E-BE4E-8816EE6892E9}"/>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82">
              <a:extLst>
                <a:ext uri="{FF2B5EF4-FFF2-40B4-BE49-F238E27FC236}">
                  <a16:creationId xmlns:a16="http://schemas.microsoft.com/office/drawing/2014/main" id="{1821E3E8-7F32-4498-BE0E-80442040CFE0}"/>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83">
              <a:extLst>
                <a:ext uri="{FF2B5EF4-FFF2-40B4-BE49-F238E27FC236}">
                  <a16:creationId xmlns:a16="http://schemas.microsoft.com/office/drawing/2014/main" id="{87769C4B-50E5-4722-9DF6-894B31A09599}"/>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84">
              <a:extLst>
                <a:ext uri="{FF2B5EF4-FFF2-40B4-BE49-F238E27FC236}">
                  <a16:creationId xmlns:a16="http://schemas.microsoft.com/office/drawing/2014/main" id="{BE8DB1D6-450F-4E40-A27D-F36B2DBD9C01}"/>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85">
              <a:extLst>
                <a:ext uri="{FF2B5EF4-FFF2-40B4-BE49-F238E27FC236}">
                  <a16:creationId xmlns:a16="http://schemas.microsoft.com/office/drawing/2014/main" id="{AE417526-85EC-404A-AA70-52135222E3B0}"/>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86">
              <a:extLst>
                <a:ext uri="{FF2B5EF4-FFF2-40B4-BE49-F238E27FC236}">
                  <a16:creationId xmlns:a16="http://schemas.microsoft.com/office/drawing/2014/main" id="{64D8619D-6D83-4F4C-AE26-3AD9ABC5B45D}"/>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87">
              <a:extLst>
                <a:ext uri="{FF2B5EF4-FFF2-40B4-BE49-F238E27FC236}">
                  <a16:creationId xmlns:a16="http://schemas.microsoft.com/office/drawing/2014/main" id="{A5B2AD3C-E0C8-42E3-B65C-8AE0A844EAFC}"/>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88">
              <a:extLst>
                <a:ext uri="{FF2B5EF4-FFF2-40B4-BE49-F238E27FC236}">
                  <a16:creationId xmlns:a16="http://schemas.microsoft.com/office/drawing/2014/main" id="{F30438EC-EF3A-4A78-9F3E-256376D13C80}"/>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89">
              <a:extLst>
                <a:ext uri="{FF2B5EF4-FFF2-40B4-BE49-F238E27FC236}">
                  <a16:creationId xmlns:a16="http://schemas.microsoft.com/office/drawing/2014/main" id="{8E5AE7F1-8F89-45F4-BC56-D0D3D994E079}"/>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90">
              <a:extLst>
                <a:ext uri="{FF2B5EF4-FFF2-40B4-BE49-F238E27FC236}">
                  <a16:creationId xmlns:a16="http://schemas.microsoft.com/office/drawing/2014/main" id="{C76BD220-A05C-47B6-8EA9-0FE69D69AF0D}"/>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91">
              <a:extLst>
                <a:ext uri="{FF2B5EF4-FFF2-40B4-BE49-F238E27FC236}">
                  <a16:creationId xmlns:a16="http://schemas.microsoft.com/office/drawing/2014/main" id="{1E24D476-599D-483E-AA1F-F2D275BE5D0D}"/>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92">
              <a:extLst>
                <a:ext uri="{FF2B5EF4-FFF2-40B4-BE49-F238E27FC236}">
                  <a16:creationId xmlns:a16="http://schemas.microsoft.com/office/drawing/2014/main" id="{5EFAC2CE-2C3F-44E5-B7B4-18BD4A87C36C}"/>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93">
              <a:extLst>
                <a:ext uri="{FF2B5EF4-FFF2-40B4-BE49-F238E27FC236}">
                  <a16:creationId xmlns:a16="http://schemas.microsoft.com/office/drawing/2014/main" id="{D6483921-AF48-46AB-943B-20AD9C855593}"/>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94">
              <a:extLst>
                <a:ext uri="{FF2B5EF4-FFF2-40B4-BE49-F238E27FC236}">
                  <a16:creationId xmlns:a16="http://schemas.microsoft.com/office/drawing/2014/main" id="{C86171CD-2BED-492C-92F2-B1DBF9668210}"/>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5">
              <a:extLst>
                <a:ext uri="{FF2B5EF4-FFF2-40B4-BE49-F238E27FC236}">
                  <a16:creationId xmlns:a16="http://schemas.microsoft.com/office/drawing/2014/main" id="{86D24EEF-0AEA-4D5F-ACCC-1AD6741CF492}"/>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96">
              <a:extLst>
                <a:ext uri="{FF2B5EF4-FFF2-40B4-BE49-F238E27FC236}">
                  <a16:creationId xmlns:a16="http://schemas.microsoft.com/office/drawing/2014/main" id="{E0F71EC8-23B2-4651-9591-BBB7CBB41E4C}"/>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97">
              <a:extLst>
                <a:ext uri="{FF2B5EF4-FFF2-40B4-BE49-F238E27FC236}">
                  <a16:creationId xmlns:a16="http://schemas.microsoft.com/office/drawing/2014/main" id="{77464AF4-934C-4320-B35B-07AE0D02F319}"/>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98">
              <a:extLst>
                <a:ext uri="{FF2B5EF4-FFF2-40B4-BE49-F238E27FC236}">
                  <a16:creationId xmlns:a16="http://schemas.microsoft.com/office/drawing/2014/main" id="{C7ACE79A-FBC4-4C9A-ACF7-1D33258929A6}"/>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99">
              <a:extLst>
                <a:ext uri="{FF2B5EF4-FFF2-40B4-BE49-F238E27FC236}">
                  <a16:creationId xmlns:a16="http://schemas.microsoft.com/office/drawing/2014/main" id="{D29A450D-F307-4A0A-B105-232581A80976}"/>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00">
              <a:extLst>
                <a:ext uri="{FF2B5EF4-FFF2-40B4-BE49-F238E27FC236}">
                  <a16:creationId xmlns:a16="http://schemas.microsoft.com/office/drawing/2014/main" id="{6D65DFA7-EA31-43C5-A778-445DE29CD821}"/>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01">
              <a:extLst>
                <a:ext uri="{FF2B5EF4-FFF2-40B4-BE49-F238E27FC236}">
                  <a16:creationId xmlns:a16="http://schemas.microsoft.com/office/drawing/2014/main" id="{093B7C93-21A0-4D52-A4ED-1342991A13D1}"/>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02">
              <a:extLst>
                <a:ext uri="{FF2B5EF4-FFF2-40B4-BE49-F238E27FC236}">
                  <a16:creationId xmlns:a16="http://schemas.microsoft.com/office/drawing/2014/main" id="{5F059CA5-7F0F-4418-AA93-806E87EE1CA4}"/>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03">
              <a:extLst>
                <a:ext uri="{FF2B5EF4-FFF2-40B4-BE49-F238E27FC236}">
                  <a16:creationId xmlns:a16="http://schemas.microsoft.com/office/drawing/2014/main" id="{33F81AC0-3683-49C7-B460-D67F7AD07874}"/>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04">
              <a:extLst>
                <a:ext uri="{FF2B5EF4-FFF2-40B4-BE49-F238E27FC236}">
                  <a16:creationId xmlns:a16="http://schemas.microsoft.com/office/drawing/2014/main" id="{8F936887-AD87-4CED-837D-19B45E9FE1AE}"/>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305">
              <a:extLst>
                <a:ext uri="{FF2B5EF4-FFF2-40B4-BE49-F238E27FC236}">
                  <a16:creationId xmlns:a16="http://schemas.microsoft.com/office/drawing/2014/main" id="{56865626-28DB-4FC4-8A6A-A26248430A46}"/>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3" name="图片 2">
            <a:extLst>
              <a:ext uri="{FF2B5EF4-FFF2-40B4-BE49-F238E27FC236}">
                <a16:creationId xmlns:a16="http://schemas.microsoft.com/office/drawing/2014/main" id="{78656CFB-BD38-C5D5-1A89-CD2B24074EFA}"/>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33473895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2"/>
            <a:ext cx="9810613" cy="3591112"/>
            <a:chOff x="1887176" y="1780605"/>
            <a:chExt cx="2361998" cy="1570715"/>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1228140"/>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开源共享、持续演化、化繁为简</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模块化的可扩展指令集</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方便简化硬件实现，提升性能</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更规整的指令编码、更简洁的运算指令、更简洁的访存模式：</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Load/Store</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架构</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高效分支跳转指令（减少指令数目）、简洁的子程序调用</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lvl="0">
                <a:lnSpc>
                  <a:spcPct val="125000"/>
                </a:lnSpc>
              </a:pPr>
              <a:r>
                <a:rPr lang="en-US" altLang="zh-CN" sz="2800" dirty="0">
                  <a:solidFill>
                    <a:schemeClr val="tx1">
                      <a:lumMod val="85000"/>
                      <a:lumOff val="15000"/>
                    </a:schemeClr>
                  </a:solidFill>
                </a:rPr>
                <a:t>RISC-V</a:t>
              </a:r>
              <a:endParaRPr lang="zh-CN" altLang="en-US" sz="2800" dirty="0">
                <a:solidFill>
                  <a:schemeClr val="tx1">
                    <a:lumMod val="85000"/>
                    <a:lumOff val="15000"/>
                  </a:schemeClr>
                </a:solidFill>
              </a:endParaRP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13" name="矩形 12">
            <a:extLst>
              <a:ext uri="{FF2B5EF4-FFF2-40B4-BE49-F238E27FC236}">
                <a16:creationId xmlns:a16="http://schemas.microsoft.com/office/drawing/2014/main" id="{8F30E55D-9847-491E-BE1E-903E7B5523AF}"/>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RISC-V</a:t>
            </a:r>
            <a:r>
              <a:rPr lang="zh-CN" altLang="en-US" sz="2000" dirty="0">
                <a:solidFill>
                  <a:srgbClr val="BD934E"/>
                </a:solidFill>
              </a:rPr>
              <a:t>指令</a:t>
            </a:r>
          </a:p>
        </p:txBody>
      </p:sp>
    </p:spTree>
    <p:custDataLst>
      <p:tags r:id="rId1"/>
    </p:custDataLst>
    <p:extLst>
      <p:ext uri="{BB962C8B-B14F-4D97-AF65-F5344CB8AC3E}">
        <p14:creationId xmlns:p14="http://schemas.microsoft.com/office/powerpoint/2010/main" val="22353095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1"/>
            <a:ext cx="10186943" cy="3129445"/>
            <a:chOff x="1887176" y="1780605"/>
            <a:chExt cx="2452603" cy="1368787"/>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423983" cy="1026212"/>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指令助记符及语法格式大同小异</a:t>
              </a:r>
            </a:p>
            <a:p>
              <a:pPr marL="285750" indent="-285750">
                <a:lnSpc>
                  <a:spcPct val="150000"/>
                </a:lnSpc>
                <a:buFont typeface="Wingdings" pitchFamily="2" charset="2"/>
                <a:buChar char="Ø"/>
              </a:pP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RISC-V </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分支预测，</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MIPS</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延迟槽</a:t>
              </a:r>
            </a:p>
            <a:p>
              <a:pPr marL="285750" indent="-285750">
                <a:lnSpc>
                  <a:spcPct val="150000"/>
                </a:lnSpc>
                <a:buFont typeface="Wingdings" pitchFamily="2" charset="2"/>
                <a:buChar char="Ø"/>
              </a:pP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RISC-V</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支持变长指令扩展</a:t>
              </a:r>
            </a:p>
            <a:p>
              <a:pPr marL="285750" indent="-285750">
                <a:lnSpc>
                  <a:spcPct val="150000"/>
                </a:lnSpc>
                <a:buFont typeface="Wingdings" pitchFamily="2" charset="2"/>
                <a:buChar char="Ø"/>
              </a:pP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RISC-V </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将源寄存器</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rs1</a:t>
              </a:r>
              <a:r>
                <a:rPr lang="zh-CN" altLang="e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 altLang="zh-CN" sz="2000" dirty="0">
                  <a:solidFill>
                    <a:schemeClr val="tx1">
                      <a:lumMod val="85000"/>
                      <a:lumOff val="15000"/>
                    </a:schemeClr>
                  </a:solidFill>
                  <a:latin typeface="微软雅黑" panose="020B0503020204020204" pitchFamily="34" charset="-122"/>
                  <a:ea typeface="微软雅黑" panose="020B0503020204020204" pitchFamily="34" charset="-122"/>
                </a:rPr>
                <a:t>rs2</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和目标寄存器（</a:t>
              </a:r>
              <a:r>
                <a:rPr lang="en"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rd</a:t>
              </a:r>
              <a:r>
                <a:rPr lang="zh-CN" altLang="e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固定在同样位置，以简化指令译码</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立即数分散在不同位置，但符号位固定在第</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31</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位，可加速符号扩展电路，与译码并行</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lvl="0">
                <a:lnSpc>
                  <a:spcPct val="125000"/>
                </a:lnSpc>
              </a:pPr>
              <a:r>
                <a:rPr lang="en-US" altLang="zh-CN" sz="2800" dirty="0">
                  <a:solidFill>
                    <a:schemeClr val="tx1">
                      <a:lumMod val="85000"/>
                      <a:lumOff val="15000"/>
                    </a:schemeClr>
                  </a:solidFill>
                </a:rPr>
                <a:t>RISC-V</a:t>
              </a:r>
              <a:r>
                <a:rPr lang="zh-CN" altLang="en-US" sz="2800" dirty="0">
                  <a:solidFill>
                    <a:schemeClr val="tx1">
                      <a:lumMod val="85000"/>
                      <a:lumOff val="15000"/>
                    </a:schemeClr>
                  </a:solidFill>
                </a:rPr>
                <a:t>和</a:t>
              </a:r>
              <a:r>
                <a:rPr lang="en-US" altLang="zh-CN" sz="2800" dirty="0">
                  <a:solidFill>
                    <a:schemeClr val="tx1">
                      <a:lumMod val="85000"/>
                      <a:lumOff val="15000"/>
                    </a:schemeClr>
                  </a:solidFill>
                </a:rPr>
                <a:t>MIPS</a:t>
              </a:r>
              <a:r>
                <a:rPr lang="zh-CN" altLang="en-US" sz="2800" dirty="0">
                  <a:solidFill>
                    <a:schemeClr val="tx1">
                      <a:lumMod val="85000"/>
                      <a:lumOff val="15000"/>
                    </a:schemeClr>
                  </a:solidFill>
                </a:rPr>
                <a:t>的差异</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13" name="矩形 12">
            <a:extLst>
              <a:ext uri="{FF2B5EF4-FFF2-40B4-BE49-F238E27FC236}">
                <a16:creationId xmlns:a16="http://schemas.microsoft.com/office/drawing/2014/main" id="{8F30E55D-9847-491E-BE1E-903E7B5523AF}"/>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RISC-V</a:t>
            </a:r>
            <a:r>
              <a:rPr lang="zh-CN" altLang="en-US" sz="2000" dirty="0">
                <a:solidFill>
                  <a:srgbClr val="BD934E"/>
                </a:solidFill>
              </a:rPr>
              <a:t>指令</a:t>
            </a:r>
          </a:p>
        </p:txBody>
      </p:sp>
    </p:spTree>
    <p:custDataLst>
      <p:tags r:id="rId1"/>
    </p:custDataLst>
    <p:extLst>
      <p:ext uri="{BB962C8B-B14F-4D97-AF65-F5344CB8AC3E}">
        <p14:creationId xmlns:p14="http://schemas.microsoft.com/office/powerpoint/2010/main" val="26742400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1"/>
            <a:ext cx="9810613" cy="3129447"/>
            <a:chOff x="1887176" y="1780605"/>
            <a:chExt cx="2361998" cy="1368788"/>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1026213"/>
            </a:xfrm>
            <a:prstGeom prst="rect">
              <a:avLst/>
            </a:prstGeom>
            <a:noFill/>
          </p:spPr>
          <p:txBody>
            <a:bodyPr wrap="square" rtlCol="0">
              <a:spAutoFit/>
            </a:bodyPr>
            <a:lstStyle/>
            <a:p>
              <a:pPr marL="285750" indent="-285750">
                <a:lnSpc>
                  <a:spcPct val="150000"/>
                </a:lnSpc>
                <a:buFont typeface="Wingdings" pitchFamily="2" charset="2"/>
                <a:buChar char="Ø"/>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RISC-V</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有一套基础指令集合，在此基础上扩展其他指令</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RV32I</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包含了能够实现现代电子计算机的基础指令集合</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RV32E</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是在</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RV32I</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的基础上精简后用作嵌入式设备的指令集合</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包含</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47</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条独立指令，根据系统调用简化后为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38</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条（包含</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NOP</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使用</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1-31</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号通用寄存器（</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0</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号寄存器为系统留用）和</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PC</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寄存器</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lvl="0">
                <a:lnSpc>
                  <a:spcPct val="125000"/>
                </a:lnSpc>
              </a:pPr>
              <a:r>
                <a:rPr lang="en-US" altLang="zh-CN" sz="2800" dirty="0">
                  <a:solidFill>
                    <a:schemeClr val="tx1">
                      <a:lumMod val="85000"/>
                      <a:lumOff val="15000"/>
                    </a:schemeClr>
                  </a:solidFill>
                </a:rPr>
                <a:t>RV32I</a:t>
              </a:r>
              <a:endParaRPr lang="zh-CN" altLang="en-US" sz="2800" dirty="0">
                <a:solidFill>
                  <a:schemeClr val="tx1">
                    <a:lumMod val="85000"/>
                    <a:lumOff val="15000"/>
                  </a:schemeClr>
                </a:solidFill>
              </a:endParaRP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13" name="矩形 12">
            <a:extLst>
              <a:ext uri="{FF2B5EF4-FFF2-40B4-BE49-F238E27FC236}">
                <a16:creationId xmlns:a16="http://schemas.microsoft.com/office/drawing/2014/main" id="{8F30E55D-9847-491E-BE1E-903E7B5523AF}"/>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RISC-V</a:t>
            </a:r>
            <a:r>
              <a:rPr lang="zh-CN" altLang="en-US" sz="2000" dirty="0">
                <a:solidFill>
                  <a:srgbClr val="BD934E"/>
                </a:solidFill>
              </a:rPr>
              <a:t>指令</a:t>
            </a:r>
          </a:p>
        </p:txBody>
      </p:sp>
    </p:spTree>
    <p:custDataLst>
      <p:tags r:id="rId1"/>
    </p:custDataLst>
    <p:extLst>
      <p:ext uri="{BB962C8B-B14F-4D97-AF65-F5344CB8AC3E}">
        <p14:creationId xmlns:p14="http://schemas.microsoft.com/office/powerpoint/2010/main" val="82307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6"/>
            <a:ext cx="10731636" cy="4242956"/>
            <a:chOff x="1887176" y="1780605"/>
            <a:chExt cx="2583743" cy="1855826"/>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555123" cy="1513251"/>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某台计算机能够执行的机器指令的集合</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计算机能够执行的操作和每一步操作涉及的数据</a:t>
              </a:r>
            </a:p>
            <a:p>
              <a:pPr marL="742950" lvl="1" indent="-285750">
                <a:lnSpc>
                  <a:spcPct val="150000"/>
                </a:lnSpc>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运算部件</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寄存器、存储器</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明确</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了在这台机器上编写软件时所要注意的全部信息</a:t>
              </a:r>
            </a:p>
            <a:p>
              <a:pPr marL="285750" indent="-285750">
                <a:lnSpc>
                  <a:spcPct val="150000"/>
                </a:lnSpc>
                <a:buFont typeface="Wingdings" pitchFamily="2" charset="2"/>
                <a:buChar char="Ø"/>
              </a:pP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规定了程序员使用机器语言编程时的全部信息</a:t>
              </a:r>
            </a:p>
            <a:p>
              <a:pPr marL="285750" indent="-285750">
                <a:lnSpc>
                  <a:spcPct val="150000"/>
                </a:lnSpc>
                <a:buFont typeface="Wingdings" pitchFamily="2" charset="2"/>
                <a:buChar char="Ø"/>
              </a:pP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将高级语言编写的程序翻译为机器语言时，</a:t>
              </a: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rPr>
                <a:t>ISA</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也为翻译器提供了关于该计算机的信息</a:t>
              </a:r>
            </a:p>
            <a:p>
              <a:pPr marL="285750" indent="-285750">
                <a:lnSpc>
                  <a:spcPct val="150000"/>
                </a:lnSpc>
                <a:buFont typeface="Wingdings" pitchFamily="2" charset="2"/>
                <a:buChar char="Ø"/>
              </a:pP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rPr>
                <a:t>ISA</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规定了存储器的组织，寄存器集和指令集，包括操作码，数据类型和寻址模式等</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48"/>
            </a:xfrm>
            <a:prstGeom prst="rect">
              <a:avLst/>
            </a:prstGeom>
            <a:noFill/>
          </p:spPr>
          <p:txBody>
            <a:bodyPr wrap="square" rtlCol="0">
              <a:spAutoFit/>
            </a:bodyPr>
            <a:lstStyle/>
            <a:p>
              <a:pPr lvl="0">
                <a:lnSpc>
                  <a:spcPct val="125000"/>
                </a:lnSpc>
              </a:pPr>
              <a:r>
                <a:rPr lang="zh-CN" altLang="en-US" sz="2800" dirty="0">
                  <a:solidFill>
                    <a:schemeClr val="tx1">
                      <a:lumMod val="85000"/>
                      <a:lumOff val="15000"/>
                    </a:schemeClr>
                  </a:solidFill>
                </a:rPr>
                <a:t>指令集体系</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指令集体系概述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41056529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B7DF0371-AC01-4FA5-BCCE-9DA7FC56C32F}"/>
              </a:ext>
            </a:extLst>
          </p:cNvPr>
          <p:cNvSpPr/>
          <p:nvPr/>
        </p:nvSpPr>
        <p:spPr>
          <a:xfrm>
            <a:off x="711427" y="1522191"/>
            <a:ext cx="8014563" cy="580992"/>
          </a:xfrm>
          <a:prstGeom prst="rect">
            <a:avLst/>
          </a:prstGeom>
          <a:noFill/>
        </p:spPr>
        <p:txBody>
          <a:bodyPr wrap="square" rtlCol="0">
            <a:spAutoFit/>
          </a:bodyPr>
          <a:lstStyle/>
          <a:p>
            <a:pPr lvl="0">
              <a:lnSpc>
                <a:spcPct val="125000"/>
              </a:lnSpc>
            </a:pPr>
            <a:r>
              <a:rPr lang="en-US" altLang="zh-CN" sz="2800" dirty="0">
                <a:solidFill>
                  <a:schemeClr val="tx1">
                    <a:lumMod val="85000"/>
                    <a:lumOff val="15000"/>
                  </a:schemeClr>
                </a:solidFill>
              </a:rPr>
              <a:t>RV32I</a:t>
            </a:r>
            <a:endParaRPr lang="zh-CN" altLang="en-US" sz="2800" dirty="0">
              <a:solidFill>
                <a:schemeClr val="tx1">
                  <a:lumMod val="85000"/>
                  <a:lumOff val="15000"/>
                </a:schemeClr>
              </a:solidFill>
            </a:endParaRP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13" name="矩形 12">
            <a:extLst>
              <a:ext uri="{FF2B5EF4-FFF2-40B4-BE49-F238E27FC236}">
                <a16:creationId xmlns:a16="http://schemas.microsoft.com/office/drawing/2014/main" id="{8F30E55D-9847-491E-BE1E-903E7B5523AF}"/>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RISC-V</a:t>
            </a:r>
            <a:r>
              <a:rPr lang="zh-CN" altLang="en-US" sz="2000" dirty="0">
                <a:solidFill>
                  <a:srgbClr val="BD934E"/>
                </a:solidFill>
              </a:rPr>
              <a:t>指令</a:t>
            </a:r>
          </a:p>
        </p:txBody>
      </p:sp>
      <p:graphicFrame>
        <p:nvGraphicFramePr>
          <p:cNvPr id="2" name="表格 1">
            <a:extLst>
              <a:ext uri="{FF2B5EF4-FFF2-40B4-BE49-F238E27FC236}">
                <a16:creationId xmlns:a16="http://schemas.microsoft.com/office/drawing/2014/main" id="{836BAFE3-CC60-1759-0686-A6A6C7C73DDD}"/>
              </a:ext>
            </a:extLst>
          </p:cNvPr>
          <p:cNvGraphicFramePr>
            <a:graphicFrameLocks noGrp="1"/>
          </p:cNvGraphicFramePr>
          <p:nvPr>
            <p:extLst>
              <p:ext uri="{D42A27DB-BD31-4B8C-83A1-F6EECF244321}">
                <p14:modId xmlns:p14="http://schemas.microsoft.com/office/powerpoint/2010/main" val="3416933197"/>
              </p:ext>
            </p:extLst>
          </p:nvPr>
        </p:nvGraphicFramePr>
        <p:xfrm>
          <a:off x="3630650" y="132483"/>
          <a:ext cx="6119811" cy="6626227"/>
        </p:xfrm>
        <a:graphic>
          <a:graphicData uri="http://schemas.openxmlformats.org/drawingml/2006/table">
            <a:tbl>
              <a:tblPr firstRow="1" firstCol="1" bandRow="1">
                <a:tableStyleId>{5C22544A-7EE6-4342-B048-85BDC9FD1C3A}</a:tableStyleId>
              </a:tblPr>
              <a:tblGrid>
                <a:gridCol w="1371787">
                  <a:extLst>
                    <a:ext uri="{9D8B030D-6E8A-4147-A177-3AD203B41FA5}">
                      <a16:colId xmlns:a16="http://schemas.microsoft.com/office/drawing/2014/main" val="20000"/>
                    </a:ext>
                  </a:extLst>
                </a:gridCol>
                <a:gridCol w="738365">
                  <a:extLst>
                    <a:ext uri="{9D8B030D-6E8A-4147-A177-3AD203B41FA5}">
                      <a16:colId xmlns:a16="http://schemas.microsoft.com/office/drawing/2014/main" val="20001"/>
                    </a:ext>
                  </a:extLst>
                </a:gridCol>
                <a:gridCol w="739110">
                  <a:extLst>
                    <a:ext uri="{9D8B030D-6E8A-4147-A177-3AD203B41FA5}">
                      <a16:colId xmlns:a16="http://schemas.microsoft.com/office/drawing/2014/main" val="20002"/>
                    </a:ext>
                  </a:extLst>
                </a:gridCol>
                <a:gridCol w="632674">
                  <a:extLst>
                    <a:ext uri="{9D8B030D-6E8A-4147-A177-3AD203B41FA5}">
                      <a16:colId xmlns:a16="http://schemas.microsoft.com/office/drawing/2014/main" val="20003"/>
                    </a:ext>
                  </a:extLst>
                </a:gridCol>
                <a:gridCol w="949755">
                  <a:extLst>
                    <a:ext uri="{9D8B030D-6E8A-4147-A177-3AD203B41FA5}">
                      <a16:colId xmlns:a16="http://schemas.microsoft.com/office/drawing/2014/main" val="20004"/>
                    </a:ext>
                  </a:extLst>
                </a:gridCol>
                <a:gridCol w="949755">
                  <a:extLst>
                    <a:ext uri="{9D8B030D-6E8A-4147-A177-3AD203B41FA5}">
                      <a16:colId xmlns:a16="http://schemas.microsoft.com/office/drawing/2014/main" val="20005"/>
                    </a:ext>
                  </a:extLst>
                </a:gridCol>
                <a:gridCol w="738365">
                  <a:extLst>
                    <a:ext uri="{9D8B030D-6E8A-4147-A177-3AD203B41FA5}">
                      <a16:colId xmlns:a16="http://schemas.microsoft.com/office/drawing/2014/main" val="20006"/>
                    </a:ext>
                  </a:extLst>
                </a:gridCol>
              </a:tblGrid>
              <a:tr h="188293">
                <a:tc>
                  <a:txBody>
                    <a:bodyPr/>
                    <a:lstStyle/>
                    <a:p>
                      <a:pPr algn="ctr"/>
                      <a:r>
                        <a:rPr lang="en-US" sz="1100" b="1" kern="100">
                          <a:effectLst/>
                        </a:rPr>
                        <a:t>31             25</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algn="ctr"/>
                      <a:r>
                        <a:rPr lang="en-US" sz="1100" b="1" kern="100">
                          <a:effectLst/>
                        </a:rPr>
                        <a:t>24     20</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algn="ctr"/>
                      <a:r>
                        <a:rPr lang="en-US" sz="1100" b="1" kern="100">
                          <a:effectLst/>
                        </a:rPr>
                        <a:t>19     15</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algn="ctr"/>
                      <a:r>
                        <a:rPr lang="en-US" sz="1100" b="1" kern="100">
                          <a:effectLst/>
                        </a:rPr>
                        <a:t>14   12</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algn="ctr"/>
                      <a:r>
                        <a:rPr lang="en-US" sz="1100" b="1" kern="100">
                          <a:effectLst/>
                        </a:rPr>
                        <a:t>11         7</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algn="ctr"/>
                      <a:r>
                        <a:rPr lang="en-US" sz="1100" b="1" kern="100">
                          <a:effectLst/>
                        </a:rPr>
                        <a:t>6      0</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algn="ctr"/>
                      <a:r>
                        <a:rPr lang="en-US" sz="1100" b="1" kern="100">
                          <a:effectLst/>
                        </a:rPr>
                        <a:t> </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00"/>
                  </a:ext>
                </a:extLst>
              </a:tr>
              <a:tr h="173341">
                <a:tc>
                  <a:txBody>
                    <a:bodyPr/>
                    <a:lstStyle/>
                    <a:p>
                      <a:pPr marL="0" algn="ctr" rtl="0" eaLnBrk="1" latinLnBrk="0" hangingPunct="1"/>
                      <a:r>
                        <a:rPr kumimoji="0" lang="en-US" sz="1100" b="1" kern="100" dirty="0">
                          <a:solidFill>
                            <a:schemeClr val="tx1"/>
                          </a:solidFill>
                          <a:effectLst/>
                          <a:latin typeface="+mn-lt"/>
                          <a:ea typeface="+mn-ea"/>
                          <a:cs typeface="+mn-cs"/>
                        </a:rPr>
                        <a:t>0000000</a:t>
                      </a:r>
                      <a:endParaRPr kumimoji="0" lang="zh-CN" altLang="en-US" sz="1100" b="1" kern="100" dirty="0">
                        <a:solidFill>
                          <a:schemeClr val="tx1"/>
                        </a:solidFill>
                        <a:effectLst/>
                        <a:latin typeface="+mn-lt"/>
                        <a:ea typeface="+mn-ea"/>
                        <a:cs typeface="+mn-cs"/>
                      </a:endParaRPr>
                    </a:p>
                  </a:txBody>
                  <a:tcPr marL="0" marR="0" marT="0" marB="0" anchor="ctr">
                    <a:solidFill>
                      <a:schemeClr val="accent1">
                        <a:lumMod val="20000"/>
                        <a:lumOff val="80000"/>
                      </a:schemeClr>
                    </a:solidFill>
                  </a:tcPr>
                </a:tc>
                <a:tc>
                  <a:txBody>
                    <a:bodyPr/>
                    <a:lstStyle/>
                    <a:p>
                      <a:pPr algn="ctr"/>
                      <a:r>
                        <a:rPr lang="en-US" sz="1100" b="1" kern="100" dirty="0" err="1">
                          <a:effectLst/>
                        </a:rPr>
                        <a:t>rs2</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err="1">
                          <a:effectLst/>
                        </a:rPr>
                        <a:t>rs1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000</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rd</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a:effectLst/>
                        </a:rPr>
                        <a:t>0110011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add</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01"/>
                  </a:ext>
                </a:extLst>
              </a:tr>
              <a:tr h="173341">
                <a:tc>
                  <a:txBody>
                    <a:bodyPr/>
                    <a:lstStyle/>
                    <a:p>
                      <a:pPr algn="ctr"/>
                      <a:r>
                        <a:rPr lang="en-US" sz="1100" b="1" kern="100" dirty="0">
                          <a:solidFill>
                            <a:schemeClr val="tx1"/>
                          </a:solidFill>
                          <a:effectLst/>
                        </a:rPr>
                        <a:t>0100000</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err="1">
                          <a:effectLst/>
                        </a:rPr>
                        <a:t>rs2</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err="1">
                          <a:effectLst/>
                        </a:rPr>
                        <a:t>rs1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000</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rd</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a:effectLst/>
                        </a:rPr>
                        <a:t>0110011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sub</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02"/>
                  </a:ext>
                </a:extLst>
              </a:tr>
              <a:tr h="173341">
                <a:tc>
                  <a:txBody>
                    <a:bodyPr/>
                    <a:lstStyle/>
                    <a:p>
                      <a:pPr algn="ctr"/>
                      <a:r>
                        <a:rPr lang="en-US" sz="1100" b="1" kern="100" dirty="0">
                          <a:solidFill>
                            <a:schemeClr val="tx1"/>
                          </a:solidFill>
                          <a:effectLst/>
                        </a:rPr>
                        <a:t>0000000</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err="1">
                          <a:solidFill>
                            <a:schemeClr val="tx1"/>
                          </a:solidFill>
                          <a:effectLst/>
                        </a:rPr>
                        <a:t>rs2</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err="1">
                          <a:solidFill>
                            <a:schemeClr val="tx1"/>
                          </a:solidFill>
                          <a:effectLst/>
                        </a:rPr>
                        <a:t>rs1</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solidFill>
                            <a:schemeClr val="tx1"/>
                          </a:solidFill>
                          <a:effectLst/>
                        </a:rPr>
                        <a:t>001</a:t>
                      </a:r>
                      <a:endParaRPr lang="zh-CN" sz="11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solidFill>
                            <a:schemeClr val="tx1"/>
                          </a:solidFill>
                          <a:effectLst/>
                        </a:rPr>
                        <a:t>rd</a:t>
                      </a:r>
                      <a:endParaRPr lang="zh-CN" sz="11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a:solidFill>
                            <a:schemeClr val="tx1"/>
                          </a:solidFill>
                          <a:effectLst/>
                        </a:rPr>
                        <a:t>0110011</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sll</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03"/>
                  </a:ext>
                </a:extLst>
              </a:tr>
              <a:tr h="173341">
                <a:tc>
                  <a:txBody>
                    <a:bodyPr/>
                    <a:lstStyle/>
                    <a:p>
                      <a:pPr algn="ctr"/>
                      <a:r>
                        <a:rPr lang="en-US" sz="1100" b="1" kern="100" dirty="0">
                          <a:solidFill>
                            <a:schemeClr val="tx1"/>
                          </a:solidFill>
                          <a:effectLst/>
                        </a:rPr>
                        <a:t>0000000</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err="1">
                          <a:effectLst/>
                        </a:rPr>
                        <a:t>rs2</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err="1">
                          <a:effectLst/>
                        </a:rPr>
                        <a:t>rs1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010</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rd</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a:effectLst/>
                        </a:rPr>
                        <a:t>0110011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slt</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04"/>
                  </a:ext>
                </a:extLst>
              </a:tr>
              <a:tr h="173341">
                <a:tc>
                  <a:txBody>
                    <a:bodyPr/>
                    <a:lstStyle/>
                    <a:p>
                      <a:pPr algn="ctr"/>
                      <a:r>
                        <a:rPr lang="en-US" sz="1100" b="1" kern="100" dirty="0">
                          <a:solidFill>
                            <a:schemeClr val="tx1"/>
                          </a:solidFill>
                          <a:effectLst/>
                        </a:rPr>
                        <a:t>0000000</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solidFill>
                            <a:schemeClr val="tx1"/>
                          </a:solidFill>
                          <a:effectLst/>
                        </a:rPr>
                        <a:t>rs2</a:t>
                      </a:r>
                      <a:endParaRPr lang="zh-CN" sz="11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err="1">
                          <a:solidFill>
                            <a:schemeClr val="tx1"/>
                          </a:solidFill>
                          <a:effectLst/>
                        </a:rPr>
                        <a:t>rs1</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solidFill>
                            <a:schemeClr val="tx1"/>
                          </a:solidFill>
                          <a:effectLst/>
                        </a:rPr>
                        <a:t>011</a:t>
                      </a:r>
                      <a:endParaRPr lang="zh-CN" sz="11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solidFill>
                            <a:schemeClr val="tx1"/>
                          </a:solidFill>
                          <a:effectLst/>
                        </a:rPr>
                        <a:t>rd</a:t>
                      </a:r>
                      <a:endParaRPr lang="zh-CN" sz="11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a:solidFill>
                            <a:schemeClr val="tx1"/>
                          </a:solidFill>
                          <a:effectLst/>
                        </a:rPr>
                        <a:t>0110011</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sltu</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05"/>
                  </a:ext>
                </a:extLst>
              </a:tr>
              <a:tr h="173341">
                <a:tc>
                  <a:txBody>
                    <a:bodyPr/>
                    <a:lstStyle/>
                    <a:p>
                      <a:pPr algn="ctr"/>
                      <a:r>
                        <a:rPr lang="en-US" sz="1100" b="1" kern="100" dirty="0">
                          <a:solidFill>
                            <a:schemeClr val="tx1"/>
                          </a:solidFill>
                          <a:effectLst/>
                        </a:rPr>
                        <a:t>0000000</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err="1">
                          <a:effectLst/>
                        </a:rPr>
                        <a:t>rs2</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err="1">
                          <a:effectLst/>
                        </a:rPr>
                        <a:t>rs1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100</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rd</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a:effectLst/>
                        </a:rPr>
                        <a:t>0110011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xor</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06"/>
                  </a:ext>
                </a:extLst>
              </a:tr>
              <a:tr h="173341">
                <a:tc>
                  <a:txBody>
                    <a:bodyPr/>
                    <a:lstStyle/>
                    <a:p>
                      <a:pPr algn="ctr"/>
                      <a:r>
                        <a:rPr lang="en-US" sz="1100" b="1" kern="100" dirty="0">
                          <a:solidFill>
                            <a:schemeClr val="tx1"/>
                          </a:solidFill>
                          <a:effectLst/>
                        </a:rPr>
                        <a:t>0000000</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err="1">
                          <a:effectLst/>
                        </a:rPr>
                        <a:t>rs2</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rs1</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101</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rd</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a:effectLst/>
                        </a:rPr>
                        <a:t>0110011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srl</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07"/>
                  </a:ext>
                </a:extLst>
              </a:tr>
              <a:tr h="173341">
                <a:tc>
                  <a:txBody>
                    <a:bodyPr/>
                    <a:lstStyle/>
                    <a:p>
                      <a:pPr algn="ctr"/>
                      <a:r>
                        <a:rPr lang="en-US" sz="1100" b="1" kern="100" dirty="0">
                          <a:solidFill>
                            <a:schemeClr val="tx1"/>
                          </a:solidFill>
                          <a:effectLst/>
                        </a:rPr>
                        <a:t>0100000</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err="1">
                          <a:effectLst/>
                        </a:rPr>
                        <a:t>rs2</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rs1</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101</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rd</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a:effectLst/>
                        </a:rPr>
                        <a:t>0110011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sra</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08"/>
                  </a:ext>
                </a:extLst>
              </a:tr>
              <a:tr h="173341">
                <a:tc>
                  <a:txBody>
                    <a:bodyPr/>
                    <a:lstStyle/>
                    <a:p>
                      <a:pPr algn="ctr"/>
                      <a:r>
                        <a:rPr lang="en-US" sz="1100" b="1" kern="100" dirty="0">
                          <a:solidFill>
                            <a:schemeClr val="tx1"/>
                          </a:solidFill>
                          <a:effectLst/>
                        </a:rPr>
                        <a:t>0000000</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err="1">
                          <a:effectLst/>
                        </a:rPr>
                        <a:t>rs2</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rs1</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110</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rd</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a:effectLst/>
                        </a:rPr>
                        <a:t>0110011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or</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09"/>
                  </a:ext>
                </a:extLst>
              </a:tr>
              <a:tr h="173341">
                <a:tc>
                  <a:txBody>
                    <a:bodyPr/>
                    <a:lstStyle/>
                    <a:p>
                      <a:pPr algn="ctr"/>
                      <a:r>
                        <a:rPr lang="en-US" sz="1100" b="1" kern="100" dirty="0">
                          <a:solidFill>
                            <a:schemeClr val="tx1"/>
                          </a:solidFill>
                          <a:effectLst/>
                        </a:rPr>
                        <a:t>0000000</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rs2</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err="1">
                          <a:effectLst/>
                        </a:rPr>
                        <a:t>rs1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111</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rd</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a:effectLst/>
                        </a:rPr>
                        <a:t>0110011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and</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10"/>
                  </a:ext>
                </a:extLst>
              </a:tr>
              <a:tr h="173341">
                <a:tc gridSpan="2">
                  <a:txBody>
                    <a:bodyPr/>
                    <a:lstStyle/>
                    <a:p>
                      <a:pPr algn="ctr"/>
                      <a:r>
                        <a:rPr lang="en-US" sz="1100" b="1" kern="100" dirty="0" err="1">
                          <a:solidFill>
                            <a:schemeClr val="tx1"/>
                          </a:solidFill>
                          <a:effectLst/>
                        </a:rPr>
                        <a:t>imm</a:t>
                      </a:r>
                      <a:r>
                        <a:rPr lang="en-US" sz="1100" b="1" kern="100" dirty="0">
                          <a:solidFill>
                            <a:schemeClr val="tx1"/>
                          </a:solidFill>
                          <a:effectLst/>
                        </a:rPr>
                        <a:t>[11:0]</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hMerge="1">
                  <a:txBody>
                    <a:bodyPr/>
                    <a:lstStyle/>
                    <a:p>
                      <a:endParaRPr lang="zh-CN" altLang="en-US"/>
                    </a:p>
                  </a:txBody>
                  <a:tcPr/>
                </a:tc>
                <a:tc>
                  <a:txBody>
                    <a:bodyPr/>
                    <a:lstStyle/>
                    <a:p>
                      <a:pPr algn="ctr"/>
                      <a:r>
                        <a:rPr lang="en-US" sz="1100" b="1" kern="100" dirty="0" err="1">
                          <a:effectLst/>
                        </a:rPr>
                        <a:t>rs1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000</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rd</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a:effectLst/>
                        </a:rPr>
                        <a:t>0010011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addi</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11"/>
                  </a:ext>
                </a:extLst>
              </a:tr>
              <a:tr h="173341">
                <a:tc gridSpan="2">
                  <a:txBody>
                    <a:bodyPr/>
                    <a:lstStyle/>
                    <a:p>
                      <a:pPr algn="ctr"/>
                      <a:r>
                        <a:rPr lang="en-US" sz="1100" b="1" kern="100" dirty="0" err="1">
                          <a:solidFill>
                            <a:schemeClr val="tx1"/>
                          </a:solidFill>
                          <a:effectLst/>
                        </a:rPr>
                        <a:t>imm</a:t>
                      </a:r>
                      <a:r>
                        <a:rPr lang="en-US" sz="1100" b="1" kern="100" dirty="0">
                          <a:solidFill>
                            <a:schemeClr val="tx1"/>
                          </a:solidFill>
                          <a:effectLst/>
                        </a:rPr>
                        <a:t>[11:0]</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hMerge="1">
                  <a:txBody>
                    <a:bodyPr/>
                    <a:lstStyle/>
                    <a:p>
                      <a:endParaRPr lang="zh-CN" altLang="en-US"/>
                    </a:p>
                  </a:txBody>
                  <a:tcPr/>
                </a:tc>
                <a:tc>
                  <a:txBody>
                    <a:bodyPr/>
                    <a:lstStyle/>
                    <a:p>
                      <a:pPr algn="ctr"/>
                      <a:r>
                        <a:rPr lang="en-US" sz="1100" b="1" kern="100" dirty="0" err="1">
                          <a:effectLst/>
                        </a:rPr>
                        <a:t>rs1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010</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rd</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a:effectLst/>
                        </a:rPr>
                        <a:t>0010011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slti</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12"/>
                  </a:ext>
                </a:extLst>
              </a:tr>
              <a:tr h="173341">
                <a:tc gridSpan="2">
                  <a:txBody>
                    <a:bodyPr/>
                    <a:lstStyle/>
                    <a:p>
                      <a:pPr algn="ctr"/>
                      <a:r>
                        <a:rPr lang="en-US" sz="1100" b="1" kern="100" dirty="0" err="1">
                          <a:solidFill>
                            <a:schemeClr val="tx1"/>
                          </a:solidFill>
                          <a:effectLst/>
                        </a:rPr>
                        <a:t>imm</a:t>
                      </a:r>
                      <a:r>
                        <a:rPr lang="en-US" sz="1100" b="1" kern="100" dirty="0">
                          <a:solidFill>
                            <a:schemeClr val="tx1"/>
                          </a:solidFill>
                          <a:effectLst/>
                        </a:rPr>
                        <a:t>[11:0]</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hMerge="1">
                  <a:txBody>
                    <a:bodyPr/>
                    <a:lstStyle/>
                    <a:p>
                      <a:endParaRPr lang="zh-CN" altLang="en-US"/>
                    </a:p>
                  </a:txBody>
                  <a:tcPr/>
                </a:tc>
                <a:tc>
                  <a:txBody>
                    <a:bodyPr/>
                    <a:lstStyle/>
                    <a:p>
                      <a:pPr algn="ctr"/>
                      <a:r>
                        <a:rPr lang="en-US" sz="1100" b="1" kern="100" dirty="0" err="1">
                          <a:effectLst/>
                        </a:rPr>
                        <a:t>rs1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011</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rd</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a:effectLst/>
                        </a:rPr>
                        <a:t>0010011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sltiu</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13"/>
                  </a:ext>
                </a:extLst>
              </a:tr>
              <a:tr h="173341">
                <a:tc gridSpan="2">
                  <a:txBody>
                    <a:bodyPr/>
                    <a:lstStyle/>
                    <a:p>
                      <a:pPr algn="ctr"/>
                      <a:r>
                        <a:rPr lang="en-US" sz="1100" b="1" kern="100" dirty="0" err="1">
                          <a:solidFill>
                            <a:schemeClr val="tx1"/>
                          </a:solidFill>
                          <a:effectLst/>
                        </a:rPr>
                        <a:t>imm</a:t>
                      </a:r>
                      <a:r>
                        <a:rPr lang="en-US" sz="1100" b="1" kern="100" dirty="0">
                          <a:solidFill>
                            <a:schemeClr val="tx1"/>
                          </a:solidFill>
                          <a:effectLst/>
                        </a:rPr>
                        <a:t>[11:0]</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hMerge="1">
                  <a:txBody>
                    <a:bodyPr/>
                    <a:lstStyle/>
                    <a:p>
                      <a:endParaRPr lang="zh-CN" altLang="en-US"/>
                    </a:p>
                  </a:txBody>
                  <a:tcPr/>
                </a:tc>
                <a:tc>
                  <a:txBody>
                    <a:bodyPr/>
                    <a:lstStyle/>
                    <a:p>
                      <a:pPr algn="ctr"/>
                      <a:r>
                        <a:rPr lang="en-US" sz="1100" b="1" kern="100" dirty="0" err="1">
                          <a:effectLst/>
                        </a:rPr>
                        <a:t>rs1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100</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rd</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a:effectLst/>
                        </a:rPr>
                        <a:t>0010011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xori</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14"/>
                  </a:ext>
                </a:extLst>
              </a:tr>
              <a:tr h="173341">
                <a:tc gridSpan="2">
                  <a:txBody>
                    <a:bodyPr/>
                    <a:lstStyle/>
                    <a:p>
                      <a:pPr algn="ctr"/>
                      <a:r>
                        <a:rPr lang="en-US" sz="1100" b="1" kern="100" dirty="0" err="1">
                          <a:solidFill>
                            <a:schemeClr val="tx1"/>
                          </a:solidFill>
                          <a:effectLst/>
                        </a:rPr>
                        <a:t>imm</a:t>
                      </a:r>
                      <a:r>
                        <a:rPr lang="en-US" sz="1100" b="1" kern="100" dirty="0">
                          <a:solidFill>
                            <a:schemeClr val="tx1"/>
                          </a:solidFill>
                          <a:effectLst/>
                        </a:rPr>
                        <a:t>[11:0]</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hMerge="1">
                  <a:txBody>
                    <a:bodyPr/>
                    <a:lstStyle/>
                    <a:p>
                      <a:endParaRPr lang="zh-CN" altLang="en-US"/>
                    </a:p>
                  </a:txBody>
                  <a:tcPr/>
                </a:tc>
                <a:tc>
                  <a:txBody>
                    <a:bodyPr/>
                    <a:lstStyle/>
                    <a:p>
                      <a:pPr algn="ctr"/>
                      <a:r>
                        <a:rPr lang="en-US" sz="1100" b="1" kern="100" dirty="0" err="1">
                          <a:effectLst/>
                        </a:rPr>
                        <a:t>rs1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110</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rd</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a:effectLst/>
                        </a:rPr>
                        <a:t>0010011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ori</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15"/>
                  </a:ext>
                </a:extLst>
              </a:tr>
              <a:tr h="173341">
                <a:tc gridSpan="2">
                  <a:txBody>
                    <a:bodyPr/>
                    <a:lstStyle/>
                    <a:p>
                      <a:pPr algn="ctr"/>
                      <a:r>
                        <a:rPr lang="en-US" sz="1100" b="1" kern="100" dirty="0" err="1">
                          <a:solidFill>
                            <a:schemeClr val="tx1"/>
                          </a:solidFill>
                          <a:effectLst/>
                        </a:rPr>
                        <a:t>imm</a:t>
                      </a:r>
                      <a:r>
                        <a:rPr lang="en-US" sz="1100" b="1" kern="100" dirty="0">
                          <a:solidFill>
                            <a:schemeClr val="tx1"/>
                          </a:solidFill>
                          <a:effectLst/>
                        </a:rPr>
                        <a:t>[11:0]</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hMerge="1">
                  <a:txBody>
                    <a:bodyPr/>
                    <a:lstStyle/>
                    <a:p>
                      <a:endParaRPr lang="zh-CN" altLang="en-US"/>
                    </a:p>
                  </a:txBody>
                  <a:tcPr/>
                </a:tc>
                <a:tc>
                  <a:txBody>
                    <a:bodyPr/>
                    <a:lstStyle/>
                    <a:p>
                      <a:pPr algn="ctr"/>
                      <a:r>
                        <a:rPr lang="en-US" sz="1100" b="1" kern="100" dirty="0" err="1">
                          <a:effectLst/>
                        </a:rPr>
                        <a:t>rs1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111</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rd</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a:effectLst/>
                        </a:rPr>
                        <a:t>0010011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andi</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16"/>
                  </a:ext>
                </a:extLst>
              </a:tr>
              <a:tr h="173341">
                <a:tc>
                  <a:txBody>
                    <a:bodyPr/>
                    <a:lstStyle/>
                    <a:p>
                      <a:pPr algn="ctr"/>
                      <a:r>
                        <a:rPr lang="en-US" sz="1100" b="1" kern="100" dirty="0">
                          <a:solidFill>
                            <a:schemeClr val="tx1"/>
                          </a:solidFill>
                          <a:effectLst/>
                        </a:rPr>
                        <a:t>0000000</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shamt</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err="1">
                          <a:effectLst/>
                        </a:rPr>
                        <a:t>rs1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001</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rd</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a:effectLst/>
                        </a:rPr>
                        <a:t>0010011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slli</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17"/>
                  </a:ext>
                </a:extLst>
              </a:tr>
              <a:tr h="173341">
                <a:tc>
                  <a:txBody>
                    <a:bodyPr/>
                    <a:lstStyle/>
                    <a:p>
                      <a:pPr algn="ctr"/>
                      <a:r>
                        <a:rPr lang="en-US" sz="1100" b="1" kern="100" dirty="0">
                          <a:solidFill>
                            <a:schemeClr val="tx1"/>
                          </a:solidFill>
                          <a:effectLst/>
                        </a:rPr>
                        <a:t>0000000</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shamt</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err="1">
                          <a:effectLst/>
                        </a:rPr>
                        <a:t>rs1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101</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rd</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a:effectLst/>
                        </a:rPr>
                        <a:t>0010011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srli</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18"/>
                  </a:ext>
                </a:extLst>
              </a:tr>
              <a:tr h="173341">
                <a:tc>
                  <a:txBody>
                    <a:bodyPr/>
                    <a:lstStyle/>
                    <a:p>
                      <a:pPr algn="ctr"/>
                      <a:r>
                        <a:rPr lang="en-US" sz="1100" b="1" kern="100" dirty="0">
                          <a:solidFill>
                            <a:schemeClr val="tx1"/>
                          </a:solidFill>
                          <a:effectLst/>
                        </a:rPr>
                        <a:t>0100000</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shamt</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err="1">
                          <a:effectLst/>
                        </a:rPr>
                        <a:t>rs1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101</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rd</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a:effectLst/>
                        </a:rPr>
                        <a:t>0010011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srai</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19"/>
                  </a:ext>
                </a:extLst>
              </a:tr>
              <a:tr h="173341">
                <a:tc gridSpan="4">
                  <a:txBody>
                    <a:bodyPr/>
                    <a:lstStyle/>
                    <a:p>
                      <a:pPr algn="ctr"/>
                      <a:r>
                        <a:rPr lang="en-US" sz="1100" b="1" kern="100" dirty="0" err="1">
                          <a:solidFill>
                            <a:schemeClr val="tx1"/>
                          </a:solidFill>
                          <a:effectLst/>
                        </a:rPr>
                        <a:t>imm</a:t>
                      </a:r>
                      <a:r>
                        <a:rPr lang="en-US" sz="1100" b="1" kern="100" dirty="0">
                          <a:solidFill>
                            <a:schemeClr val="tx1"/>
                          </a:solidFill>
                          <a:effectLst/>
                        </a:rPr>
                        <a:t>[31:12]</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a:r>
                        <a:rPr lang="en-US" sz="1100" b="1" kern="100">
                          <a:effectLst/>
                        </a:rPr>
                        <a:t>rd</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a:effectLst/>
                        </a:rPr>
                        <a:t>0110111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lui</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20"/>
                  </a:ext>
                </a:extLst>
              </a:tr>
              <a:tr h="173341">
                <a:tc gridSpan="4">
                  <a:txBody>
                    <a:bodyPr/>
                    <a:lstStyle/>
                    <a:p>
                      <a:pPr algn="ctr"/>
                      <a:r>
                        <a:rPr lang="en-US" sz="1100" b="1" kern="100" dirty="0" err="1">
                          <a:solidFill>
                            <a:schemeClr val="tx1"/>
                          </a:solidFill>
                          <a:effectLst/>
                        </a:rPr>
                        <a:t>imm</a:t>
                      </a:r>
                      <a:r>
                        <a:rPr lang="en-US" sz="1100" b="1" kern="100" dirty="0">
                          <a:solidFill>
                            <a:schemeClr val="tx1"/>
                          </a:solidFill>
                          <a:effectLst/>
                        </a:rPr>
                        <a:t>[31:12]</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a:r>
                        <a:rPr lang="en-US" sz="1100" b="1" kern="100">
                          <a:effectLst/>
                        </a:rPr>
                        <a:t>rd</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a:effectLst/>
                        </a:rPr>
                        <a:t>0010111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auipc</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21"/>
                  </a:ext>
                </a:extLst>
              </a:tr>
              <a:tr h="173341">
                <a:tc gridSpan="2">
                  <a:txBody>
                    <a:bodyPr/>
                    <a:lstStyle/>
                    <a:p>
                      <a:pPr algn="ctr"/>
                      <a:r>
                        <a:rPr lang="en-US" sz="1100" b="1" kern="100" dirty="0" err="1">
                          <a:solidFill>
                            <a:schemeClr val="tx1"/>
                          </a:solidFill>
                          <a:effectLst/>
                        </a:rPr>
                        <a:t>imm</a:t>
                      </a:r>
                      <a:r>
                        <a:rPr lang="en-US" sz="1100" b="1" kern="100" dirty="0">
                          <a:solidFill>
                            <a:schemeClr val="tx1"/>
                          </a:solidFill>
                          <a:effectLst/>
                        </a:rPr>
                        <a:t>[11:0]</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hMerge="1">
                  <a:txBody>
                    <a:bodyPr/>
                    <a:lstStyle/>
                    <a:p>
                      <a:endParaRPr lang="zh-CN" altLang="en-US"/>
                    </a:p>
                  </a:txBody>
                  <a:tcPr/>
                </a:tc>
                <a:tc>
                  <a:txBody>
                    <a:bodyPr/>
                    <a:lstStyle/>
                    <a:p>
                      <a:pPr algn="ctr"/>
                      <a:r>
                        <a:rPr lang="en-US" sz="1100" b="1" kern="100" dirty="0" err="1">
                          <a:effectLst/>
                        </a:rPr>
                        <a:t>rs1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000</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rd</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a:effectLst/>
                        </a:rPr>
                        <a:t>0000011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lb</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22"/>
                  </a:ext>
                </a:extLst>
              </a:tr>
              <a:tr h="173341">
                <a:tc gridSpan="2">
                  <a:txBody>
                    <a:bodyPr/>
                    <a:lstStyle/>
                    <a:p>
                      <a:pPr algn="ctr"/>
                      <a:r>
                        <a:rPr lang="en-US" sz="1100" b="1" kern="100" dirty="0" err="1">
                          <a:solidFill>
                            <a:schemeClr val="tx1"/>
                          </a:solidFill>
                          <a:effectLst/>
                        </a:rPr>
                        <a:t>imm</a:t>
                      </a:r>
                      <a:r>
                        <a:rPr lang="en-US" sz="1100" b="1" kern="100" dirty="0">
                          <a:solidFill>
                            <a:schemeClr val="tx1"/>
                          </a:solidFill>
                          <a:effectLst/>
                        </a:rPr>
                        <a:t>[11:0]</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hMerge="1">
                  <a:txBody>
                    <a:bodyPr/>
                    <a:lstStyle/>
                    <a:p>
                      <a:endParaRPr lang="zh-CN" altLang="en-US"/>
                    </a:p>
                  </a:txBody>
                  <a:tcPr/>
                </a:tc>
                <a:tc>
                  <a:txBody>
                    <a:bodyPr/>
                    <a:lstStyle/>
                    <a:p>
                      <a:pPr algn="ctr"/>
                      <a:r>
                        <a:rPr lang="en-US" sz="1100" b="1" kern="100" dirty="0" err="1">
                          <a:effectLst/>
                        </a:rPr>
                        <a:t>rs1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001</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rd</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a:effectLst/>
                        </a:rPr>
                        <a:t>0000011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lh</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23"/>
                  </a:ext>
                </a:extLst>
              </a:tr>
              <a:tr h="173341">
                <a:tc gridSpan="2">
                  <a:txBody>
                    <a:bodyPr/>
                    <a:lstStyle/>
                    <a:p>
                      <a:pPr algn="ctr"/>
                      <a:r>
                        <a:rPr lang="en-US" sz="1100" b="1" kern="100" dirty="0" err="1">
                          <a:solidFill>
                            <a:schemeClr val="tx1"/>
                          </a:solidFill>
                          <a:effectLst/>
                        </a:rPr>
                        <a:t>imm</a:t>
                      </a:r>
                      <a:r>
                        <a:rPr lang="en-US" sz="1100" b="1" kern="100" dirty="0">
                          <a:solidFill>
                            <a:schemeClr val="tx1"/>
                          </a:solidFill>
                          <a:effectLst/>
                        </a:rPr>
                        <a:t>[11:0]</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hMerge="1">
                  <a:txBody>
                    <a:bodyPr/>
                    <a:lstStyle/>
                    <a:p>
                      <a:endParaRPr lang="zh-CN" altLang="en-US"/>
                    </a:p>
                  </a:txBody>
                  <a:tcPr/>
                </a:tc>
                <a:tc>
                  <a:txBody>
                    <a:bodyPr/>
                    <a:lstStyle/>
                    <a:p>
                      <a:pPr algn="ctr"/>
                      <a:r>
                        <a:rPr lang="en-US" sz="1100" b="1" kern="100" dirty="0" err="1">
                          <a:effectLst/>
                        </a:rPr>
                        <a:t>rs1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010</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rd</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a:effectLst/>
                        </a:rPr>
                        <a:t>0000011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lw</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24"/>
                  </a:ext>
                </a:extLst>
              </a:tr>
              <a:tr h="173341">
                <a:tc gridSpan="2">
                  <a:txBody>
                    <a:bodyPr/>
                    <a:lstStyle/>
                    <a:p>
                      <a:pPr algn="ctr"/>
                      <a:r>
                        <a:rPr lang="en-US" sz="1100" b="1" kern="100" dirty="0" err="1">
                          <a:solidFill>
                            <a:schemeClr val="tx1"/>
                          </a:solidFill>
                          <a:effectLst/>
                        </a:rPr>
                        <a:t>imm</a:t>
                      </a:r>
                      <a:r>
                        <a:rPr lang="en-US" sz="1100" b="1" kern="100" dirty="0">
                          <a:solidFill>
                            <a:schemeClr val="tx1"/>
                          </a:solidFill>
                          <a:effectLst/>
                        </a:rPr>
                        <a:t>[11:0]</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hMerge="1">
                  <a:txBody>
                    <a:bodyPr/>
                    <a:lstStyle/>
                    <a:p>
                      <a:endParaRPr lang="zh-CN" altLang="en-US"/>
                    </a:p>
                  </a:txBody>
                  <a:tcPr/>
                </a:tc>
                <a:tc>
                  <a:txBody>
                    <a:bodyPr/>
                    <a:lstStyle/>
                    <a:p>
                      <a:pPr algn="ctr"/>
                      <a:r>
                        <a:rPr lang="en-US" sz="1100" b="1" kern="100">
                          <a:effectLst/>
                        </a:rPr>
                        <a:t>rs1</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a:effectLst/>
                        </a:rPr>
                        <a:t>100</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rd</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a:effectLst/>
                        </a:rPr>
                        <a:t>0000011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lbu</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25"/>
                  </a:ext>
                </a:extLst>
              </a:tr>
              <a:tr h="173341">
                <a:tc gridSpan="2">
                  <a:txBody>
                    <a:bodyPr/>
                    <a:lstStyle/>
                    <a:p>
                      <a:pPr algn="ctr"/>
                      <a:r>
                        <a:rPr lang="en-US" sz="1100" b="1" kern="100" dirty="0" err="1">
                          <a:solidFill>
                            <a:schemeClr val="tx1"/>
                          </a:solidFill>
                          <a:effectLst/>
                        </a:rPr>
                        <a:t>imm</a:t>
                      </a:r>
                      <a:r>
                        <a:rPr lang="en-US" sz="1100" b="1" kern="100" dirty="0">
                          <a:solidFill>
                            <a:schemeClr val="tx1"/>
                          </a:solidFill>
                          <a:effectLst/>
                        </a:rPr>
                        <a:t>[11:0]</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hMerge="1">
                  <a:txBody>
                    <a:bodyPr/>
                    <a:lstStyle/>
                    <a:p>
                      <a:endParaRPr lang="zh-CN" altLang="en-US"/>
                    </a:p>
                  </a:txBody>
                  <a:tcPr/>
                </a:tc>
                <a:tc>
                  <a:txBody>
                    <a:bodyPr/>
                    <a:lstStyle/>
                    <a:p>
                      <a:pPr algn="ctr"/>
                      <a:r>
                        <a:rPr lang="en-US" sz="1100" b="1" kern="100">
                          <a:effectLst/>
                        </a:rPr>
                        <a:t>rs1</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a:effectLst/>
                        </a:rPr>
                        <a:t>101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rd</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a:effectLst/>
                        </a:rPr>
                        <a:t>0000011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lhu</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26"/>
                  </a:ext>
                </a:extLst>
              </a:tr>
              <a:tr h="173341">
                <a:tc>
                  <a:txBody>
                    <a:bodyPr/>
                    <a:lstStyle/>
                    <a:p>
                      <a:pPr algn="ctr"/>
                      <a:r>
                        <a:rPr lang="en-US" sz="1100" b="1" kern="100">
                          <a:solidFill>
                            <a:schemeClr val="tx1"/>
                          </a:solidFill>
                          <a:effectLst/>
                        </a:rPr>
                        <a:t>imm[11:5]</a:t>
                      </a:r>
                      <a:endParaRPr lang="zh-CN" sz="11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err="1">
                          <a:solidFill>
                            <a:schemeClr val="tx1"/>
                          </a:solidFill>
                          <a:effectLst/>
                        </a:rPr>
                        <a:t>rs2</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rs1</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a:effectLst/>
                        </a:rPr>
                        <a:t>000</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imm[4:0]</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a:effectLst/>
                        </a:rPr>
                        <a:t>0100011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sb</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27"/>
                  </a:ext>
                </a:extLst>
              </a:tr>
              <a:tr h="173341">
                <a:tc>
                  <a:txBody>
                    <a:bodyPr/>
                    <a:lstStyle/>
                    <a:p>
                      <a:pPr algn="ctr"/>
                      <a:r>
                        <a:rPr lang="en-US" sz="1100" b="1" kern="100">
                          <a:solidFill>
                            <a:schemeClr val="tx1"/>
                          </a:solidFill>
                          <a:effectLst/>
                        </a:rPr>
                        <a:t>imm[11:5]</a:t>
                      </a:r>
                      <a:endParaRPr lang="zh-CN" sz="11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err="1">
                          <a:solidFill>
                            <a:schemeClr val="tx1"/>
                          </a:solidFill>
                          <a:effectLst/>
                        </a:rPr>
                        <a:t>rs2</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rs1</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a:effectLst/>
                        </a:rPr>
                        <a:t>001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imm[4:0]</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a:effectLst/>
                        </a:rPr>
                        <a:t>0100011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sh</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28"/>
                  </a:ext>
                </a:extLst>
              </a:tr>
              <a:tr h="173341">
                <a:tc>
                  <a:txBody>
                    <a:bodyPr/>
                    <a:lstStyle/>
                    <a:p>
                      <a:pPr algn="ctr"/>
                      <a:r>
                        <a:rPr lang="en-US" sz="1100" b="1" kern="100">
                          <a:solidFill>
                            <a:schemeClr val="tx1"/>
                          </a:solidFill>
                          <a:effectLst/>
                        </a:rPr>
                        <a:t>imm[11:5]</a:t>
                      </a:r>
                      <a:endParaRPr lang="zh-CN" sz="11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err="1">
                          <a:solidFill>
                            <a:schemeClr val="tx1"/>
                          </a:solidFill>
                          <a:effectLst/>
                        </a:rPr>
                        <a:t>rs2</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rs1</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a:effectLst/>
                        </a:rPr>
                        <a:t>010</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imm[4:0]</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a:effectLst/>
                        </a:rPr>
                        <a:t>0100011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sw</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29"/>
                  </a:ext>
                </a:extLst>
              </a:tr>
              <a:tr h="167903">
                <a:tc>
                  <a:txBody>
                    <a:bodyPr/>
                    <a:lstStyle/>
                    <a:p>
                      <a:pPr algn="ctr"/>
                      <a:r>
                        <a:rPr lang="en-US" sz="1100" b="1" kern="100">
                          <a:solidFill>
                            <a:schemeClr val="tx1"/>
                          </a:solidFill>
                          <a:effectLst/>
                        </a:rPr>
                        <a:t>imm[12|10:5]</a:t>
                      </a:r>
                      <a:endParaRPr lang="zh-CN" sz="11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err="1">
                          <a:solidFill>
                            <a:schemeClr val="tx1"/>
                          </a:solidFill>
                          <a:effectLst/>
                        </a:rPr>
                        <a:t>rs2</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rs1</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a:effectLst/>
                        </a:rPr>
                        <a:t>000</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imm[4:1|11]</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a:effectLst/>
                        </a:rPr>
                        <a:t>1100011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beq</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30"/>
                  </a:ext>
                </a:extLst>
              </a:tr>
              <a:tr h="220893">
                <a:tc>
                  <a:txBody>
                    <a:bodyPr/>
                    <a:lstStyle/>
                    <a:p>
                      <a:pPr algn="ctr"/>
                      <a:r>
                        <a:rPr lang="en-US" sz="1100" b="1" kern="100">
                          <a:solidFill>
                            <a:schemeClr val="tx1"/>
                          </a:solidFill>
                          <a:effectLst/>
                        </a:rPr>
                        <a:t>imm[12|10:5]</a:t>
                      </a:r>
                      <a:endParaRPr lang="zh-CN" sz="11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err="1">
                          <a:solidFill>
                            <a:schemeClr val="tx1"/>
                          </a:solidFill>
                          <a:effectLst/>
                        </a:rPr>
                        <a:t>rs2</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rs1</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a:effectLst/>
                        </a:rPr>
                        <a:t>001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imm[4:1|11]</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a:effectLst/>
                        </a:rPr>
                        <a:t>1100011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bne</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31"/>
                  </a:ext>
                </a:extLst>
              </a:tr>
              <a:tr h="167903">
                <a:tc>
                  <a:txBody>
                    <a:bodyPr/>
                    <a:lstStyle/>
                    <a:p>
                      <a:pPr algn="ctr"/>
                      <a:r>
                        <a:rPr lang="en-US" sz="1100" b="1" kern="100" dirty="0" err="1">
                          <a:solidFill>
                            <a:schemeClr val="tx1"/>
                          </a:solidFill>
                          <a:effectLst/>
                        </a:rPr>
                        <a:t>imm</a:t>
                      </a:r>
                      <a:r>
                        <a:rPr lang="en-US" sz="1100" b="1" kern="100" dirty="0">
                          <a:solidFill>
                            <a:schemeClr val="tx1"/>
                          </a:solidFill>
                          <a:effectLst/>
                        </a:rPr>
                        <a:t>[12|10:5]</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solidFill>
                            <a:schemeClr val="tx1"/>
                          </a:solidFill>
                          <a:effectLst/>
                        </a:rPr>
                        <a:t>rs2</a:t>
                      </a:r>
                      <a:endParaRPr lang="zh-CN" sz="11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rs1</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a:effectLst/>
                        </a:rPr>
                        <a:t>100</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err="1">
                          <a:effectLst/>
                        </a:rPr>
                        <a:t>imm</a:t>
                      </a:r>
                      <a:r>
                        <a:rPr lang="en-US" sz="1100" b="1" kern="100" dirty="0">
                          <a:effectLst/>
                        </a:rPr>
                        <a:t>[4:1|11]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a:effectLst/>
                        </a:rPr>
                        <a:t>1100011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blt</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32"/>
                  </a:ext>
                </a:extLst>
              </a:tr>
              <a:tr h="171858">
                <a:tc>
                  <a:txBody>
                    <a:bodyPr/>
                    <a:lstStyle/>
                    <a:p>
                      <a:pPr algn="ctr"/>
                      <a:r>
                        <a:rPr lang="en-US" sz="1100" b="1" kern="100" dirty="0" err="1">
                          <a:solidFill>
                            <a:schemeClr val="tx1"/>
                          </a:solidFill>
                          <a:effectLst/>
                        </a:rPr>
                        <a:t>imm</a:t>
                      </a:r>
                      <a:r>
                        <a:rPr lang="en-US" sz="1100" b="1" kern="100" dirty="0">
                          <a:solidFill>
                            <a:schemeClr val="tx1"/>
                          </a:solidFill>
                          <a:effectLst/>
                        </a:rPr>
                        <a:t>[12|10:5]</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solidFill>
                            <a:schemeClr val="tx1"/>
                          </a:solidFill>
                          <a:effectLst/>
                        </a:rPr>
                        <a:t>rs2</a:t>
                      </a:r>
                      <a:endParaRPr lang="zh-CN" sz="11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rs1</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a:effectLst/>
                        </a:rPr>
                        <a:t>101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imm[4:1|11]</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a:effectLst/>
                        </a:rPr>
                        <a:t>1100011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bge</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33"/>
                  </a:ext>
                </a:extLst>
              </a:tr>
              <a:tr h="167903">
                <a:tc>
                  <a:txBody>
                    <a:bodyPr/>
                    <a:lstStyle/>
                    <a:p>
                      <a:pPr algn="ctr"/>
                      <a:r>
                        <a:rPr lang="en-US" sz="1100" b="1" kern="100" dirty="0" err="1">
                          <a:solidFill>
                            <a:schemeClr val="tx1"/>
                          </a:solidFill>
                          <a:effectLst/>
                        </a:rPr>
                        <a:t>imm</a:t>
                      </a:r>
                      <a:r>
                        <a:rPr lang="en-US" sz="1100" b="1" kern="100" dirty="0">
                          <a:solidFill>
                            <a:schemeClr val="tx1"/>
                          </a:solidFill>
                          <a:effectLst/>
                        </a:rPr>
                        <a:t>[12|10:5]</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solidFill>
                            <a:schemeClr val="tx1"/>
                          </a:solidFill>
                          <a:effectLst/>
                        </a:rPr>
                        <a:t>rs2</a:t>
                      </a:r>
                      <a:endParaRPr lang="zh-CN" sz="11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rs1</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a:effectLst/>
                        </a:rPr>
                        <a:t>110</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imm[4:1|11]</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a:effectLst/>
                        </a:rPr>
                        <a:t>1100011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bltu</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34"/>
                  </a:ext>
                </a:extLst>
              </a:tr>
              <a:tr h="167903">
                <a:tc>
                  <a:txBody>
                    <a:bodyPr/>
                    <a:lstStyle/>
                    <a:p>
                      <a:pPr algn="ctr"/>
                      <a:r>
                        <a:rPr lang="en-US" sz="1100" b="1" kern="100" dirty="0" err="1">
                          <a:solidFill>
                            <a:schemeClr val="tx1"/>
                          </a:solidFill>
                          <a:effectLst/>
                        </a:rPr>
                        <a:t>imm</a:t>
                      </a:r>
                      <a:r>
                        <a:rPr lang="en-US" sz="1100" b="1" kern="100" dirty="0">
                          <a:solidFill>
                            <a:schemeClr val="tx1"/>
                          </a:solidFill>
                          <a:effectLst/>
                        </a:rPr>
                        <a:t>[12|10:5]</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solidFill>
                            <a:schemeClr val="tx1"/>
                          </a:solidFill>
                          <a:effectLst/>
                        </a:rPr>
                        <a:t>rs2</a:t>
                      </a:r>
                      <a:endParaRPr lang="zh-CN" sz="1100" b="1"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rs1</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a:effectLst/>
                        </a:rPr>
                        <a:t>111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err="1">
                          <a:effectLst/>
                        </a:rPr>
                        <a:t>imm</a:t>
                      </a:r>
                      <a:r>
                        <a:rPr lang="en-US" sz="1100" b="1" kern="100" dirty="0">
                          <a:effectLst/>
                        </a:rPr>
                        <a:t>[4:1|11]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a:effectLst/>
                        </a:rPr>
                        <a:t>1100011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bgeu</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35"/>
                  </a:ext>
                </a:extLst>
              </a:tr>
              <a:tr h="173341">
                <a:tc gridSpan="4">
                  <a:txBody>
                    <a:bodyPr/>
                    <a:lstStyle/>
                    <a:p>
                      <a:pPr algn="ctr"/>
                      <a:r>
                        <a:rPr lang="en-US" sz="1100" b="1" kern="100" dirty="0" err="1">
                          <a:solidFill>
                            <a:schemeClr val="tx1"/>
                          </a:solidFill>
                          <a:effectLst/>
                        </a:rPr>
                        <a:t>imm</a:t>
                      </a:r>
                      <a:r>
                        <a:rPr lang="en-US" sz="1100" b="1" kern="100" dirty="0">
                          <a:solidFill>
                            <a:schemeClr val="tx1"/>
                          </a:solidFill>
                          <a:effectLst/>
                        </a:rPr>
                        <a:t>[20|10:1|11|19:12]</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a:r>
                        <a:rPr lang="en-US" sz="1100" b="1" kern="100">
                          <a:effectLst/>
                        </a:rPr>
                        <a:t>rd</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dirty="0">
                          <a:effectLst/>
                        </a:rPr>
                        <a:t>1101111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a:r>
                        <a:rPr lang="en-US" sz="1100" b="1" kern="100">
                          <a:effectLst/>
                        </a:rPr>
                        <a:t>jal</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36"/>
                  </a:ext>
                </a:extLst>
              </a:tr>
              <a:tr h="173341">
                <a:tc gridSpan="2">
                  <a:txBody>
                    <a:bodyPr/>
                    <a:lstStyle/>
                    <a:p>
                      <a:pPr algn="ctr"/>
                      <a:r>
                        <a:rPr lang="en-US" sz="1100" b="1" kern="100" dirty="0" err="1">
                          <a:solidFill>
                            <a:schemeClr val="tx1"/>
                          </a:solidFill>
                          <a:effectLst/>
                        </a:rPr>
                        <a:t>imm</a:t>
                      </a:r>
                      <a:r>
                        <a:rPr lang="en-US" sz="1100" b="1" kern="100" dirty="0">
                          <a:solidFill>
                            <a:schemeClr val="tx1"/>
                          </a:solidFill>
                          <a:effectLst/>
                        </a:rPr>
                        <a:t>[11:0]</a:t>
                      </a:r>
                      <a:endParaRPr lang="zh-CN" sz="1100" b="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hMerge="1">
                  <a:txBody>
                    <a:bodyPr/>
                    <a:lstStyle/>
                    <a:p>
                      <a:endParaRPr lang="zh-CN" altLang="en-US"/>
                    </a:p>
                  </a:txBody>
                  <a:tcPr/>
                </a:tc>
                <a:tc>
                  <a:txBody>
                    <a:bodyPr/>
                    <a:lstStyle/>
                    <a:p>
                      <a:pPr algn="ctr"/>
                      <a:r>
                        <a:rPr lang="en-US" sz="1100" b="1" kern="100">
                          <a:effectLst/>
                        </a:rPr>
                        <a:t>rs1</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a:effectLst/>
                        </a:rPr>
                        <a:t>000</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a:effectLst/>
                        </a:rPr>
                        <a:t>rd</a:t>
                      </a:r>
                      <a:endParaRPr lang="zh-CN" sz="11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a:effectLst/>
                        </a:rPr>
                        <a:t>1100111</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chor="ctr">
                    <a:solidFill>
                      <a:schemeClr val="accent1">
                        <a:lumMod val="20000"/>
                        <a:lumOff val="80000"/>
                      </a:schemeClr>
                    </a:solidFill>
                  </a:tcPr>
                </a:tc>
                <a:tc>
                  <a:txBody>
                    <a:bodyPr/>
                    <a:lstStyle/>
                    <a:p>
                      <a:pPr algn="ctr"/>
                      <a:r>
                        <a:rPr lang="en-US" sz="1100" b="1" kern="100" dirty="0" err="1">
                          <a:effectLst/>
                        </a:rPr>
                        <a:t>jalr</a:t>
                      </a:r>
                      <a:endParaRPr lang="zh-CN" sz="11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0037"/>
                  </a:ext>
                </a:extLst>
              </a:tr>
            </a:tbl>
          </a:graphicData>
        </a:graphic>
      </p:graphicFrame>
    </p:spTree>
    <p:custDataLst>
      <p:tags r:id="rId1"/>
    </p:custDataLst>
    <p:extLst>
      <p:ext uri="{BB962C8B-B14F-4D97-AF65-F5344CB8AC3E}">
        <p14:creationId xmlns:p14="http://schemas.microsoft.com/office/powerpoint/2010/main" val="10129540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1"/>
            <a:ext cx="9810613" cy="2206117"/>
            <a:chOff x="1887176" y="1780605"/>
            <a:chExt cx="2361998" cy="964933"/>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622358"/>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指令格式</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4</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种主要指令类型：</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R</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类型、</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I</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类型、</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S</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类型、</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U</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类型，均为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32</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位长度</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2</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种处理立即数的指令类型：</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B</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类型、</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J</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类型</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lvl="0">
                <a:lnSpc>
                  <a:spcPct val="125000"/>
                </a:lnSpc>
              </a:pPr>
              <a:r>
                <a:rPr lang="en-US" altLang="zh-CN" sz="2800" dirty="0">
                  <a:solidFill>
                    <a:schemeClr val="tx1">
                      <a:lumMod val="85000"/>
                      <a:lumOff val="15000"/>
                    </a:schemeClr>
                  </a:solidFill>
                </a:rPr>
                <a:t>RV32I</a:t>
              </a:r>
              <a:endParaRPr lang="zh-CN" altLang="en-US" sz="2800" dirty="0">
                <a:solidFill>
                  <a:schemeClr val="tx1">
                    <a:lumMod val="85000"/>
                    <a:lumOff val="15000"/>
                  </a:schemeClr>
                </a:solidFill>
              </a:endParaRP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13" name="矩形 12">
            <a:extLst>
              <a:ext uri="{FF2B5EF4-FFF2-40B4-BE49-F238E27FC236}">
                <a16:creationId xmlns:a16="http://schemas.microsoft.com/office/drawing/2014/main" id="{8F30E55D-9847-491E-BE1E-903E7B5523AF}"/>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RISC-V</a:t>
            </a:r>
            <a:r>
              <a:rPr lang="zh-CN" altLang="en-US" sz="2000" dirty="0">
                <a:solidFill>
                  <a:srgbClr val="BD934E"/>
                </a:solidFill>
              </a:rPr>
              <a:t>指令</a:t>
            </a:r>
          </a:p>
        </p:txBody>
      </p:sp>
      <p:pic>
        <p:nvPicPr>
          <p:cNvPr id="4" name="图片 3">
            <a:extLst>
              <a:ext uri="{FF2B5EF4-FFF2-40B4-BE49-F238E27FC236}">
                <a16:creationId xmlns:a16="http://schemas.microsoft.com/office/drawing/2014/main" id="{C97D16D8-3942-1BEB-940A-D42CBE22DB03}"/>
              </a:ext>
            </a:extLst>
          </p:cNvPr>
          <p:cNvPicPr>
            <a:picLocks noChangeAspect="1"/>
          </p:cNvPicPr>
          <p:nvPr/>
        </p:nvPicPr>
        <p:blipFill>
          <a:blip r:embed="rId5"/>
          <a:stretch>
            <a:fillRect/>
          </a:stretch>
        </p:blipFill>
        <p:spPr>
          <a:xfrm>
            <a:off x="1796340" y="3844317"/>
            <a:ext cx="8599320" cy="2916618"/>
          </a:xfrm>
          <a:prstGeom prst="rect">
            <a:avLst/>
          </a:prstGeom>
        </p:spPr>
      </p:pic>
    </p:spTree>
    <p:custDataLst>
      <p:tags r:id="rId1"/>
    </p:custDataLst>
    <p:extLst>
      <p:ext uri="{BB962C8B-B14F-4D97-AF65-F5344CB8AC3E}">
        <p14:creationId xmlns:p14="http://schemas.microsoft.com/office/powerpoint/2010/main" val="24251669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91"/>
            <a:ext cx="9810613" cy="1282785"/>
            <a:chOff x="1887176" y="1780605"/>
            <a:chExt cx="2361998" cy="561077"/>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18502"/>
            </a:xfrm>
            <a:prstGeom prst="rect">
              <a:avLst/>
            </a:prstGeom>
            <a:noFill/>
          </p:spPr>
          <p:txBody>
            <a:bodyPr wrap="square" rtlCol="0">
              <a:spAutoFit/>
            </a:bodyPr>
            <a:lstStyle/>
            <a:p>
              <a:pPr marL="285750" indent="-285750">
                <a:lnSpc>
                  <a:spcPct val="150000"/>
                </a:lnSpc>
                <a:buFont typeface="Wingdings" pitchFamily="2" charset="2"/>
                <a:buChar char="Ø"/>
              </a:pP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lvl="0">
                <a:lnSpc>
                  <a:spcPct val="125000"/>
                </a:lnSpc>
              </a:pPr>
              <a:r>
                <a:rPr lang="en-US" altLang="zh-CN" sz="2800" dirty="0">
                  <a:solidFill>
                    <a:schemeClr val="tx1">
                      <a:lumMod val="85000"/>
                      <a:lumOff val="15000"/>
                    </a:schemeClr>
                  </a:solidFill>
                </a:rPr>
                <a:t>RV32I</a:t>
              </a:r>
              <a:r>
                <a:rPr lang="zh-CN" altLang="en-US" sz="2800" dirty="0">
                  <a:solidFill>
                    <a:schemeClr val="tx1">
                      <a:lumMod val="85000"/>
                      <a:lumOff val="15000"/>
                    </a:schemeClr>
                  </a:solidFill>
                </a:rPr>
                <a:t> </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 算术运算指令</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13" name="矩形 12">
            <a:extLst>
              <a:ext uri="{FF2B5EF4-FFF2-40B4-BE49-F238E27FC236}">
                <a16:creationId xmlns:a16="http://schemas.microsoft.com/office/drawing/2014/main" id="{8F30E55D-9847-491E-BE1E-903E7B5523AF}"/>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RISC-V</a:t>
            </a:r>
            <a:r>
              <a:rPr lang="zh-CN" altLang="en-US" sz="2000" dirty="0">
                <a:solidFill>
                  <a:srgbClr val="BD934E"/>
                </a:solidFill>
              </a:rPr>
              <a:t>指令</a:t>
            </a:r>
          </a:p>
        </p:txBody>
      </p:sp>
      <p:graphicFrame>
        <p:nvGraphicFramePr>
          <p:cNvPr id="8" name="表格 8">
            <a:extLst>
              <a:ext uri="{FF2B5EF4-FFF2-40B4-BE49-F238E27FC236}">
                <a16:creationId xmlns:a16="http://schemas.microsoft.com/office/drawing/2014/main" id="{732DFEA6-6CA6-FBCC-B52F-708AD9447DB1}"/>
              </a:ext>
            </a:extLst>
          </p:cNvPr>
          <p:cNvGraphicFramePr>
            <a:graphicFrameLocks noGrp="1"/>
          </p:cNvGraphicFramePr>
          <p:nvPr>
            <p:extLst>
              <p:ext uri="{D42A27DB-BD31-4B8C-83A1-F6EECF244321}">
                <p14:modId xmlns:p14="http://schemas.microsoft.com/office/powerpoint/2010/main" val="190230957"/>
              </p:ext>
            </p:extLst>
          </p:nvPr>
        </p:nvGraphicFramePr>
        <p:xfrm>
          <a:off x="1669959" y="2466753"/>
          <a:ext cx="9164616" cy="3890879"/>
        </p:xfrm>
        <a:graphic>
          <a:graphicData uri="http://schemas.openxmlformats.org/drawingml/2006/table">
            <a:tbl>
              <a:tblPr firstRow="1" bandRow="1">
                <a:tableStyleId>{EB344D84-9AFB-497E-A393-DC336BA19D2E}</a:tableStyleId>
              </a:tblPr>
              <a:tblGrid>
                <a:gridCol w="2391678">
                  <a:extLst>
                    <a:ext uri="{9D8B030D-6E8A-4147-A177-3AD203B41FA5}">
                      <a16:colId xmlns:a16="http://schemas.microsoft.com/office/drawing/2014/main" val="1456481324"/>
                    </a:ext>
                  </a:extLst>
                </a:gridCol>
                <a:gridCol w="3083442">
                  <a:extLst>
                    <a:ext uri="{9D8B030D-6E8A-4147-A177-3AD203B41FA5}">
                      <a16:colId xmlns:a16="http://schemas.microsoft.com/office/drawing/2014/main" val="4082850463"/>
                    </a:ext>
                  </a:extLst>
                </a:gridCol>
                <a:gridCol w="935665">
                  <a:extLst>
                    <a:ext uri="{9D8B030D-6E8A-4147-A177-3AD203B41FA5}">
                      <a16:colId xmlns:a16="http://schemas.microsoft.com/office/drawing/2014/main" val="1773882898"/>
                    </a:ext>
                  </a:extLst>
                </a:gridCol>
                <a:gridCol w="2753831">
                  <a:extLst>
                    <a:ext uri="{9D8B030D-6E8A-4147-A177-3AD203B41FA5}">
                      <a16:colId xmlns:a16="http://schemas.microsoft.com/office/drawing/2014/main" val="3797541109"/>
                    </a:ext>
                  </a:extLst>
                </a:gridCol>
              </a:tblGrid>
              <a:tr h="383312">
                <a:tc>
                  <a:txBody>
                    <a:bodyPr/>
                    <a:lstStyle/>
                    <a:p>
                      <a:r>
                        <a:rPr lang="zh-CN" altLang="en-US" sz="1400" dirty="0">
                          <a:effectLst/>
                        </a:rPr>
                        <a:t>助记符</a:t>
                      </a:r>
                    </a:p>
                  </a:txBody>
                  <a:tcPr anchor="ctr"/>
                </a:tc>
                <a:tc>
                  <a:txBody>
                    <a:bodyPr/>
                    <a:lstStyle/>
                    <a:p>
                      <a:r>
                        <a:rPr lang="zh-CN" altLang="en-US" sz="1400" dirty="0">
                          <a:effectLst/>
                        </a:rPr>
                        <a:t>指令</a:t>
                      </a:r>
                    </a:p>
                  </a:txBody>
                  <a:tcPr anchor="ctr"/>
                </a:tc>
                <a:tc>
                  <a:txBody>
                    <a:bodyPr/>
                    <a:lstStyle/>
                    <a:p>
                      <a:r>
                        <a:rPr lang="zh-CN" altLang="en-US" sz="1400" dirty="0">
                          <a:effectLst/>
                        </a:rPr>
                        <a:t>类型</a:t>
                      </a:r>
                    </a:p>
                  </a:txBody>
                  <a:tcPr anchor="ctr"/>
                </a:tc>
                <a:tc>
                  <a:txBody>
                    <a:bodyPr/>
                    <a:lstStyle/>
                    <a:p>
                      <a:r>
                        <a:rPr lang="zh-CN" altLang="en-US" sz="1400" dirty="0">
                          <a:effectLst/>
                        </a:rPr>
                        <a:t>描述</a:t>
                      </a:r>
                    </a:p>
                  </a:txBody>
                  <a:tcPr anchor="ctr"/>
                </a:tc>
                <a:extLst>
                  <a:ext uri="{0D108BD9-81ED-4DB2-BD59-A6C34878D82A}">
                    <a16:rowId xmlns:a16="http://schemas.microsoft.com/office/drawing/2014/main" val="2310912726"/>
                  </a:ext>
                </a:extLst>
              </a:tr>
              <a:tr h="383312">
                <a:tc>
                  <a:txBody>
                    <a:bodyPr/>
                    <a:lstStyle/>
                    <a:p>
                      <a:r>
                        <a:rPr lang="en" sz="1400" dirty="0">
                          <a:effectLst/>
                        </a:rPr>
                        <a:t>ADD </a:t>
                      </a:r>
                      <a:r>
                        <a:rPr lang="en" sz="1400" dirty="0" err="1">
                          <a:effectLst/>
                        </a:rPr>
                        <a:t>rd</a:t>
                      </a:r>
                      <a:r>
                        <a:rPr lang="en" sz="1400" dirty="0">
                          <a:effectLst/>
                        </a:rPr>
                        <a:t>, rs1, rs2 </a:t>
                      </a:r>
                    </a:p>
                  </a:txBody>
                  <a:tcPr anchor="ctr"/>
                </a:tc>
                <a:tc>
                  <a:txBody>
                    <a:bodyPr/>
                    <a:lstStyle/>
                    <a:p>
                      <a:r>
                        <a:rPr lang="en" sz="1400">
                          <a:effectLst/>
                        </a:rPr>
                        <a:t>Add </a:t>
                      </a:r>
                    </a:p>
                  </a:txBody>
                  <a:tcPr anchor="ctr"/>
                </a:tc>
                <a:tc>
                  <a:txBody>
                    <a:bodyPr/>
                    <a:lstStyle/>
                    <a:p>
                      <a:r>
                        <a:rPr lang="en" sz="1400" dirty="0">
                          <a:effectLst/>
                        </a:rPr>
                        <a:t>R </a:t>
                      </a:r>
                    </a:p>
                  </a:txBody>
                  <a:tcPr anchor="ctr"/>
                </a:tc>
                <a:tc>
                  <a:txBody>
                    <a:bodyPr/>
                    <a:lstStyle/>
                    <a:p>
                      <a:r>
                        <a:rPr lang="en" sz="1400">
                          <a:effectLst/>
                        </a:rPr>
                        <a:t>rd ← rs1 + rs2 </a:t>
                      </a:r>
                    </a:p>
                  </a:txBody>
                  <a:tcPr anchor="ctr"/>
                </a:tc>
                <a:extLst>
                  <a:ext uri="{0D108BD9-81ED-4DB2-BD59-A6C34878D82A}">
                    <a16:rowId xmlns:a16="http://schemas.microsoft.com/office/drawing/2014/main" val="1538362246"/>
                  </a:ext>
                </a:extLst>
              </a:tr>
              <a:tr h="383312">
                <a:tc>
                  <a:txBody>
                    <a:bodyPr/>
                    <a:lstStyle/>
                    <a:p>
                      <a:r>
                        <a:rPr lang="en" sz="1400">
                          <a:effectLst/>
                        </a:rPr>
                        <a:t>SUB rd, rs1, rs2 </a:t>
                      </a:r>
                    </a:p>
                  </a:txBody>
                  <a:tcPr anchor="ctr"/>
                </a:tc>
                <a:tc>
                  <a:txBody>
                    <a:bodyPr/>
                    <a:lstStyle/>
                    <a:p>
                      <a:r>
                        <a:rPr lang="en" sz="1400">
                          <a:effectLst/>
                        </a:rPr>
                        <a:t>Subtract </a:t>
                      </a:r>
                    </a:p>
                  </a:txBody>
                  <a:tcPr anchor="ctr"/>
                </a:tc>
                <a:tc>
                  <a:txBody>
                    <a:bodyPr/>
                    <a:lstStyle/>
                    <a:p>
                      <a:r>
                        <a:rPr lang="en" sz="1400">
                          <a:effectLst/>
                        </a:rPr>
                        <a:t>R </a:t>
                      </a:r>
                    </a:p>
                  </a:txBody>
                  <a:tcPr anchor="ctr"/>
                </a:tc>
                <a:tc>
                  <a:txBody>
                    <a:bodyPr/>
                    <a:lstStyle/>
                    <a:p>
                      <a:r>
                        <a:rPr lang="en" sz="1400">
                          <a:effectLst/>
                        </a:rPr>
                        <a:t>rd ← rs1 - rs2 </a:t>
                      </a:r>
                    </a:p>
                  </a:txBody>
                  <a:tcPr anchor="ctr"/>
                </a:tc>
                <a:extLst>
                  <a:ext uri="{0D108BD9-81ED-4DB2-BD59-A6C34878D82A}">
                    <a16:rowId xmlns:a16="http://schemas.microsoft.com/office/drawing/2014/main" val="2751928710"/>
                  </a:ext>
                </a:extLst>
              </a:tr>
              <a:tr h="383312">
                <a:tc>
                  <a:txBody>
                    <a:bodyPr/>
                    <a:lstStyle/>
                    <a:p>
                      <a:r>
                        <a:rPr lang="en" sz="1400">
                          <a:effectLst/>
                        </a:rPr>
                        <a:t>ADDI rd, rs1, imm12 </a:t>
                      </a:r>
                    </a:p>
                  </a:txBody>
                  <a:tcPr anchor="ctr"/>
                </a:tc>
                <a:tc>
                  <a:txBody>
                    <a:bodyPr/>
                    <a:lstStyle/>
                    <a:p>
                      <a:r>
                        <a:rPr lang="en" sz="1400">
                          <a:effectLst/>
                        </a:rPr>
                        <a:t>Add immediate </a:t>
                      </a:r>
                    </a:p>
                  </a:txBody>
                  <a:tcPr anchor="ctr"/>
                </a:tc>
                <a:tc>
                  <a:txBody>
                    <a:bodyPr/>
                    <a:lstStyle/>
                    <a:p>
                      <a:r>
                        <a:rPr lang="en" sz="1400">
                          <a:effectLst/>
                        </a:rPr>
                        <a:t>I </a:t>
                      </a:r>
                    </a:p>
                  </a:txBody>
                  <a:tcPr anchor="ctr"/>
                </a:tc>
                <a:tc>
                  <a:txBody>
                    <a:bodyPr/>
                    <a:lstStyle/>
                    <a:p>
                      <a:r>
                        <a:rPr lang="en" sz="1400">
                          <a:effectLst/>
                        </a:rPr>
                        <a:t>rd ← rs1 + imm12 </a:t>
                      </a:r>
                    </a:p>
                  </a:txBody>
                  <a:tcPr anchor="ctr"/>
                </a:tc>
                <a:extLst>
                  <a:ext uri="{0D108BD9-81ED-4DB2-BD59-A6C34878D82A}">
                    <a16:rowId xmlns:a16="http://schemas.microsoft.com/office/drawing/2014/main" val="303654715"/>
                  </a:ext>
                </a:extLst>
              </a:tr>
              <a:tr h="383312">
                <a:tc>
                  <a:txBody>
                    <a:bodyPr/>
                    <a:lstStyle/>
                    <a:p>
                      <a:r>
                        <a:rPr lang="en" sz="1400">
                          <a:effectLst/>
                        </a:rPr>
                        <a:t>SLT rd, rs1, rs2 </a:t>
                      </a:r>
                    </a:p>
                  </a:txBody>
                  <a:tcPr anchor="ctr"/>
                </a:tc>
                <a:tc>
                  <a:txBody>
                    <a:bodyPr/>
                    <a:lstStyle/>
                    <a:p>
                      <a:r>
                        <a:rPr lang="en" sz="1400">
                          <a:effectLst/>
                        </a:rPr>
                        <a:t>Set less than </a:t>
                      </a:r>
                    </a:p>
                  </a:txBody>
                  <a:tcPr anchor="ctr"/>
                </a:tc>
                <a:tc>
                  <a:txBody>
                    <a:bodyPr/>
                    <a:lstStyle/>
                    <a:p>
                      <a:r>
                        <a:rPr lang="en" sz="1400">
                          <a:effectLst/>
                        </a:rPr>
                        <a:t>R </a:t>
                      </a:r>
                    </a:p>
                  </a:txBody>
                  <a:tcPr anchor="ctr"/>
                </a:tc>
                <a:tc>
                  <a:txBody>
                    <a:bodyPr/>
                    <a:lstStyle/>
                    <a:p>
                      <a:r>
                        <a:rPr lang="en" sz="1400">
                          <a:effectLst/>
                        </a:rPr>
                        <a:t>rd ← rs1 &lt; rs2 ? 1 : 0 </a:t>
                      </a:r>
                    </a:p>
                  </a:txBody>
                  <a:tcPr anchor="ctr"/>
                </a:tc>
                <a:extLst>
                  <a:ext uri="{0D108BD9-81ED-4DB2-BD59-A6C34878D82A}">
                    <a16:rowId xmlns:a16="http://schemas.microsoft.com/office/drawing/2014/main" val="1974407000"/>
                  </a:ext>
                </a:extLst>
              </a:tr>
              <a:tr h="383312">
                <a:tc>
                  <a:txBody>
                    <a:bodyPr/>
                    <a:lstStyle/>
                    <a:p>
                      <a:r>
                        <a:rPr lang="en" sz="1400">
                          <a:effectLst/>
                        </a:rPr>
                        <a:t>SLTI rd, rs1, imm12 </a:t>
                      </a:r>
                    </a:p>
                  </a:txBody>
                  <a:tcPr anchor="ctr"/>
                </a:tc>
                <a:tc>
                  <a:txBody>
                    <a:bodyPr/>
                    <a:lstStyle/>
                    <a:p>
                      <a:r>
                        <a:rPr lang="en" sz="1400">
                          <a:effectLst/>
                        </a:rPr>
                        <a:t>Set less than immediate </a:t>
                      </a:r>
                    </a:p>
                  </a:txBody>
                  <a:tcPr anchor="ctr"/>
                </a:tc>
                <a:tc>
                  <a:txBody>
                    <a:bodyPr/>
                    <a:lstStyle/>
                    <a:p>
                      <a:r>
                        <a:rPr lang="en" sz="1400">
                          <a:effectLst/>
                        </a:rPr>
                        <a:t>I </a:t>
                      </a:r>
                    </a:p>
                  </a:txBody>
                  <a:tcPr anchor="ctr"/>
                </a:tc>
                <a:tc>
                  <a:txBody>
                    <a:bodyPr/>
                    <a:lstStyle/>
                    <a:p>
                      <a:r>
                        <a:rPr lang="en" sz="1400">
                          <a:effectLst/>
                        </a:rPr>
                        <a:t>rd ← rs1 &lt; imm12 ? 1 : 0 </a:t>
                      </a:r>
                    </a:p>
                  </a:txBody>
                  <a:tcPr anchor="ctr"/>
                </a:tc>
                <a:extLst>
                  <a:ext uri="{0D108BD9-81ED-4DB2-BD59-A6C34878D82A}">
                    <a16:rowId xmlns:a16="http://schemas.microsoft.com/office/drawing/2014/main" val="756247631"/>
                  </a:ext>
                </a:extLst>
              </a:tr>
              <a:tr h="383312">
                <a:tc>
                  <a:txBody>
                    <a:bodyPr/>
                    <a:lstStyle/>
                    <a:p>
                      <a:r>
                        <a:rPr lang="en" sz="1400">
                          <a:effectLst/>
                        </a:rPr>
                        <a:t>SLTU rd, rs1, rs2 </a:t>
                      </a:r>
                    </a:p>
                  </a:txBody>
                  <a:tcPr anchor="ctr"/>
                </a:tc>
                <a:tc>
                  <a:txBody>
                    <a:bodyPr/>
                    <a:lstStyle/>
                    <a:p>
                      <a:r>
                        <a:rPr lang="en" sz="1400">
                          <a:effectLst/>
                        </a:rPr>
                        <a:t>Set less than unsigned </a:t>
                      </a:r>
                    </a:p>
                  </a:txBody>
                  <a:tcPr anchor="ctr"/>
                </a:tc>
                <a:tc>
                  <a:txBody>
                    <a:bodyPr/>
                    <a:lstStyle/>
                    <a:p>
                      <a:r>
                        <a:rPr lang="en" sz="1400">
                          <a:effectLst/>
                        </a:rPr>
                        <a:t>R </a:t>
                      </a:r>
                    </a:p>
                  </a:txBody>
                  <a:tcPr anchor="ctr"/>
                </a:tc>
                <a:tc>
                  <a:txBody>
                    <a:bodyPr/>
                    <a:lstStyle/>
                    <a:p>
                      <a:r>
                        <a:rPr lang="en" sz="1400">
                          <a:effectLst/>
                        </a:rPr>
                        <a:t>rd ← rs1 &lt; rs2 ? 1 : 0 </a:t>
                      </a:r>
                    </a:p>
                  </a:txBody>
                  <a:tcPr anchor="ctr"/>
                </a:tc>
                <a:extLst>
                  <a:ext uri="{0D108BD9-81ED-4DB2-BD59-A6C34878D82A}">
                    <a16:rowId xmlns:a16="http://schemas.microsoft.com/office/drawing/2014/main" val="3338582127"/>
                  </a:ext>
                </a:extLst>
              </a:tr>
              <a:tr h="441071">
                <a:tc>
                  <a:txBody>
                    <a:bodyPr/>
                    <a:lstStyle/>
                    <a:p>
                      <a:r>
                        <a:rPr lang="en" sz="1400">
                          <a:effectLst/>
                        </a:rPr>
                        <a:t>SLTIU rd, rs1, imm12 </a:t>
                      </a:r>
                    </a:p>
                  </a:txBody>
                  <a:tcPr anchor="ctr"/>
                </a:tc>
                <a:tc>
                  <a:txBody>
                    <a:bodyPr/>
                    <a:lstStyle/>
                    <a:p>
                      <a:r>
                        <a:rPr lang="en" sz="1400">
                          <a:effectLst/>
                        </a:rPr>
                        <a:t>Set less than immediate unsigned </a:t>
                      </a:r>
                    </a:p>
                  </a:txBody>
                  <a:tcPr anchor="ctr"/>
                </a:tc>
                <a:tc>
                  <a:txBody>
                    <a:bodyPr/>
                    <a:lstStyle/>
                    <a:p>
                      <a:r>
                        <a:rPr lang="en" sz="1400">
                          <a:effectLst/>
                        </a:rPr>
                        <a:t>I </a:t>
                      </a:r>
                    </a:p>
                  </a:txBody>
                  <a:tcPr anchor="ctr"/>
                </a:tc>
                <a:tc>
                  <a:txBody>
                    <a:bodyPr/>
                    <a:lstStyle/>
                    <a:p>
                      <a:r>
                        <a:rPr lang="en" sz="1400">
                          <a:effectLst/>
                        </a:rPr>
                        <a:t>rd ← rs1 &lt; imm12 ? 1 : 0 </a:t>
                      </a:r>
                    </a:p>
                  </a:txBody>
                  <a:tcPr anchor="ctr"/>
                </a:tc>
                <a:extLst>
                  <a:ext uri="{0D108BD9-81ED-4DB2-BD59-A6C34878D82A}">
                    <a16:rowId xmlns:a16="http://schemas.microsoft.com/office/drawing/2014/main" val="4150885606"/>
                  </a:ext>
                </a:extLst>
              </a:tr>
              <a:tr h="383312">
                <a:tc>
                  <a:txBody>
                    <a:bodyPr/>
                    <a:lstStyle/>
                    <a:p>
                      <a:r>
                        <a:rPr lang="en" sz="1400">
                          <a:effectLst/>
                        </a:rPr>
                        <a:t>LUI rd, imm20 </a:t>
                      </a:r>
                    </a:p>
                  </a:txBody>
                  <a:tcPr anchor="ctr"/>
                </a:tc>
                <a:tc>
                  <a:txBody>
                    <a:bodyPr/>
                    <a:lstStyle/>
                    <a:p>
                      <a:r>
                        <a:rPr lang="en" sz="1400">
                          <a:effectLst/>
                        </a:rPr>
                        <a:t>Load upper immediate </a:t>
                      </a:r>
                    </a:p>
                  </a:txBody>
                  <a:tcPr anchor="ctr"/>
                </a:tc>
                <a:tc>
                  <a:txBody>
                    <a:bodyPr/>
                    <a:lstStyle/>
                    <a:p>
                      <a:r>
                        <a:rPr lang="en" sz="1400">
                          <a:effectLst/>
                        </a:rPr>
                        <a:t>U </a:t>
                      </a:r>
                    </a:p>
                  </a:txBody>
                  <a:tcPr anchor="ctr"/>
                </a:tc>
                <a:tc>
                  <a:txBody>
                    <a:bodyPr/>
                    <a:lstStyle/>
                    <a:p>
                      <a:r>
                        <a:rPr lang="en" sz="1400">
                          <a:effectLst/>
                        </a:rPr>
                        <a:t>rd ← imm20 &lt;&lt; 12 </a:t>
                      </a:r>
                    </a:p>
                  </a:txBody>
                  <a:tcPr anchor="ctr"/>
                </a:tc>
                <a:extLst>
                  <a:ext uri="{0D108BD9-81ED-4DB2-BD59-A6C34878D82A}">
                    <a16:rowId xmlns:a16="http://schemas.microsoft.com/office/drawing/2014/main" val="4206295988"/>
                  </a:ext>
                </a:extLst>
              </a:tr>
              <a:tr h="383312">
                <a:tc>
                  <a:txBody>
                    <a:bodyPr/>
                    <a:lstStyle/>
                    <a:p>
                      <a:r>
                        <a:rPr lang="en" sz="1400">
                          <a:effectLst/>
                        </a:rPr>
                        <a:t>AUIP rd, imm20 </a:t>
                      </a:r>
                    </a:p>
                  </a:txBody>
                  <a:tcPr anchor="ctr"/>
                </a:tc>
                <a:tc>
                  <a:txBody>
                    <a:bodyPr/>
                    <a:lstStyle/>
                    <a:p>
                      <a:r>
                        <a:rPr lang="en" sz="1400">
                          <a:effectLst/>
                        </a:rPr>
                        <a:t>Add upper immediate to PC </a:t>
                      </a:r>
                    </a:p>
                  </a:txBody>
                  <a:tcPr anchor="ctr"/>
                </a:tc>
                <a:tc>
                  <a:txBody>
                    <a:bodyPr/>
                    <a:lstStyle/>
                    <a:p>
                      <a:r>
                        <a:rPr lang="en" sz="1400">
                          <a:effectLst/>
                        </a:rPr>
                        <a:t>U </a:t>
                      </a:r>
                    </a:p>
                  </a:txBody>
                  <a:tcPr anchor="ctr"/>
                </a:tc>
                <a:tc>
                  <a:txBody>
                    <a:bodyPr/>
                    <a:lstStyle/>
                    <a:p>
                      <a:r>
                        <a:rPr lang="en" sz="1400" dirty="0" err="1">
                          <a:effectLst/>
                        </a:rPr>
                        <a:t>rd</a:t>
                      </a:r>
                      <a:r>
                        <a:rPr lang="en" sz="1400" dirty="0">
                          <a:effectLst/>
                        </a:rPr>
                        <a:t> ← PC + imm20 &lt;&lt; 12 </a:t>
                      </a:r>
                    </a:p>
                  </a:txBody>
                  <a:tcPr anchor="ctr"/>
                </a:tc>
                <a:extLst>
                  <a:ext uri="{0D108BD9-81ED-4DB2-BD59-A6C34878D82A}">
                    <a16:rowId xmlns:a16="http://schemas.microsoft.com/office/drawing/2014/main" val="24111783"/>
                  </a:ext>
                </a:extLst>
              </a:tr>
            </a:tbl>
          </a:graphicData>
        </a:graphic>
      </p:graphicFrame>
    </p:spTree>
    <p:custDataLst>
      <p:tags r:id="rId1"/>
    </p:custDataLst>
    <p:extLst>
      <p:ext uri="{BB962C8B-B14F-4D97-AF65-F5344CB8AC3E}">
        <p14:creationId xmlns:p14="http://schemas.microsoft.com/office/powerpoint/2010/main" val="21912851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605102" y="1123171"/>
            <a:ext cx="9810613" cy="1282785"/>
            <a:chOff x="1887176" y="1780605"/>
            <a:chExt cx="2361998" cy="561077"/>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18502"/>
            </a:xfrm>
            <a:prstGeom prst="rect">
              <a:avLst/>
            </a:prstGeom>
            <a:noFill/>
          </p:spPr>
          <p:txBody>
            <a:bodyPr wrap="square" rtlCol="0">
              <a:spAutoFit/>
            </a:bodyPr>
            <a:lstStyle/>
            <a:p>
              <a:pPr marL="285750" indent="-285750">
                <a:lnSpc>
                  <a:spcPct val="150000"/>
                </a:lnSpc>
                <a:buFont typeface="Wingdings" pitchFamily="2" charset="2"/>
                <a:buChar char="Ø"/>
              </a:pP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lvl="0">
                <a:lnSpc>
                  <a:spcPct val="125000"/>
                </a:lnSpc>
              </a:pPr>
              <a:r>
                <a:rPr lang="en-US" altLang="zh-CN" sz="2800" dirty="0">
                  <a:solidFill>
                    <a:schemeClr val="tx1">
                      <a:lumMod val="85000"/>
                      <a:lumOff val="15000"/>
                    </a:schemeClr>
                  </a:solidFill>
                </a:rPr>
                <a:t>RV32I</a:t>
              </a:r>
              <a:r>
                <a:rPr lang="zh-CN" altLang="en-US" sz="2800" dirty="0">
                  <a:solidFill>
                    <a:schemeClr val="tx1">
                      <a:lumMod val="85000"/>
                      <a:lumOff val="15000"/>
                    </a:schemeClr>
                  </a:solidFill>
                </a:rPr>
                <a:t> </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 逻辑运算指令</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13" name="矩形 12">
            <a:extLst>
              <a:ext uri="{FF2B5EF4-FFF2-40B4-BE49-F238E27FC236}">
                <a16:creationId xmlns:a16="http://schemas.microsoft.com/office/drawing/2014/main" id="{8F30E55D-9847-491E-BE1E-903E7B5523AF}"/>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RISC-V</a:t>
            </a:r>
            <a:r>
              <a:rPr lang="zh-CN" altLang="en-US" sz="2000" dirty="0">
                <a:solidFill>
                  <a:srgbClr val="BD934E"/>
                </a:solidFill>
              </a:rPr>
              <a:t>指令</a:t>
            </a:r>
          </a:p>
        </p:txBody>
      </p:sp>
      <p:graphicFrame>
        <p:nvGraphicFramePr>
          <p:cNvPr id="8" name="表格 8">
            <a:extLst>
              <a:ext uri="{FF2B5EF4-FFF2-40B4-BE49-F238E27FC236}">
                <a16:creationId xmlns:a16="http://schemas.microsoft.com/office/drawing/2014/main" id="{732DFEA6-6CA6-FBCC-B52F-708AD9447DB1}"/>
              </a:ext>
            </a:extLst>
          </p:cNvPr>
          <p:cNvGraphicFramePr>
            <a:graphicFrameLocks noGrp="1"/>
          </p:cNvGraphicFramePr>
          <p:nvPr>
            <p:extLst>
              <p:ext uri="{D42A27DB-BD31-4B8C-83A1-F6EECF244321}">
                <p14:modId xmlns:p14="http://schemas.microsoft.com/office/powerpoint/2010/main" val="828226938"/>
              </p:ext>
            </p:extLst>
          </p:nvPr>
        </p:nvGraphicFramePr>
        <p:xfrm>
          <a:off x="1641933" y="1817185"/>
          <a:ext cx="9164616" cy="5040815"/>
        </p:xfrm>
        <a:graphic>
          <a:graphicData uri="http://schemas.openxmlformats.org/drawingml/2006/table">
            <a:tbl>
              <a:tblPr firstRow="1" bandRow="1">
                <a:tableStyleId>{85BE263C-DBD7-4A20-BB59-AAB30ACAA65A}</a:tableStyleId>
              </a:tblPr>
              <a:tblGrid>
                <a:gridCol w="2391678">
                  <a:extLst>
                    <a:ext uri="{9D8B030D-6E8A-4147-A177-3AD203B41FA5}">
                      <a16:colId xmlns:a16="http://schemas.microsoft.com/office/drawing/2014/main" val="1456481324"/>
                    </a:ext>
                  </a:extLst>
                </a:gridCol>
                <a:gridCol w="3083442">
                  <a:extLst>
                    <a:ext uri="{9D8B030D-6E8A-4147-A177-3AD203B41FA5}">
                      <a16:colId xmlns:a16="http://schemas.microsoft.com/office/drawing/2014/main" val="4082850463"/>
                    </a:ext>
                  </a:extLst>
                </a:gridCol>
                <a:gridCol w="935665">
                  <a:extLst>
                    <a:ext uri="{9D8B030D-6E8A-4147-A177-3AD203B41FA5}">
                      <a16:colId xmlns:a16="http://schemas.microsoft.com/office/drawing/2014/main" val="1773882898"/>
                    </a:ext>
                  </a:extLst>
                </a:gridCol>
                <a:gridCol w="2753831">
                  <a:extLst>
                    <a:ext uri="{9D8B030D-6E8A-4147-A177-3AD203B41FA5}">
                      <a16:colId xmlns:a16="http://schemas.microsoft.com/office/drawing/2014/main" val="3797541109"/>
                    </a:ext>
                  </a:extLst>
                </a:gridCol>
              </a:tblGrid>
              <a:tr h="383312">
                <a:tc>
                  <a:txBody>
                    <a:bodyPr/>
                    <a:lstStyle/>
                    <a:p>
                      <a:r>
                        <a:rPr lang="zh-CN" altLang="en-US" sz="1400" dirty="0">
                          <a:effectLst/>
                        </a:rPr>
                        <a:t>助记符</a:t>
                      </a:r>
                    </a:p>
                  </a:txBody>
                  <a:tcPr anchor="ctr"/>
                </a:tc>
                <a:tc>
                  <a:txBody>
                    <a:bodyPr/>
                    <a:lstStyle/>
                    <a:p>
                      <a:r>
                        <a:rPr lang="zh-CN" altLang="en-US" sz="1400" dirty="0">
                          <a:effectLst/>
                        </a:rPr>
                        <a:t>指令</a:t>
                      </a:r>
                    </a:p>
                  </a:txBody>
                  <a:tcPr anchor="ctr"/>
                </a:tc>
                <a:tc>
                  <a:txBody>
                    <a:bodyPr/>
                    <a:lstStyle/>
                    <a:p>
                      <a:r>
                        <a:rPr lang="zh-CN" altLang="en-US" sz="1400" dirty="0">
                          <a:effectLst/>
                        </a:rPr>
                        <a:t>类型</a:t>
                      </a:r>
                    </a:p>
                  </a:txBody>
                  <a:tcPr anchor="ctr"/>
                </a:tc>
                <a:tc>
                  <a:txBody>
                    <a:bodyPr/>
                    <a:lstStyle/>
                    <a:p>
                      <a:r>
                        <a:rPr lang="zh-CN" altLang="en-US" sz="1400" dirty="0">
                          <a:effectLst/>
                        </a:rPr>
                        <a:t>描述</a:t>
                      </a:r>
                    </a:p>
                  </a:txBody>
                  <a:tcPr anchor="ctr"/>
                </a:tc>
                <a:extLst>
                  <a:ext uri="{0D108BD9-81ED-4DB2-BD59-A6C34878D82A}">
                    <a16:rowId xmlns:a16="http://schemas.microsoft.com/office/drawing/2014/main" val="2310912726"/>
                  </a:ext>
                </a:extLst>
              </a:tr>
              <a:tr h="383312">
                <a:tc>
                  <a:txBody>
                    <a:bodyPr/>
                    <a:lstStyle/>
                    <a:p>
                      <a:r>
                        <a:rPr lang="en" sz="1400" dirty="0">
                          <a:effectLst/>
                        </a:rPr>
                        <a:t>AND </a:t>
                      </a:r>
                      <a:r>
                        <a:rPr lang="en" sz="1400" dirty="0" err="1">
                          <a:effectLst/>
                        </a:rPr>
                        <a:t>rd</a:t>
                      </a:r>
                      <a:r>
                        <a:rPr lang="en" sz="1400" dirty="0">
                          <a:effectLst/>
                        </a:rPr>
                        <a:t>, rs1, rs2 </a:t>
                      </a:r>
                    </a:p>
                  </a:txBody>
                  <a:tcPr anchor="ctr"/>
                </a:tc>
                <a:tc>
                  <a:txBody>
                    <a:bodyPr/>
                    <a:lstStyle/>
                    <a:p>
                      <a:r>
                        <a:rPr lang="en" sz="1400">
                          <a:effectLst/>
                        </a:rPr>
                        <a:t>AND </a:t>
                      </a:r>
                    </a:p>
                  </a:txBody>
                  <a:tcPr anchor="ctr"/>
                </a:tc>
                <a:tc>
                  <a:txBody>
                    <a:bodyPr/>
                    <a:lstStyle/>
                    <a:p>
                      <a:r>
                        <a:rPr lang="en" sz="1400">
                          <a:effectLst/>
                        </a:rPr>
                        <a:t>R </a:t>
                      </a:r>
                    </a:p>
                  </a:txBody>
                  <a:tcPr anchor="ctr"/>
                </a:tc>
                <a:tc>
                  <a:txBody>
                    <a:bodyPr/>
                    <a:lstStyle/>
                    <a:p>
                      <a:r>
                        <a:rPr lang="en" sz="1400" dirty="0" err="1">
                          <a:effectLst/>
                        </a:rPr>
                        <a:t>rd</a:t>
                      </a:r>
                      <a:r>
                        <a:rPr lang="en" sz="1400" dirty="0">
                          <a:effectLst/>
                        </a:rPr>
                        <a:t> ← rs1 &amp; rs2 </a:t>
                      </a:r>
                    </a:p>
                  </a:txBody>
                  <a:tcPr anchor="ctr"/>
                </a:tc>
                <a:extLst>
                  <a:ext uri="{0D108BD9-81ED-4DB2-BD59-A6C34878D82A}">
                    <a16:rowId xmlns:a16="http://schemas.microsoft.com/office/drawing/2014/main" val="4014523055"/>
                  </a:ext>
                </a:extLst>
              </a:tr>
              <a:tr h="383312">
                <a:tc>
                  <a:txBody>
                    <a:bodyPr/>
                    <a:lstStyle/>
                    <a:p>
                      <a:r>
                        <a:rPr lang="en" sz="1400">
                          <a:effectLst/>
                        </a:rPr>
                        <a:t>OR rd, rs1, rs2 </a:t>
                      </a:r>
                    </a:p>
                  </a:txBody>
                  <a:tcPr anchor="ctr"/>
                </a:tc>
                <a:tc>
                  <a:txBody>
                    <a:bodyPr/>
                    <a:lstStyle/>
                    <a:p>
                      <a:r>
                        <a:rPr lang="en" sz="1400">
                          <a:effectLst/>
                        </a:rPr>
                        <a:t>OR </a:t>
                      </a:r>
                    </a:p>
                  </a:txBody>
                  <a:tcPr anchor="ctr"/>
                </a:tc>
                <a:tc>
                  <a:txBody>
                    <a:bodyPr/>
                    <a:lstStyle/>
                    <a:p>
                      <a:r>
                        <a:rPr lang="en" sz="1400">
                          <a:effectLst/>
                        </a:rPr>
                        <a:t>R </a:t>
                      </a:r>
                    </a:p>
                  </a:txBody>
                  <a:tcPr anchor="ctr"/>
                </a:tc>
                <a:tc>
                  <a:txBody>
                    <a:bodyPr/>
                    <a:lstStyle/>
                    <a:p>
                      <a:r>
                        <a:rPr lang="en" sz="1400">
                          <a:effectLst/>
                        </a:rPr>
                        <a:t>rd ← rs1 | rs2 </a:t>
                      </a:r>
                    </a:p>
                  </a:txBody>
                  <a:tcPr anchor="ctr"/>
                </a:tc>
                <a:extLst>
                  <a:ext uri="{0D108BD9-81ED-4DB2-BD59-A6C34878D82A}">
                    <a16:rowId xmlns:a16="http://schemas.microsoft.com/office/drawing/2014/main" val="2916522187"/>
                  </a:ext>
                </a:extLst>
              </a:tr>
              <a:tr h="383312">
                <a:tc>
                  <a:txBody>
                    <a:bodyPr/>
                    <a:lstStyle/>
                    <a:p>
                      <a:r>
                        <a:rPr lang="en" sz="1400">
                          <a:effectLst/>
                        </a:rPr>
                        <a:t>XOR rd, rs1, rs2 </a:t>
                      </a:r>
                    </a:p>
                  </a:txBody>
                  <a:tcPr anchor="ctr"/>
                </a:tc>
                <a:tc>
                  <a:txBody>
                    <a:bodyPr/>
                    <a:lstStyle/>
                    <a:p>
                      <a:r>
                        <a:rPr lang="en" sz="1400" dirty="0">
                          <a:effectLst/>
                        </a:rPr>
                        <a:t>XOR </a:t>
                      </a:r>
                    </a:p>
                  </a:txBody>
                  <a:tcPr anchor="ctr"/>
                </a:tc>
                <a:tc>
                  <a:txBody>
                    <a:bodyPr/>
                    <a:lstStyle/>
                    <a:p>
                      <a:r>
                        <a:rPr lang="en" sz="1400">
                          <a:effectLst/>
                        </a:rPr>
                        <a:t>R </a:t>
                      </a:r>
                    </a:p>
                  </a:txBody>
                  <a:tcPr anchor="ctr"/>
                </a:tc>
                <a:tc>
                  <a:txBody>
                    <a:bodyPr/>
                    <a:lstStyle/>
                    <a:p>
                      <a:r>
                        <a:rPr lang="en" sz="1400">
                          <a:effectLst/>
                        </a:rPr>
                        <a:t>rd ← rs1 ^ rs2 </a:t>
                      </a:r>
                    </a:p>
                  </a:txBody>
                  <a:tcPr anchor="ctr"/>
                </a:tc>
                <a:extLst>
                  <a:ext uri="{0D108BD9-81ED-4DB2-BD59-A6C34878D82A}">
                    <a16:rowId xmlns:a16="http://schemas.microsoft.com/office/drawing/2014/main" val="2061581315"/>
                  </a:ext>
                </a:extLst>
              </a:tr>
              <a:tr h="383312">
                <a:tc>
                  <a:txBody>
                    <a:bodyPr/>
                    <a:lstStyle/>
                    <a:p>
                      <a:r>
                        <a:rPr lang="en" sz="1400">
                          <a:effectLst/>
                        </a:rPr>
                        <a:t>ANDI rd, rs1, imm12 </a:t>
                      </a:r>
                    </a:p>
                  </a:txBody>
                  <a:tcPr anchor="ctr"/>
                </a:tc>
                <a:tc>
                  <a:txBody>
                    <a:bodyPr/>
                    <a:lstStyle/>
                    <a:p>
                      <a:r>
                        <a:rPr lang="en" sz="1400">
                          <a:effectLst/>
                        </a:rPr>
                        <a:t>AND immediate </a:t>
                      </a:r>
                    </a:p>
                  </a:txBody>
                  <a:tcPr anchor="ctr"/>
                </a:tc>
                <a:tc>
                  <a:txBody>
                    <a:bodyPr/>
                    <a:lstStyle/>
                    <a:p>
                      <a:r>
                        <a:rPr lang="en" sz="1400">
                          <a:effectLst/>
                        </a:rPr>
                        <a:t>I </a:t>
                      </a:r>
                    </a:p>
                  </a:txBody>
                  <a:tcPr anchor="ctr"/>
                </a:tc>
                <a:tc>
                  <a:txBody>
                    <a:bodyPr/>
                    <a:lstStyle/>
                    <a:p>
                      <a:r>
                        <a:rPr lang="en" sz="1400">
                          <a:effectLst/>
                        </a:rPr>
                        <a:t>rd ← rs1 &amp; imm12 </a:t>
                      </a:r>
                    </a:p>
                  </a:txBody>
                  <a:tcPr anchor="ctr"/>
                </a:tc>
                <a:extLst>
                  <a:ext uri="{0D108BD9-81ED-4DB2-BD59-A6C34878D82A}">
                    <a16:rowId xmlns:a16="http://schemas.microsoft.com/office/drawing/2014/main" val="3756168764"/>
                  </a:ext>
                </a:extLst>
              </a:tr>
              <a:tr h="383312">
                <a:tc>
                  <a:txBody>
                    <a:bodyPr/>
                    <a:lstStyle/>
                    <a:p>
                      <a:r>
                        <a:rPr lang="en" sz="1400">
                          <a:effectLst/>
                        </a:rPr>
                        <a:t>ORI rd, rs1, imm12 </a:t>
                      </a:r>
                    </a:p>
                  </a:txBody>
                  <a:tcPr anchor="ctr"/>
                </a:tc>
                <a:tc>
                  <a:txBody>
                    <a:bodyPr/>
                    <a:lstStyle/>
                    <a:p>
                      <a:r>
                        <a:rPr lang="en" sz="1400">
                          <a:effectLst/>
                        </a:rPr>
                        <a:t>OR immediate </a:t>
                      </a:r>
                    </a:p>
                  </a:txBody>
                  <a:tcPr anchor="ctr"/>
                </a:tc>
                <a:tc>
                  <a:txBody>
                    <a:bodyPr/>
                    <a:lstStyle/>
                    <a:p>
                      <a:r>
                        <a:rPr lang="en" sz="1400">
                          <a:effectLst/>
                        </a:rPr>
                        <a:t>I </a:t>
                      </a:r>
                    </a:p>
                  </a:txBody>
                  <a:tcPr anchor="ctr"/>
                </a:tc>
                <a:tc>
                  <a:txBody>
                    <a:bodyPr/>
                    <a:lstStyle/>
                    <a:p>
                      <a:r>
                        <a:rPr lang="en" sz="1400">
                          <a:effectLst/>
                        </a:rPr>
                        <a:t>rd ← rs1 | imm12 </a:t>
                      </a:r>
                    </a:p>
                  </a:txBody>
                  <a:tcPr anchor="ctr"/>
                </a:tc>
                <a:extLst>
                  <a:ext uri="{0D108BD9-81ED-4DB2-BD59-A6C34878D82A}">
                    <a16:rowId xmlns:a16="http://schemas.microsoft.com/office/drawing/2014/main" val="2751928710"/>
                  </a:ext>
                </a:extLst>
              </a:tr>
              <a:tr h="383312">
                <a:tc>
                  <a:txBody>
                    <a:bodyPr/>
                    <a:lstStyle/>
                    <a:p>
                      <a:r>
                        <a:rPr lang="en" sz="1400">
                          <a:effectLst/>
                        </a:rPr>
                        <a:t>XORI rd, rs1, imm12 </a:t>
                      </a:r>
                    </a:p>
                  </a:txBody>
                  <a:tcPr anchor="ctr"/>
                </a:tc>
                <a:tc>
                  <a:txBody>
                    <a:bodyPr/>
                    <a:lstStyle/>
                    <a:p>
                      <a:r>
                        <a:rPr lang="en" sz="1400">
                          <a:effectLst/>
                        </a:rPr>
                        <a:t>XOR immediate </a:t>
                      </a:r>
                    </a:p>
                  </a:txBody>
                  <a:tcPr anchor="ctr"/>
                </a:tc>
                <a:tc>
                  <a:txBody>
                    <a:bodyPr/>
                    <a:lstStyle/>
                    <a:p>
                      <a:r>
                        <a:rPr lang="en" sz="1400">
                          <a:effectLst/>
                        </a:rPr>
                        <a:t>I </a:t>
                      </a:r>
                    </a:p>
                  </a:txBody>
                  <a:tcPr anchor="ctr"/>
                </a:tc>
                <a:tc>
                  <a:txBody>
                    <a:bodyPr/>
                    <a:lstStyle/>
                    <a:p>
                      <a:r>
                        <a:rPr lang="en" sz="1400">
                          <a:effectLst/>
                        </a:rPr>
                        <a:t>rd ← rs1 ^ imm12 </a:t>
                      </a:r>
                    </a:p>
                  </a:txBody>
                  <a:tcPr anchor="ctr"/>
                </a:tc>
                <a:extLst>
                  <a:ext uri="{0D108BD9-81ED-4DB2-BD59-A6C34878D82A}">
                    <a16:rowId xmlns:a16="http://schemas.microsoft.com/office/drawing/2014/main" val="303654715"/>
                  </a:ext>
                </a:extLst>
              </a:tr>
              <a:tr h="383312">
                <a:tc>
                  <a:txBody>
                    <a:bodyPr/>
                    <a:lstStyle/>
                    <a:p>
                      <a:r>
                        <a:rPr lang="en" sz="1400">
                          <a:effectLst/>
                        </a:rPr>
                        <a:t>SLL rd, rs1, rs2 </a:t>
                      </a:r>
                    </a:p>
                  </a:txBody>
                  <a:tcPr anchor="ctr"/>
                </a:tc>
                <a:tc>
                  <a:txBody>
                    <a:bodyPr/>
                    <a:lstStyle/>
                    <a:p>
                      <a:r>
                        <a:rPr lang="en" sz="1400">
                          <a:effectLst/>
                        </a:rPr>
                        <a:t>Shift left logical </a:t>
                      </a:r>
                    </a:p>
                  </a:txBody>
                  <a:tcPr anchor="ctr"/>
                </a:tc>
                <a:tc>
                  <a:txBody>
                    <a:bodyPr/>
                    <a:lstStyle/>
                    <a:p>
                      <a:r>
                        <a:rPr lang="en" sz="1400">
                          <a:effectLst/>
                        </a:rPr>
                        <a:t>R </a:t>
                      </a:r>
                    </a:p>
                  </a:txBody>
                  <a:tcPr anchor="ctr"/>
                </a:tc>
                <a:tc>
                  <a:txBody>
                    <a:bodyPr/>
                    <a:lstStyle/>
                    <a:p>
                      <a:r>
                        <a:rPr lang="en" sz="1400">
                          <a:effectLst/>
                        </a:rPr>
                        <a:t>rd ← rs1 &lt;&lt; rs2 </a:t>
                      </a:r>
                    </a:p>
                  </a:txBody>
                  <a:tcPr anchor="ctr"/>
                </a:tc>
                <a:extLst>
                  <a:ext uri="{0D108BD9-81ED-4DB2-BD59-A6C34878D82A}">
                    <a16:rowId xmlns:a16="http://schemas.microsoft.com/office/drawing/2014/main" val="1974407000"/>
                  </a:ext>
                </a:extLst>
              </a:tr>
              <a:tr h="383312">
                <a:tc>
                  <a:txBody>
                    <a:bodyPr/>
                    <a:lstStyle/>
                    <a:p>
                      <a:r>
                        <a:rPr lang="en" sz="1400">
                          <a:effectLst/>
                        </a:rPr>
                        <a:t>SRL rd, rs1, rs2 </a:t>
                      </a:r>
                    </a:p>
                  </a:txBody>
                  <a:tcPr anchor="ctr"/>
                </a:tc>
                <a:tc>
                  <a:txBody>
                    <a:bodyPr/>
                    <a:lstStyle/>
                    <a:p>
                      <a:r>
                        <a:rPr lang="en" sz="1400">
                          <a:effectLst/>
                        </a:rPr>
                        <a:t>Shift right logical </a:t>
                      </a:r>
                    </a:p>
                  </a:txBody>
                  <a:tcPr anchor="ctr"/>
                </a:tc>
                <a:tc>
                  <a:txBody>
                    <a:bodyPr/>
                    <a:lstStyle/>
                    <a:p>
                      <a:r>
                        <a:rPr lang="en" sz="1400">
                          <a:effectLst/>
                        </a:rPr>
                        <a:t>R </a:t>
                      </a:r>
                    </a:p>
                  </a:txBody>
                  <a:tcPr anchor="ctr"/>
                </a:tc>
                <a:tc>
                  <a:txBody>
                    <a:bodyPr/>
                    <a:lstStyle/>
                    <a:p>
                      <a:r>
                        <a:rPr lang="en" sz="1400">
                          <a:effectLst/>
                        </a:rPr>
                        <a:t>rd ← rs1 &gt;&gt; rs2 </a:t>
                      </a:r>
                    </a:p>
                  </a:txBody>
                  <a:tcPr anchor="ctr"/>
                </a:tc>
                <a:extLst>
                  <a:ext uri="{0D108BD9-81ED-4DB2-BD59-A6C34878D82A}">
                    <a16:rowId xmlns:a16="http://schemas.microsoft.com/office/drawing/2014/main" val="756247631"/>
                  </a:ext>
                </a:extLst>
              </a:tr>
              <a:tr h="383312">
                <a:tc>
                  <a:txBody>
                    <a:bodyPr/>
                    <a:lstStyle/>
                    <a:p>
                      <a:r>
                        <a:rPr lang="en" sz="1400">
                          <a:effectLst/>
                        </a:rPr>
                        <a:t>SRA rd, rs1, rs2 </a:t>
                      </a:r>
                    </a:p>
                  </a:txBody>
                  <a:tcPr anchor="ctr"/>
                </a:tc>
                <a:tc>
                  <a:txBody>
                    <a:bodyPr/>
                    <a:lstStyle/>
                    <a:p>
                      <a:r>
                        <a:rPr lang="en" sz="1400">
                          <a:effectLst/>
                        </a:rPr>
                        <a:t>Shift right arithmetic </a:t>
                      </a:r>
                    </a:p>
                  </a:txBody>
                  <a:tcPr anchor="ctr"/>
                </a:tc>
                <a:tc>
                  <a:txBody>
                    <a:bodyPr/>
                    <a:lstStyle/>
                    <a:p>
                      <a:r>
                        <a:rPr lang="en" sz="1400">
                          <a:effectLst/>
                        </a:rPr>
                        <a:t>R </a:t>
                      </a:r>
                    </a:p>
                  </a:txBody>
                  <a:tcPr anchor="ctr"/>
                </a:tc>
                <a:tc>
                  <a:txBody>
                    <a:bodyPr/>
                    <a:lstStyle/>
                    <a:p>
                      <a:r>
                        <a:rPr lang="en" sz="1400">
                          <a:effectLst/>
                        </a:rPr>
                        <a:t>rd ← rs1 &gt;&gt; rs2 </a:t>
                      </a:r>
                    </a:p>
                  </a:txBody>
                  <a:tcPr anchor="ctr"/>
                </a:tc>
                <a:extLst>
                  <a:ext uri="{0D108BD9-81ED-4DB2-BD59-A6C34878D82A}">
                    <a16:rowId xmlns:a16="http://schemas.microsoft.com/office/drawing/2014/main" val="3338582127"/>
                  </a:ext>
                </a:extLst>
              </a:tr>
              <a:tr h="441071">
                <a:tc>
                  <a:txBody>
                    <a:bodyPr/>
                    <a:lstStyle/>
                    <a:p>
                      <a:r>
                        <a:rPr lang="en" sz="1400">
                          <a:effectLst/>
                        </a:rPr>
                        <a:t>SLLI rd, rs1, shamt </a:t>
                      </a:r>
                    </a:p>
                  </a:txBody>
                  <a:tcPr anchor="ctr"/>
                </a:tc>
                <a:tc>
                  <a:txBody>
                    <a:bodyPr/>
                    <a:lstStyle/>
                    <a:p>
                      <a:r>
                        <a:rPr lang="en" sz="1400">
                          <a:effectLst/>
                        </a:rPr>
                        <a:t>Shift left logical immediate </a:t>
                      </a:r>
                    </a:p>
                  </a:txBody>
                  <a:tcPr anchor="ctr"/>
                </a:tc>
                <a:tc>
                  <a:txBody>
                    <a:bodyPr/>
                    <a:lstStyle/>
                    <a:p>
                      <a:r>
                        <a:rPr lang="en" sz="1400">
                          <a:effectLst/>
                        </a:rPr>
                        <a:t>I </a:t>
                      </a:r>
                    </a:p>
                  </a:txBody>
                  <a:tcPr anchor="ctr"/>
                </a:tc>
                <a:tc>
                  <a:txBody>
                    <a:bodyPr/>
                    <a:lstStyle/>
                    <a:p>
                      <a:r>
                        <a:rPr lang="en" sz="1400">
                          <a:effectLst/>
                        </a:rPr>
                        <a:t>rd ← rs1 &lt;&lt; shamt </a:t>
                      </a:r>
                    </a:p>
                  </a:txBody>
                  <a:tcPr anchor="ctr"/>
                </a:tc>
                <a:extLst>
                  <a:ext uri="{0D108BD9-81ED-4DB2-BD59-A6C34878D82A}">
                    <a16:rowId xmlns:a16="http://schemas.microsoft.com/office/drawing/2014/main" val="4150885606"/>
                  </a:ext>
                </a:extLst>
              </a:tr>
              <a:tr h="383312">
                <a:tc>
                  <a:txBody>
                    <a:bodyPr/>
                    <a:lstStyle/>
                    <a:p>
                      <a:r>
                        <a:rPr lang="en" sz="1400">
                          <a:effectLst/>
                        </a:rPr>
                        <a:t>SRLI rd, rs1, shamt </a:t>
                      </a:r>
                    </a:p>
                  </a:txBody>
                  <a:tcPr anchor="ctr"/>
                </a:tc>
                <a:tc>
                  <a:txBody>
                    <a:bodyPr/>
                    <a:lstStyle/>
                    <a:p>
                      <a:r>
                        <a:rPr lang="en" sz="1400">
                          <a:effectLst/>
                        </a:rPr>
                        <a:t>Shift right logical imm. </a:t>
                      </a:r>
                    </a:p>
                  </a:txBody>
                  <a:tcPr anchor="ctr"/>
                </a:tc>
                <a:tc>
                  <a:txBody>
                    <a:bodyPr/>
                    <a:lstStyle/>
                    <a:p>
                      <a:r>
                        <a:rPr lang="en" sz="1400">
                          <a:effectLst/>
                        </a:rPr>
                        <a:t>I </a:t>
                      </a:r>
                    </a:p>
                  </a:txBody>
                  <a:tcPr anchor="ctr"/>
                </a:tc>
                <a:tc>
                  <a:txBody>
                    <a:bodyPr/>
                    <a:lstStyle/>
                    <a:p>
                      <a:r>
                        <a:rPr lang="en" sz="1400">
                          <a:effectLst/>
                        </a:rPr>
                        <a:t>rd ← rs1 &gt;&gt; shamt </a:t>
                      </a:r>
                    </a:p>
                  </a:txBody>
                  <a:tcPr anchor="ctr"/>
                </a:tc>
                <a:extLst>
                  <a:ext uri="{0D108BD9-81ED-4DB2-BD59-A6C34878D82A}">
                    <a16:rowId xmlns:a16="http://schemas.microsoft.com/office/drawing/2014/main" val="4206295988"/>
                  </a:ext>
                </a:extLst>
              </a:tr>
              <a:tr h="383312">
                <a:tc>
                  <a:txBody>
                    <a:bodyPr/>
                    <a:lstStyle/>
                    <a:p>
                      <a:r>
                        <a:rPr lang="en" sz="1400">
                          <a:effectLst/>
                        </a:rPr>
                        <a:t>SRAI rd, rs1, shamt </a:t>
                      </a:r>
                    </a:p>
                  </a:txBody>
                  <a:tcPr anchor="ctr"/>
                </a:tc>
                <a:tc>
                  <a:txBody>
                    <a:bodyPr/>
                    <a:lstStyle/>
                    <a:p>
                      <a:r>
                        <a:rPr lang="en" sz="1400">
                          <a:effectLst/>
                        </a:rPr>
                        <a:t>Shift right arithmetic immediate </a:t>
                      </a:r>
                    </a:p>
                  </a:txBody>
                  <a:tcPr anchor="ctr"/>
                </a:tc>
                <a:tc>
                  <a:txBody>
                    <a:bodyPr/>
                    <a:lstStyle/>
                    <a:p>
                      <a:r>
                        <a:rPr lang="en" sz="1400">
                          <a:effectLst/>
                        </a:rPr>
                        <a:t>I </a:t>
                      </a:r>
                    </a:p>
                  </a:txBody>
                  <a:tcPr anchor="ctr"/>
                </a:tc>
                <a:tc>
                  <a:txBody>
                    <a:bodyPr/>
                    <a:lstStyle/>
                    <a:p>
                      <a:r>
                        <a:rPr lang="en" sz="1400" dirty="0" err="1">
                          <a:effectLst/>
                        </a:rPr>
                        <a:t>rd</a:t>
                      </a:r>
                      <a:r>
                        <a:rPr lang="en" sz="1400" dirty="0">
                          <a:effectLst/>
                        </a:rPr>
                        <a:t> ← rs1 &gt;&gt; </a:t>
                      </a:r>
                      <a:r>
                        <a:rPr lang="en" sz="1400" dirty="0" err="1">
                          <a:effectLst/>
                        </a:rPr>
                        <a:t>shamt</a:t>
                      </a:r>
                      <a:r>
                        <a:rPr lang="en" sz="1400" dirty="0">
                          <a:effectLst/>
                        </a:rPr>
                        <a:t> </a:t>
                      </a:r>
                    </a:p>
                  </a:txBody>
                  <a:tcPr anchor="ctr"/>
                </a:tc>
                <a:extLst>
                  <a:ext uri="{0D108BD9-81ED-4DB2-BD59-A6C34878D82A}">
                    <a16:rowId xmlns:a16="http://schemas.microsoft.com/office/drawing/2014/main" val="24111783"/>
                  </a:ext>
                </a:extLst>
              </a:tr>
            </a:tbl>
          </a:graphicData>
        </a:graphic>
      </p:graphicFrame>
    </p:spTree>
    <p:custDataLst>
      <p:tags r:id="rId1"/>
    </p:custDataLst>
    <p:extLst>
      <p:ext uri="{BB962C8B-B14F-4D97-AF65-F5344CB8AC3E}">
        <p14:creationId xmlns:p14="http://schemas.microsoft.com/office/powerpoint/2010/main" val="2128683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605102" y="1123171"/>
            <a:ext cx="9810613" cy="1282785"/>
            <a:chOff x="1887176" y="1780605"/>
            <a:chExt cx="2361998" cy="561077"/>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18502"/>
            </a:xfrm>
            <a:prstGeom prst="rect">
              <a:avLst/>
            </a:prstGeom>
            <a:noFill/>
          </p:spPr>
          <p:txBody>
            <a:bodyPr wrap="square" rtlCol="0">
              <a:spAutoFit/>
            </a:bodyPr>
            <a:lstStyle/>
            <a:p>
              <a:pPr marL="285750" indent="-285750">
                <a:lnSpc>
                  <a:spcPct val="150000"/>
                </a:lnSpc>
                <a:buFont typeface="Wingdings" pitchFamily="2" charset="2"/>
                <a:buChar char="Ø"/>
              </a:pP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20"/>
            </a:xfrm>
            <a:prstGeom prst="rect">
              <a:avLst/>
            </a:prstGeom>
            <a:noFill/>
          </p:spPr>
          <p:txBody>
            <a:bodyPr wrap="square" rtlCol="0">
              <a:spAutoFit/>
            </a:bodyPr>
            <a:lstStyle/>
            <a:p>
              <a:pPr lvl="0">
                <a:lnSpc>
                  <a:spcPct val="125000"/>
                </a:lnSpc>
              </a:pPr>
              <a:r>
                <a:rPr lang="en-US" altLang="zh-CN" sz="2800" dirty="0">
                  <a:solidFill>
                    <a:schemeClr val="tx1">
                      <a:lumMod val="85000"/>
                      <a:lumOff val="15000"/>
                    </a:schemeClr>
                  </a:solidFill>
                </a:rPr>
                <a:t>RV32I</a:t>
              </a:r>
              <a:r>
                <a:rPr lang="zh-CN" altLang="en-US" sz="2800" dirty="0">
                  <a:solidFill>
                    <a:schemeClr val="tx1">
                      <a:lumMod val="85000"/>
                      <a:lumOff val="15000"/>
                    </a:schemeClr>
                  </a:solidFill>
                </a:rPr>
                <a:t> </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 数据存取指令</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13" name="矩形 12">
            <a:extLst>
              <a:ext uri="{FF2B5EF4-FFF2-40B4-BE49-F238E27FC236}">
                <a16:creationId xmlns:a16="http://schemas.microsoft.com/office/drawing/2014/main" id="{8F30E55D-9847-491E-BE1E-903E7B5523AF}"/>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RISC-V</a:t>
            </a:r>
            <a:r>
              <a:rPr lang="zh-CN" altLang="en-US" sz="2000" dirty="0">
                <a:solidFill>
                  <a:srgbClr val="BD934E"/>
                </a:solidFill>
              </a:rPr>
              <a:t>指令</a:t>
            </a:r>
          </a:p>
        </p:txBody>
      </p:sp>
      <p:graphicFrame>
        <p:nvGraphicFramePr>
          <p:cNvPr id="8" name="表格 8">
            <a:extLst>
              <a:ext uri="{FF2B5EF4-FFF2-40B4-BE49-F238E27FC236}">
                <a16:creationId xmlns:a16="http://schemas.microsoft.com/office/drawing/2014/main" id="{732DFEA6-6CA6-FBCC-B52F-708AD9447DB1}"/>
              </a:ext>
            </a:extLst>
          </p:cNvPr>
          <p:cNvGraphicFramePr>
            <a:graphicFrameLocks noGrp="1"/>
          </p:cNvGraphicFramePr>
          <p:nvPr>
            <p:extLst>
              <p:ext uri="{D42A27DB-BD31-4B8C-83A1-F6EECF244321}">
                <p14:modId xmlns:p14="http://schemas.microsoft.com/office/powerpoint/2010/main" val="2382232977"/>
              </p:ext>
            </p:extLst>
          </p:nvPr>
        </p:nvGraphicFramePr>
        <p:xfrm>
          <a:off x="1641933" y="1817185"/>
          <a:ext cx="9164616" cy="4657503"/>
        </p:xfrm>
        <a:graphic>
          <a:graphicData uri="http://schemas.openxmlformats.org/drawingml/2006/table">
            <a:tbl>
              <a:tblPr firstRow="1" bandRow="1">
                <a:tableStyleId>{EB9631B5-78F2-41C9-869B-9F39066F8104}</a:tableStyleId>
              </a:tblPr>
              <a:tblGrid>
                <a:gridCol w="2391678">
                  <a:extLst>
                    <a:ext uri="{9D8B030D-6E8A-4147-A177-3AD203B41FA5}">
                      <a16:colId xmlns:a16="http://schemas.microsoft.com/office/drawing/2014/main" val="1456481324"/>
                    </a:ext>
                  </a:extLst>
                </a:gridCol>
                <a:gridCol w="3083442">
                  <a:extLst>
                    <a:ext uri="{9D8B030D-6E8A-4147-A177-3AD203B41FA5}">
                      <a16:colId xmlns:a16="http://schemas.microsoft.com/office/drawing/2014/main" val="4082850463"/>
                    </a:ext>
                  </a:extLst>
                </a:gridCol>
                <a:gridCol w="935665">
                  <a:extLst>
                    <a:ext uri="{9D8B030D-6E8A-4147-A177-3AD203B41FA5}">
                      <a16:colId xmlns:a16="http://schemas.microsoft.com/office/drawing/2014/main" val="1773882898"/>
                    </a:ext>
                  </a:extLst>
                </a:gridCol>
                <a:gridCol w="2753831">
                  <a:extLst>
                    <a:ext uri="{9D8B030D-6E8A-4147-A177-3AD203B41FA5}">
                      <a16:colId xmlns:a16="http://schemas.microsoft.com/office/drawing/2014/main" val="3797541109"/>
                    </a:ext>
                  </a:extLst>
                </a:gridCol>
              </a:tblGrid>
              <a:tr h="383312">
                <a:tc>
                  <a:txBody>
                    <a:bodyPr/>
                    <a:lstStyle/>
                    <a:p>
                      <a:r>
                        <a:rPr lang="zh-CN" altLang="en-US" sz="1400" dirty="0">
                          <a:effectLst/>
                        </a:rPr>
                        <a:t>助记符</a:t>
                      </a:r>
                    </a:p>
                  </a:txBody>
                  <a:tcPr anchor="ctr"/>
                </a:tc>
                <a:tc>
                  <a:txBody>
                    <a:bodyPr/>
                    <a:lstStyle/>
                    <a:p>
                      <a:r>
                        <a:rPr lang="zh-CN" altLang="en-US" sz="1400" dirty="0">
                          <a:effectLst/>
                        </a:rPr>
                        <a:t>指令</a:t>
                      </a:r>
                    </a:p>
                  </a:txBody>
                  <a:tcPr anchor="ctr"/>
                </a:tc>
                <a:tc>
                  <a:txBody>
                    <a:bodyPr/>
                    <a:lstStyle/>
                    <a:p>
                      <a:r>
                        <a:rPr lang="zh-CN" altLang="en-US" sz="1400" dirty="0">
                          <a:effectLst/>
                        </a:rPr>
                        <a:t>类型</a:t>
                      </a:r>
                    </a:p>
                  </a:txBody>
                  <a:tcPr anchor="ctr"/>
                </a:tc>
                <a:tc>
                  <a:txBody>
                    <a:bodyPr/>
                    <a:lstStyle/>
                    <a:p>
                      <a:r>
                        <a:rPr lang="zh-CN" altLang="en-US" sz="1400" dirty="0">
                          <a:effectLst/>
                        </a:rPr>
                        <a:t>描述</a:t>
                      </a:r>
                    </a:p>
                  </a:txBody>
                  <a:tcPr anchor="ctr"/>
                </a:tc>
                <a:extLst>
                  <a:ext uri="{0D108BD9-81ED-4DB2-BD59-A6C34878D82A}">
                    <a16:rowId xmlns:a16="http://schemas.microsoft.com/office/drawing/2014/main" val="2310912726"/>
                  </a:ext>
                </a:extLst>
              </a:tr>
              <a:tr h="383312">
                <a:tc>
                  <a:txBody>
                    <a:bodyPr/>
                    <a:lstStyle/>
                    <a:p>
                      <a:r>
                        <a:rPr lang="en" sz="1400" dirty="0">
                          <a:effectLst/>
                        </a:rPr>
                        <a:t>LD </a:t>
                      </a:r>
                      <a:r>
                        <a:rPr lang="en" sz="1400" dirty="0" err="1">
                          <a:effectLst/>
                        </a:rPr>
                        <a:t>rd</a:t>
                      </a:r>
                      <a:r>
                        <a:rPr lang="en" sz="1400" dirty="0">
                          <a:effectLst/>
                        </a:rPr>
                        <a:t>, imm12(rs1) </a:t>
                      </a:r>
                    </a:p>
                  </a:txBody>
                  <a:tcPr anchor="ctr"/>
                </a:tc>
                <a:tc>
                  <a:txBody>
                    <a:bodyPr/>
                    <a:lstStyle/>
                    <a:p>
                      <a:r>
                        <a:rPr lang="en" sz="1400">
                          <a:effectLst/>
                        </a:rPr>
                        <a:t>Load doubleword </a:t>
                      </a:r>
                    </a:p>
                  </a:txBody>
                  <a:tcPr anchor="ctr"/>
                </a:tc>
                <a:tc>
                  <a:txBody>
                    <a:bodyPr/>
                    <a:lstStyle/>
                    <a:p>
                      <a:r>
                        <a:rPr lang="en" sz="1400">
                          <a:effectLst/>
                        </a:rPr>
                        <a:t>I </a:t>
                      </a:r>
                    </a:p>
                  </a:txBody>
                  <a:tcPr anchor="ctr"/>
                </a:tc>
                <a:tc>
                  <a:txBody>
                    <a:bodyPr/>
                    <a:lstStyle/>
                    <a:p>
                      <a:r>
                        <a:rPr lang="en" sz="1400" dirty="0" err="1">
                          <a:effectLst/>
                        </a:rPr>
                        <a:t>rd</a:t>
                      </a:r>
                      <a:r>
                        <a:rPr lang="en" sz="1400" dirty="0">
                          <a:effectLst/>
                        </a:rPr>
                        <a:t> ← mem[rs1 + imm12] </a:t>
                      </a:r>
                    </a:p>
                  </a:txBody>
                  <a:tcPr anchor="ctr"/>
                </a:tc>
                <a:extLst>
                  <a:ext uri="{0D108BD9-81ED-4DB2-BD59-A6C34878D82A}">
                    <a16:rowId xmlns:a16="http://schemas.microsoft.com/office/drawing/2014/main" val="2916522187"/>
                  </a:ext>
                </a:extLst>
              </a:tr>
              <a:tr h="383312">
                <a:tc>
                  <a:txBody>
                    <a:bodyPr/>
                    <a:lstStyle/>
                    <a:p>
                      <a:r>
                        <a:rPr lang="en" sz="1400">
                          <a:effectLst/>
                        </a:rPr>
                        <a:t>LW rd, imm12(rs1) </a:t>
                      </a:r>
                    </a:p>
                  </a:txBody>
                  <a:tcPr anchor="ctr"/>
                </a:tc>
                <a:tc>
                  <a:txBody>
                    <a:bodyPr/>
                    <a:lstStyle/>
                    <a:p>
                      <a:r>
                        <a:rPr lang="en" sz="1400">
                          <a:effectLst/>
                        </a:rPr>
                        <a:t>Load word </a:t>
                      </a:r>
                    </a:p>
                  </a:txBody>
                  <a:tcPr anchor="ctr"/>
                </a:tc>
                <a:tc>
                  <a:txBody>
                    <a:bodyPr/>
                    <a:lstStyle/>
                    <a:p>
                      <a:r>
                        <a:rPr lang="en" sz="1400">
                          <a:effectLst/>
                        </a:rPr>
                        <a:t>I </a:t>
                      </a:r>
                    </a:p>
                  </a:txBody>
                  <a:tcPr anchor="ctr"/>
                </a:tc>
                <a:tc>
                  <a:txBody>
                    <a:bodyPr/>
                    <a:lstStyle/>
                    <a:p>
                      <a:r>
                        <a:rPr lang="en" sz="1400">
                          <a:effectLst/>
                        </a:rPr>
                        <a:t>rd ← mem[rs1 + imm12] </a:t>
                      </a:r>
                    </a:p>
                  </a:txBody>
                  <a:tcPr anchor="ctr"/>
                </a:tc>
                <a:extLst>
                  <a:ext uri="{0D108BD9-81ED-4DB2-BD59-A6C34878D82A}">
                    <a16:rowId xmlns:a16="http://schemas.microsoft.com/office/drawing/2014/main" val="2061581315"/>
                  </a:ext>
                </a:extLst>
              </a:tr>
              <a:tr h="383312">
                <a:tc>
                  <a:txBody>
                    <a:bodyPr/>
                    <a:lstStyle/>
                    <a:p>
                      <a:r>
                        <a:rPr lang="en" sz="1400">
                          <a:effectLst/>
                        </a:rPr>
                        <a:t>LH rd, imm12(rs1) </a:t>
                      </a:r>
                    </a:p>
                  </a:txBody>
                  <a:tcPr anchor="ctr"/>
                </a:tc>
                <a:tc>
                  <a:txBody>
                    <a:bodyPr/>
                    <a:lstStyle/>
                    <a:p>
                      <a:r>
                        <a:rPr lang="en" sz="1400">
                          <a:effectLst/>
                        </a:rPr>
                        <a:t>Load halfword </a:t>
                      </a:r>
                    </a:p>
                  </a:txBody>
                  <a:tcPr anchor="ctr"/>
                </a:tc>
                <a:tc>
                  <a:txBody>
                    <a:bodyPr/>
                    <a:lstStyle/>
                    <a:p>
                      <a:r>
                        <a:rPr lang="en" sz="1400">
                          <a:effectLst/>
                        </a:rPr>
                        <a:t>I </a:t>
                      </a:r>
                    </a:p>
                  </a:txBody>
                  <a:tcPr anchor="ctr"/>
                </a:tc>
                <a:tc>
                  <a:txBody>
                    <a:bodyPr/>
                    <a:lstStyle/>
                    <a:p>
                      <a:r>
                        <a:rPr lang="en" sz="1400">
                          <a:effectLst/>
                        </a:rPr>
                        <a:t>rd ← mem[rs1 + imm12] </a:t>
                      </a:r>
                    </a:p>
                  </a:txBody>
                  <a:tcPr anchor="ctr"/>
                </a:tc>
                <a:extLst>
                  <a:ext uri="{0D108BD9-81ED-4DB2-BD59-A6C34878D82A}">
                    <a16:rowId xmlns:a16="http://schemas.microsoft.com/office/drawing/2014/main" val="3756168764"/>
                  </a:ext>
                </a:extLst>
              </a:tr>
              <a:tr h="383312">
                <a:tc>
                  <a:txBody>
                    <a:bodyPr/>
                    <a:lstStyle/>
                    <a:p>
                      <a:r>
                        <a:rPr lang="en" sz="1400">
                          <a:effectLst/>
                        </a:rPr>
                        <a:t>LB rd, imm12(rs1) </a:t>
                      </a:r>
                    </a:p>
                  </a:txBody>
                  <a:tcPr anchor="ctr"/>
                </a:tc>
                <a:tc>
                  <a:txBody>
                    <a:bodyPr/>
                    <a:lstStyle/>
                    <a:p>
                      <a:r>
                        <a:rPr lang="en" sz="1400">
                          <a:effectLst/>
                        </a:rPr>
                        <a:t>Load byte </a:t>
                      </a:r>
                    </a:p>
                  </a:txBody>
                  <a:tcPr anchor="ctr"/>
                </a:tc>
                <a:tc>
                  <a:txBody>
                    <a:bodyPr/>
                    <a:lstStyle/>
                    <a:p>
                      <a:r>
                        <a:rPr lang="en" sz="1400">
                          <a:effectLst/>
                        </a:rPr>
                        <a:t>I </a:t>
                      </a:r>
                    </a:p>
                  </a:txBody>
                  <a:tcPr anchor="ctr"/>
                </a:tc>
                <a:tc>
                  <a:txBody>
                    <a:bodyPr/>
                    <a:lstStyle/>
                    <a:p>
                      <a:r>
                        <a:rPr lang="en" sz="1400">
                          <a:effectLst/>
                        </a:rPr>
                        <a:t>rd ← mem[rs1 + imm12] </a:t>
                      </a:r>
                    </a:p>
                  </a:txBody>
                  <a:tcPr anchor="ctr"/>
                </a:tc>
                <a:extLst>
                  <a:ext uri="{0D108BD9-81ED-4DB2-BD59-A6C34878D82A}">
                    <a16:rowId xmlns:a16="http://schemas.microsoft.com/office/drawing/2014/main" val="2751928710"/>
                  </a:ext>
                </a:extLst>
              </a:tr>
              <a:tr h="383312">
                <a:tc>
                  <a:txBody>
                    <a:bodyPr/>
                    <a:lstStyle/>
                    <a:p>
                      <a:r>
                        <a:rPr lang="en" sz="1400">
                          <a:effectLst/>
                        </a:rPr>
                        <a:t>LWU rd, imm12(rs1) </a:t>
                      </a:r>
                    </a:p>
                  </a:txBody>
                  <a:tcPr anchor="ctr"/>
                </a:tc>
                <a:tc>
                  <a:txBody>
                    <a:bodyPr/>
                    <a:lstStyle/>
                    <a:p>
                      <a:r>
                        <a:rPr lang="en" sz="1400">
                          <a:effectLst/>
                        </a:rPr>
                        <a:t>Load word unsigned </a:t>
                      </a:r>
                    </a:p>
                  </a:txBody>
                  <a:tcPr anchor="ctr"/>
                </a:tc>
                <a:tc>
                  <a:txBody>
                    <a:bodyPr/>
                    <a:lstStyle/>
                    <a:p>
                      <a:r>
                        <a:rPr lang="en" sz="1400">
                          <a:effectLst/>
                        </a:rPr>
                        <a:t>I </a:t>
                      </a:r>
                    </a:p>
                  </a:txBody>
                  <a:tcPr anchor="ctr"/>
                </a:tc>
                <a:tc>
                  <a:txBody>
                    <a:bodyPr/>
                    <a:lstStyle/>
                    <a:p>
                      <a:r>
                        <a:rPr lang="en" sz="1400">
                          <a:effectLst/>
                        </a:rPr>
                        <a:t>rd ← mem[rs1 + imm12] </a:t>
                      </a:r>
                    </a:p>
                  </a:txBody>
                  <a:tcPr anchor="ctr"/>
                </a:tc>
                <a:extLst>
                  <a:ext uri="{0D108BD9-81ED-4DB2-BD59-A6C34878D82A}">
                    <a16:rowId xmlns:a16="http://schemas.microsoft.com/office/drawing/2014/main" val="303654715"/>
                  </a:ext>
                </a:extLst>
              </a:tr>
              <a:tr h="383312">
                <a:tc>
                  <a:txBody>
                    <a:bodyPr/>
                    <a:lstStyle/>
                    <a:p>
                      <a:r>
                        <a:rPr lang="en" sz="1400">
                          <a:effectLst/>
                        </a:rPr>
                        <a:t>LHU rd, imm12(rs1) </a:t>
                      </a:r>
                    </a:p>
                  </a:txBody>
                  <a:tcPr anchor="ctr"/>
                </a:tc>
                <a:tc>
                  <a:txBody>
                    <a:bodyPr/>
                    <a:lstStyle/>
                    <a:p>
                      <a:r>
                        <a:rPr lang="en" sz="1400">
                          <a:effectLst/>
                        </a:rPr>
                        <a:t>Load halfword unsigned </a:t>
                      </a:r>
                    </a:p>
                  </a:txBody>
                  <a:tcPr anchor="ctr"/>
                </a:tc>
                <a:tc>
                  <a:txBody>
                    <a:bodyPr/>
                    <a:lstStyle/>
                    <a:p>
                      <a:r>
                        <a:rPr lang="en" sz="1400">
                          <a:effectLst/>
                        </a:rPr>
                        <a:t>I </a:t>
                      </a:r>
                    </a:p>
                  </a:txBody>
                  <a:tcPr anchor="ctr"/>
                </a:tc>
                <a:tc>
                  <a:txBody>
                    <a:bodyPr/>
                    <a:lstStyle/>
                    <a:p>
                      <a:r>
                        <a:rPr lang="en" sz="1400">
                          <a:effectLst/>
                        </a:rPr>
                        <a:t>rd ← mem[rs1 + imm12] </a:t>
                      </a:r>
                    </a:p>
                  </a:txBody>
                  <a:tcPr anchor="ctr"/>
                </a:tc>
                <a:extLst>
                  <a:ext uri="{0D108BD9-81ED-4DB2-BD59-A6C34878D82A}">
                    <a16:rowId xmlns:a16="http://schemas.microsoft.com/office/drawing/2014/main" val="1974407000"/>
                  </a:ext>
                </a:extLst>
              </a:tr>
              <a:tr h="383312">
                <a:tc>
                  <a:txBody>
                    <a:bodyPr/>
                    <a:lstStyle/>
                    <a:p>
                      <a:r>
                        <a:rPr lang="en" sz="1400">
                          <a:effectLst/>
                        </a:rPr>
                        <a:t>LBU rd, imm12(rs1) </a:t>
                      </a:r>
                    </a:p>
                  </a:txBody>
                  <a:tcPr anchor="ctr"/>
                </a:tc>
                <a:tc>
                  <a:txBody>
                    <a:bodyPr/>
                    <a:lstStyle/>
                    <a:p>
                      <a:r>
                        <a:rPr lang="en" sz="1400">
                          <a:effectLst/>
                        </a:rPr>
                        <a:t>Load byte unsigned </a:t>
                      </a:r>
                    </a:p>
                  </a:txBody>
                  <a:tcPr anchor="ctr"/>
                </a:tc>
                <a:tc>
                  <a:txBody>
                    <a:bodyPr/>
                    <a:lstStyle/>
                    <a:p>
                      <a:r>
                        <a:rPr lang="en" sz="1400">
                          <a:effectLst/>
                        </a:rPr>
                        <a:t>I </a:t>
                      </a:r>
                    </a:p>
                  </a:txBody>
                  <a:tcPr anchor="ctr"/>
                </a:tc>
                <a:tc>
                  <a:txBody>
                    <a:bodyPr/>
                    <a:lstStyle/>
                    <a:p>
                      <a:r>
                        <a:rPr lang="en" sz="1400">
                          <a:effectLst/>
                        </a:rPr>
                        <a:t>rd ← mem[rs1 + imm12] </a:t>
                      </a:r>
                    </a:p>
                  </a:txBody>
                  <a:tcPr anchor="ctr"/>
                </a:tc>
                <a:extLst>
                  <a:ext uri="{0D108BD9-81ED-4DB2-BD59-A6C34878D82A}">
                    <a16:rowId xmlns:a16="http://schemas.microsoft.com/office/drawing/2014/main" val="756247631"/>
                  </a:ext>
                </a:extLst>
              </a:tr>
              <a:tr h="383312">
                <a:tc>
                  <a:txBody>
                    <a:bodyPr/>
                    <a:lstStyle/>
                    <a:p>
                      <a:r>
                        <a:rPr lang="en" sz="1400">
                          <a:effectLst/>
                        </a:rPr>
                        <a:t>SD rs2, imm12(rs1) </a:t>
                      </a:r>
                    </a:p>
                  </a:txBody>
                  <a:tcPr anchor="ctr"/>
                </a:tc>
                <a:tc>
                  <a:txBody>
                    <a:bodyPr/>
                    <a:lstStyle/>
                    <a:p>
                      <a:r>
                        <a:rPr lang="en" sz="1400">
                          <a:effectLst/>
                        </a:rPr>
                        <a:t>Store doubleword </a:t>
                      </a:r>
                    </a:p>
                  </a:txBody>
                  <a:tcPr anchor="ctr"/>
                </a:tc>
                <a:tc>
                  <a:txBody>
                    <a:bodyPr/>
                    <a:lstStyle/>
                    <a:p>
                      <a:r>
                        <a:rPr lang="en" sz="1400">
                          <a:effectLst/>
                        </a:rPr>
                        <a:t>S </a:t>
                      </a:r>
                    </a:p>
                  </a:txBody>
                  <a:tcPr anchor="ctr"/>
                </a:tc>
                <a:tc>
                  <a:txBody>
                    <a:bodyPr/>
                    <a:lstStyle/>
                    <a:p>
                      <a:r>
                        <a:rPr lang="en" sz="1400">
                          <a:effectLst/>
                        </a:rPr>
                        <a:t>rs2 → mem[rs1 + imm12] </a:t>
                      </a:r>
                    </a:p>
                  </a:txBody>
                  <a:tcPr anchor="ctr"/>
                </a:tc>
                <a:extLst>
                  <a:ext uri="{0D108BD9-81ED-4DB2-BD59-A6C34878D82A}">
                    <a16:rowId xmlns:a16="http://schemas.microsoft.com/office/drawing/2014/main" val="3338582127"/>
                  </a:ext>
                </a:extLst>
              </a:tr>
              <a:tr h="441071">
                <a:tc>
                  <a:txBody>
                    <a:bodyPr/>
                    <a:lstStyle/>
                    <a:p>
                      <a:r>
                        <a:rPr lang="en" sz="1400">
                          <a:effectLst/>
                        </a:rPr>
                        <a:t>SW rs2, imm12(rs1) </a:t>
                      </a:r>
                    </a:p>
                  </a:txBody>
                  <a:tcPr anchor="ctr"/>
                </a:tc>
                <a:tc>
                  <a:txBody>
                    <a:bodyPr/>
                    <a:lstStyle/>
                    <a:p>
                      <a:r>
                        <a:rPr lang="en" sz="1400">
                          <a:effectLst/>
                        </a:rPr>
                        <a:t>Store word </a:t>
                      </a:r>
                    </a:p>
                  </a:txBody>
                  <a:tcPr anchor="ctr"/>
                </a:tc>
                <a:tc>
                  <a:txBody>
                    <a:bodyPr/>
                    <a:lstStyle/>
                    <a:p>
                      <a:r>
                        <a:rPr lang="en" sz="1400">
                          <a:effectLst/>
                        </a:rPr>
                        <a:t>S </a:t>
                      </a:r>
                    </a:p>
                  </a:txBody>
                  <a:tcPr anchor="ctr"/>
                </a:tc>
                <a:tc>
                  <a:txBody>
                    <a:bodyPr/>
                    <a:lstStyle/>
                    <a:p>
                      <a:r>
                        <a:rPr lang="en" sz="1400">
                          <a:effectLst/>
                        </a:rPr>
                        <a:t>rs2(31:0) → mem[rs1 + imm12] </a:t>
                      </a:r>
                    </a:p>
                  </a:txBody>
                  <a:tcPr anchor="ctr"/>
                </a:tc>
                <a:extLst>
                  <a:ext uri="{0D108BD9-81ED-4DB2-BD59-A6C34878D82A}">
                    <a16:rowId xmlns:a16="http://schemas.microsoft.com/office/drawing/2014/main" val="4150885606"/>
                  </a:ext>
                </a:extLst>
              </a:tr>
              <a:tr h="383312">
                <a:tc>
                  <a:txBody>
                    <a:bodyPr/>
                    <a:lstStyle/>
                    <a:p>
                      <a:r>
                        <a:rPr lang="en" sz="1400">
                          <a:effectLst/>
                        </a:rPr>
                        <a:t>SH rs2, imm12(rs1) </a:t>
                      </a:r>
                    </a:p>
                  </a:txBody>
                  <a:tcPr anchor="ctr"/>
                </a:tc>
                <a:tc>
                  <a:txBody>
                    <a:bodyPr/>
                    <a:lstStyle/>
                    <a:p>
                      <a:r>
                        <a:rPr lang="en" sz="1400">
                          <a:effectLst/>
                        </a:rPr>
                        <a:t>Store halfword </a:t>
                      </a:r>
                    </a:p>
                  </a:txBody>
                  <a:tcPr anchor="ctr"/>
                </a:tc>
                <a:tc>
                  <a:txBody>
                    <a:bodyPr/>
                    <a:lstStyle/>
                    <a:p>
                      <a:r>
                        <a:rPr lang="en" sz="1400">
                          <a:effectLst/>
                        </a:rPr>
                        <a:t>S </a:t>
                      </a:r>
                    </a:p>
                  </a:txBody>
                  <a:tcPr anchor="ctr"/>
                </a:tc>
                <a:tc>
                  <a:txBody>
                    <a:bodyPr/>
                    <a:lstStyle/>
                    <a:p>
                      <a:r>
                        <a:rPr lang="en" sz="1400">
                          <a:effectLst/>
                        </a:rPr>
                        <a:t>rs2(15:0) → mem[rs1 + imm12] </a:t>
                      </a:r>
                    </a:p>
                  </a:txBody>
                  <a:tcPr anchor="ctr"/>
                </a:tc>
                <a:extLst>
                  <a:ext uri="{0D108BD9-81ED-4DB2-BD59-A6C34878D82A}">
                    <a16:rowId xmlns:a16="http://schemas.microsoft.com/office/drawing/2014/main" val="4206295988"/>
                  </a:ext>
                </a:extLst>
              </a:tr>
              <a:tr h="383312">
                <a:tc>
                  <a:txBody>
                    <a:bodyPr/>
                    <a:lstStyle/>
                    <a:p>
                      <a:r>
                        <a:rPr lang="en" sz="1400">
                          <a:effectLst/>
                        </a:rPr>
                        <a:t>SB rs2, imm12(rs1) </a:t>
                      </a:r>
                    </a:p>
                  </a:txBody>
                  <a:tcPr anchor="ctr"/>
                </a:tc>
                <a:tc>
                  <a:txBody>
                    <a:bodyPr/>
                    <a:lstStyle/>
                    <a:p>
                      <a:r>
                        <a:rPr lang="en" sz="1400">
                          <a:effectLst/>
                        </a:rPr>
                        <a:t>Store byte </a:t>
                      </a:r>
                    </a:p>
                  </a:txBody>
                  <a:tcPr anchor="ctr"/>
                </a:tc>
                <a:tc>
                  <a:txBody>
                    <a:bodyPr/>
                    <a:lstStyle/>
                    <a:p>
                      <a:r>
                        <a:rPr lang="en" sz="1400">
                          <a:effectLst/>
                        </a:rPr>
                        <a:t>S </a:t>
                      </a:r>
                    </a:p>
                  </a:txBody>
                  <a:tcPr anchor="ctr"/>
                </a:tc>
                <a:tc>
                  <a:txBody>
                    <a:bodyPr/>
                    <a:lstStyle/>
                    <a:p>
                      <a:r>
                        <a:rPr lang="en" sz="1400" dirty="0">
                          <a:effectLst/>
                        </a:rPr>
                        <a:t>rs2(7:0) → mem[rs1 + imm12] </a:t>
                      </a:r>
                    </a:p>
                  </a:txBody>
                  <a:tcPr anchor="ctr"/>
                </a:tc>
                <a:extLst>
                  <a:ext uri="{0D108BD9-81ED-4DB2-BD59-A6C34878D82A}">
                    <a16:rowId xmlns:a16="http://schemas.microsoft.com/office/drawing/2014/main" val="24111783"/>
                  </a:ext>
                </a:extLst>
              </a:tr>
            </a:tbl>
          </a:graphicData>
        </a:graphic>
      </p:graphicFrame>
    </p:spTree>
    <p:custDataLst>
      <p:tags r:id="rId1"/>
    </p:custDataLst>
    <p:extLst>
      <p:ext uri="{BB962C8B-B14F-4D97-AF65-F5344CB8AC3E}">
        <p14:creationId xmlns:p14="http://schemas.microsoft.com/office/powerpoint/2010/main" val="40129513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594469" y="1434226"/>
            <a:ext cx="9821246" cy="971728"/>
            <a:chOff x="1884616" y="1916658"/>
            <a:chExt cx="2364558" cy="425024"/>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333378" cy="218502"/>
            </a:xfrm>
            <a:prstGeom prst="rect">
              <a:avLst/>
            </a:prstGeom>
            <a:noFill/>
          </p:spPr>
          <p:txBody>
            <a:bodyPr wrap="square" rtlCol="0">
              <a:spAutoFit/>
            </a:bodyPr>
            <a:lstStyle/>
            <a:p>
              <a:pPr marL="285750" indent="-285750">
                <a:lnSpc>
                  <a:spcPct val="150000"/>
                </a:lnSpc>
                <a:buFont typeface="Wingdings" pitchFamily="2" charset="2"/>
                <a:buChar char="Ø"/>
              </a:pP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4616" y="1916658"/>
              <a:ext cx="1929582" cy="254120"/>
            </a:xfrm>
            <a:prstGeom prst="rect">
              <a:avLst/>
            </a:prstGeom>
            <a:noFill/>
          </p:spPr>
          <p:txBody>
            <a:bodyPr wrap="square" rtlCol="0">
              <a:spAutoFit/>
            </a:bodyPr>
            <a:lstStyle/>
            <a:p>
              <a:pPr lvl="0">
                <a:lnSpc>
                  <a:spcPct val="125000"/>
                </a:lnSpc>
              </a:pPr>
              <a:r>
                <a:rPr lang="en-US" altLang="zh-CN" sz="2800" dirty="0">
                  <a:solidFill>
                    <a:schemeClr val="tx1">
                      <a:lumMod val="85000"/>
                      <a:lumOff val="15000"/>
                    </a:schemeClr>
                  </a:solidFill>
                </a:rPr>
                <a:t>RV32I</a:t>
              </a:r>
              <a:r>
                <a:rPr lang="zh-CN" altLang="en-US" sz="2800" dirty="0">
                  <a:solidFill>
                    <a:schemeClr val="tx1">
                      <a:lumMod val="85000"/>
                      <a:lumOff val="15000"/>
                    </a:schemeClr>
                  </a:solidFill>
                </a:rPr>
                <a:t> </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 分支跳转指令</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13" name="矩形 12">
            <a:extLst>
              <a:ext uri="{FF2B5EF4-FFF2-40B4-BE49-F238E27FC236}">
                <a16:creationId xmlns:a16="http://schemas.microsoft.com/office/drawing/2014/main" id="{8F30E55D-9847-491E-BE1E-903E7B5523AF}"/>
              </a:ext>
            </a:extLst>
          </p:cNvPr>
          <p:cNvSpPr/>
          <p:nvPr/>
        </p:nvSpPr>
        <p:spPr>
          <a:xfrm>
            <a:off x="4977746" y="450243"/>
            <a:ext cx="2492990" cy="400110"/>
          </a:xfrm>
          <a:prstGeom prst="rect">
            <a:avLst/>
          </a:prstGeom>
        </p:spPr>
        <p:txBody>
          <a:bodyPr wrap="square">
            <a:spAutoFit/>
          </a:bodyPr>
          <a:lstStyle/>
          <a:p>
            <a:pPr lvl="0"/>
            <a:r>
              <a:rPr lang="en" altLang="zh-CN" sz="2000" dirty="0">
                <a:solidFill>
                  <a:srgbClr val="BD934E"/>
                </a:solidFill>
              </a:rPr>
              <a:t>RISC-V</a:t>
            </a:r>
            <a:r>
              <a:rPr lang="zh-CN" altLang="en-US" sz="2000" dirty="0">
                <a:solidFill>
                  <a:srgbClr val="BD934E"/>
                </a:solidFill>
              </a:rPr>
              <a:t>指令</a:t>
            </a:r>
          </a:p>
        </p:txBody>
      </p:sp>
      <p:graphicFrame>
        <p:nvGraphicFramePr>
          <p:cNvPr id="8" name="表格 8">
            <a:extLst>
              <a:ext uri="{FF2B5EF4-FFF2-40B4-BE49-F238E27FC236}">
                <a16:creationId xmlns:a16="http://schemas.microsoft.com/office/drawing/2014/main" id="{732DFEA6-6CA6-FBCC-B52F-708AD9447DB1}"/>
              </a:ext>
            </a:extLst>
          </p:cNvPr>
          <p:cNvGraphicFramePr>
            <a:graphicFrameLocks noGrp="1"/>
          </p:cNvGraphicFramePr>
          <p:nvPr>
            <p:extLst>
              <p:ext uri="{D42A27DB-BD31-4B8C-83A1-F6EECF244321}">
                <p14:modId xmlns:p14="http://schemas.microsoft.com/office/powerpoint/2010/main" val="1096195814"/>
              </p:ext>
            </p:extLst>
          </p:nvPr>
        </p:nvGraphicFramePr>
        <p:xfrm>
          <a:off x="1641933" y="2630494"/>
          <a:ext cx="9164616" cy="3777263"/>
        </p:xfrm>
        <a:graphic>
          <a:graphicData uri="http://schemas.openxmlformats.org/drawingml/2006/table">
            <a:tbl>
              <a:tblPr firstRow="1" bandRow="1">
                <a:tableStyleId>{74C1A8A3-306A-4EB7-A6B1-4F7E0EB9C5D6}</a:tableStyleId>
              </a:tblPr>
              <a:tblGrid>
                <a:gridCol w="2391678">
                  <a:extLst>
                    <a:ext uri="{9D8B030D-6E8A-4147-A177-3AD203B41FA5}">
                      <a16:colId xmlns:a16="http://schemas.microsoft.com/office/drawing/2014/main" val="1456481324"/>
                    </a:ext>
                  </a:extLst>
                </a:gridCol>
                <a:gridCol w="3083442">
                  <a:extLst>
                    <a:ext uri="{9D8B030D-6E8A-4147-A177-3AD203B41FA5}">
                      <a16:colId xmlns:a16="http://schemas.microsoft.com/office/drawing/2014/main" val="4082850463"/>
                    </a:ext>
                  </a:extLst>
                </a:gridCol>
                <a:gridCol w="935665">
                  <a:extLst>
                    <a:ext uri="{9D8B030D-6E8A-4147-A177-3AD203B41FA5}">
                      <a16:colId xmlns:a16="http://schemas.microsoft.com/office/drawing/2014/main" val="1773882898"/>
                    </a:ext>
                  </a:extLst>
                </a:gridCol>
                <a:gridCol w="2753831">
                  <a:extLst>
                    <a:ext uri="{9D8B030D-6E8A-4147-A177-3AD203B41FA5}">
                      <a16:colId xmlns:a16="http://schemas.microsoft.com/office/drawing/2014/main" val="3797541109"/>
                    </a:ext>
                  </a:extLst>
                </a:gridCol>
              </a:tblGrid>
              <a:tr h="383312">
                <a:tc>
                  <a:txBody>
                    <a:bodyPr/>
                    <a:lstStyle/>
                    <a:p>
                      <a:r>
                        <a:rPr lang="zh-CN" altLang="en-US" sz="1400" dirty="0">
                          <a:effectLst/>
                        </a:rPr>
                        <a:t>助记符</a:t>
                      </a:r>
                    </a:p>
                  </a:txBody>
                  <a:tcPr anchor="ctr"/>
                </a:tc>
                <a:tc>
                  <a:txBody>
                    <a:bodyPr/>
                    <a:lstStyle/>
                    <a:p>
                      <a:r>
                        <a:rPr lang="zh-CN" altLang="en-US" sz="1400" dirty="0">
                          <a:effectLst/>
                        </a:rPr>
                        <a:t>指令</a:t>
                      </a:r>
                    </a:p>
                  </a:txBody>
                  <a:tcPr anchor="ctr"/>
                </a:tc>
                <a:tc>
                  <a:txBody>
                    <a:bodyPr/>
                    <a:lstStyle/>
                    <a:p>
                      <a:r>
                        <a:rPr lang="zh-CN" altLang="en-US" sz="1400" dirty="0">
                          <a:effectLst/>
                        </a:rPr>
                        <a:t>类型</a:t>
                      </a:r>
                    </a:p>
                  </a:txBody>
                  <a:tcPr anchor="ctr"/>
                </a:tc>
                <a:tc>
                  <a:txBody>
                    <a:bodyPr/>
                    <a:lstStyle/>
                    <a:p>
                      <a:r>
                        <a:rPr lang="zh-CN" altLang="en-US" sz="1400" dirty="0">
                          <a:effectLst/>
                        </a:rPr>
                        <a:t>描述</a:t>
                      </a:r>
                    </a:p>
                  </a:txBody>
                  <a:tcPr anchor="ctr"/>
                </a:tc>
                <a:extLst>
                  <a:ext uri="{0D108BD9-81ED-4DB2-BD59-A6C34878D82A}">
                    <a16:rowId xmlns:a16="http://schemas.microsoft.com/office/drawing/2014/main" val="2310912726"/>
                  </a:ext>
                </a:extLst>
              </a:tr>
              <a:tr h="383312">
                <a:tc>
                  <a:txBody>
                    <a:bodyPr/>
                    <a:lstStyle/>
                    <a:p>
                      <a:r>
                        <a:rPr lang="en" sz="1400">
                          <a:effectLst/>
                        </a:rPr>
                        <a:t>EQ rs1, rs2, imm12 </a:t>
                      </a:r>
                    </a:p>
                  </a:txBody>
                  <a:tcPr anchor="ctr"/>
                </a:tc>
                <a:tc>
                  <a:txBody>
                    <a:bodyPr/>
                    <a:lstStyle/>
                    <a:p>
                      <a:r>
                        <a:rPr lang="en" sz="1400">
                          <a:effectLst/>
                        </a:rPr>
                        <a:t>Branch equal </a:t>
                      </a:r>
                    </a:p>
                  </a:txBody>
                  <a:tcPr anchor="ctr"/>
                </a:tc>
                <a:tc>
                  <a:txBody>
                    <a:bodyPr/>
                    <a:lstStyle/>
                    <a:p>
                      <a:r>
                        <a:rPr lang="en" sz="1400">
                          <a:effectLst/>
                        </a:rPr>
                        <a:t>SB </a:t>
                      </a:r>
                    </a:p>
                  </a:txBody>
                  <a:tcPr anchor="ctr"/>
                </a:tc>
                <a:tc>
                  <a:txBody>
                    <a:bodyPr/>
                    <a:lstStyle/>
                    <a:p>
                      <a:r>
                        <a:rPr lang="en" sz="1400" dirty="0">
                          <a:effectLst/>
                        </a:rPr>
                        <a:t>if rs1 = rs2 pc ← pc + imm12 </a:t>
                      </a:r>
                    </a:p>
                  </a:txBody>
                  <a:tcPr anchor="ctr"/>
                </a:tc>
                <a:extLst>
                  <a:ext uri="{0D108BD9-81ED-4DB2-BD59-A6C34878D82A}">
                    <a16:rowId xmlns:a16="http://schemas.microsoft.com/office/drawing/2014/main" val="2061581315"/>
                  </a:ext>
                </a:extLst>
              </a:tr>
              <a:tr h="383312">
                <a:tc>
                  <a:txBody>
                    <a:bodyPr/>
                    <a:lstStyle/>
                    <a:p>
                      <a:r>
                        <a:rPr lang="en" sz="1400">
                          <a:effectLst/>
                        </a:rPr>
                        <a:t>BNE rs1, rs2, imm12 </a:t>
                      </a:r>
                    </a:p>
                  </a:txBody>
                  <a:tcPr anchor="ctr"/>
                </a:tc>
                <a:tc>
                  <a:txBody>
                    <a:bodyPr/>
                    <a:lstStyle/>
                    <a:p>
                      <a:r>
                        <a:rPr lang="en" sz="1400">
                          <a:effectLst/>
                        </a:rPr>
                        <a:t>Branch not equal </a:t>
                      </a:r>
                    </a:p>
                  </a:txBody>
                  <a:tcPr anchor="ctr"/>
                </a:tc>
                <a:tc>
                  <a:txBody>
                    <a:bodyPr/>
                    <a:lstStyle/>
                    <a:p>
                      <a:r>
                        <a:rPr lang="en" sz="1400">
                          <a:effectLst/>
                        </a:rPr>
                        <a:t>SB </a:t>
                      </a:r>
                    </a:p>
                  </a:txBody>
                  <a:tcPr anchor="ctr"/>
                </a:tc>
                <a:tc>
                  <a:txBody>
                    <a:bodyPr/>
                    <a:lstStyle/>
                    <a:p>
                      <a:r>
                        <a:rPr lang="en" sz="1400">
                          <a:effectLst/>
                        </a:rPr>
                        <a:t>if rs1 ≠ rs2 pc ← pc + imm12 </a:t>
                      </a:r>
                    </a:p>
                  </a:txBody>
                  <a:tcPr anchor="ctr"/>
                </a:tc>
                <a:extLst>
                  <a:ext uri="{0D108BD9-81ED-4DB2-BD59-A6C34878D82A}">
                    <a16:rowId xmlns:a16="http://schemas.microsoft.com/office/drawing/2014/main" val="3756168764"/>
                  </a:ext>
                </a:extLst>
              </a:tr>
              <a:tr h="383312">
                <a:tc>
                  <a:txBody>
                    <a:bodyPr/>
                    <a:lstStyle/>
                    <a:p>
                      <a:r>
                        <a:rPr lang="en" sz="1400">
                          <a:effectLst/>
                        </a:rPr>
                        <a:t>BGE rs1, rs2, imm12 </a:t>
                      </a:r>
                    </a:p>
                  </a:txBody>
                  <a:tcPr anchor="ctr"/>
                </a:tc>
                <a:tc>
                  <a:txBody>
                    <a:bodyPr/>
                    <a:lstStyle/>
                    <a:p>
                      <a:r>
                        <a:rPr lang="en" sz="1400">
                          <a:effectLst/>
                        </a:rPr>
                        <a:t>Branch greater than or equal </a:t>
                      </a:r>
                    </a:p>
                  </a:txBody>
                  <a:tcPr anchor="ctr"/>
                </a:tc>
                <a:tc>
                  <a:txBody>
                    <a:bodyPr/>
                    <a:lstStyle/>
                    <a:p>
                      <a:r>
                        <a:rPr lang="en" sz="1400">
                          <a:effectLst/>
                        </a:rPr>
                        <a:t>SB </a:t>
                      </a:r>
                    </a:p>
                  </a:txBody>
                  <a:tcPr anchor="ctr"/>
                </a:tc>
                <a:tc>
                  <a:txBody>
                    <a:bodyPr/>
                    <a:lstStyle/>
                    <a:p>
                      <a:r>
                        <a:rPr lang="en" sz="1400">
                          <a:effectLst/>
                        </a:rPr>
                        <a:t>if rs1 ≥ rs2 pc ← pc + imm12 </a:t>
                      </a:r>
                    </a:p>
                  </a:txBody>
                  <a:tcPr anchor="ctr"/>
                </a:tc>
                <a:extLst>
                  <a:ext uri="{0D108BD9-81ED-4DB2-BD59-A6C34878D82A}">
                    <a16:rowId xmlns:a16="http://schemas.microsoft.com/office/drawing/2014/main" val="2751928710"/>
                  </a:ext>
                </a:extLst>
              </a:tr>
              <a:tr h="383312">
                <a:tc>
                  <a:txBody>
                    <a:bodyPr/>
                    <a:lstStyle/>
                    <a:p>
                      <a:r>
                        <a:rPr lang="en" sz="1400">
                          <a:effectLst/>
                        </a:rPr>
                        <a:t>BGEU rs1, rs2, imm12 </a:t>
                      </a:r>
                    </a:p>
                  </a:txBody>
                  <a:tcPr anchor="ctr"/>
                </a:tc>
                <a:tc>
                  <a:txBody>
                    <a:bodyPr/>
                    <a:lstStyle/>
                    <a:p>
                      <a:r>
                        <a:rPr lang="en" sz="1400">
                          <a:effectLst/>
                        </a:rPr>
                        <a:t>Branch greater than or equal unsigned </a:t>
                      </a:r>
                    </a:p>
                  </a:txBody>
                  <a:tcPr anchor="ctr"/>
                </a:tc>
                <a:tc>
                  <a:txBody>
                    <a:bodyPr/>
                    <a:lstStyle/>
                    <a:p>
                      <a:r>
                        <a:rPr lang="en" sz="1400">
                          <a:effectLst/>
                        </a:rPr>
                        <a:t>SB </a:t>
                      </a:r>
                    </a:p>
                  </a:txBody>
                  <a:tcPr anchor="ctr"/>
                </a:tc>
                <a:tc>
                  <a:txBody>
                    <a:bodyPr/>
                    <a:lstStyle/>
                    <a:p>
                      <a:r>
                        <a:rPr lang="en" sz="1400">
                          <a:effectLst/>
                        </a:rPr>
                        <a:t>if rs1 &gt;= rs2 pc ← pc + imm12 </a:t>
                      </a:r>
                    </a:p>
                  </a:txBody>
                  <a:tcPr anchor="ctr"/>
                </a:tc>
                <a:extLst>
                  <a:ext uri="{0D108BD9-81ED-4DB2-BD59-A6C34878D82A}">
                    <a16:rowId xmlns:a16="http://schemas.microsoft.com/office/drawing/2014/main" val="303654715"/>
                  </a:ext>
                </a:extLst>
              </a:tr>
              <a:tr h="383312">
                <a:tc>
                  <a:txBody>
                    <a:bodyPr/>
                    <a:lstStyle/>
                    <a:p>
                      <a:r>
                        <a:rPr lang="en" sz="1400">
                          <a:effectLst/>
                        </a:rPr>
                        <a:t>BLT rs1, rs2, imm12 </a:t>
                      </a:r>
                    </a:p>
                  </a:txBody>
                  <a:tcPr anchor="ctr"/>
                </a:tc>
                <a:tc>
                  <a:txBody>
                    <a:bodyPr/>
                    <a:lstStyle/>
                    <a:p>
                      <a:r>
                        <a:rPr lang="en" sz="1400">
                          <a:effectLst/>
                        </a:rPr>
                        <a:t>Branch less than </a:t>
                      </a:r>
                    </a:p>
                  </a:txBody>
                  <a:tcPr anchor="ctr"/>
                </a:tc>
                <a:tc>
                  <a:txBody>
                    <a:bodyPr/>
                    <a:lstStyle/>
                    <a:p>
                      <a:r>
                        <a:rPr lang="en" sz="1400">
                          <a:effectLst/>
                        </a:rPr>
                        <a:t>SB </a:t>
                      </a:r>
                    </a:p>
                  </a:txBody>
                  <a:tcPr anchor="ctr"/>
                </a:tc>
                <a:tc>
                  <a:txBody>
                    <a:bodyPr/>
                    <a:lstStyle/>
                    <a:p>
                      <a:r>
                        <a:rPr lang="en" sz="1400">
                          <a:effectLst/>
                        </a:rPr>
                        <a:t>if rs1 &lt; rs2 pc ← pc + imm12 </a:t>
                      </a:r>
                    </a:p>
                  </a:txBody>
                  <a:tcPr anchor="ctr"/>
                </a:tc>
                <a:extLst>
                  <a:ext uri="{0D108BD9-81ED-4DB2-BD59-A6C34878D82A}">
                    <a16:rowId xmlns:a16="http://schemas.microsoft.com/office/drawing/2014/main" val="1974407000"/>
                  </a:ext>
                </a:extLst>
              </a:tr>
              <a:tr h="383312">
                <a:tc>
                  <a:txBody>
                    <a:bodyPr/>
                    <a:lstStyle/>
                    <a:p>
                      <a:r>
                        <a:rPr lang="en" sz="1400">
                          <a:effectLst/>
                        </a:rPr>
                        <a:t>BLTU rs1, rs2, imm12 </a:t>
                      </a:r>
                    </a:p>
                  </a:txBody>
                  <a:tcPr anchor="ctr"/>
                </a:tc>
                <a:tc>
                  <a:txBody>
                    <a:bodyPr/>
                    <a:lstStyle/>
                    <a:p>
                      <a:r>
                        <a:rPr lang="en" sz="1400">
                          <a:effectLst/>
                        </a:rPr>
                        <a:t>Branch less than unsigned </a:t>
                      </a:r>
                    </a:p>
                  </a:txBody>
                  <a:tcPr anchor="ctr"/>
                </a:tc>
                <a:tc>
                  <a:txBody>
                    <a:bodyPr/>
                    <a:lstStyle/>
                    <a:p>
                      <a:r>
                        <a:rPr lang="en" sz="1400">
                          <a:effectLst/>
                        </a:rPr>
                        <a:t>SB </a:t>
                      </a:r>
                    </a:p>
                  </a:txBody>
                  <a:tcPr anchor="ctr"/>
                </a:tc>
                <a:tc>
                  <a:txBody>
                    <a:bodyPr/>
                    <a:lstStyle/>
                    <a:p>
                      <a:r>
                        <a:rPr lang="en" sz="1400">
                          <a:effectLst/>
                        </a:rPr>
                        <a:t>if rs1 &lt; rs2 pc ← pc + imm12 &lt;&lt; 1 </a:t>
                      </a:r>
                    </a:p>
                  </a:txBody>
                  <a:tcPr anchor="ctr"/>
                </a:tc>
                <a:extLst>
                  <a:ext uri="{0D108BD9-81ED-4DB2-BD59-A6C34878D82A}">
                    <a16:rowId xmlns:a16="http://schemas.microsoft.com/office/drawing/2014/main" val="756247631"/>
                  </a:ext>
                </a:extLst>
              </a:tr>
              <a:tr h="383312">
                <a:tc>
                  <a:txBody>
                    <a:bodyPr/>
                    <a:lstStyle/>
                    <a:p>
                      <a:r>
                        <a:rPr lang="en" sz="1400">
                          <a:effectLst/>
                        </a:rPr>
                        <a:t>JAL rd, imm20 </a:t>
                      </a:r>
                    </a:p>
                  </a:txBody>
                  <a:tcPr anchor="ctr"/>
                </a:tc>
                <a:tc>
                  <a:txBody>
                    <a:bodyPr/>
                    <a:lstStyle/>
                    <a:p>
                      <a:r>
                        <a:rPr lang="en" sz="1400">
                          <a:effectLst/>
                        </a:rPr>
                        <a:t>Jump and link </a:t>
                      </a:r>
                    </a:p>
                  </a:txBody>
                  <a:tcPr anchor="ctr"/>
                </a:tc>
                <a:tc>
                  <a:txBody>
                    <a:bodyPr/>
                    <a:lstStyle/>
                    <a:p>
                      <a:r>
                        <a:rPr lang="en" sz="1400">
                          <a:effectLst/>
                        </a:rPr>
                        <a:t>UJ </a:t>
                      </a:r>
                    </a:p>
                  </a:txBody>
                  <a:tcPr anchor="ctr"/>
                </a:tc>
                <a:tc>
                  <a:txBody>
                    <a:bodyPr/>
                    <a:lstStyle/>
                    <a:p>
                      <a:r>
                        <a:rPr lang="en" sz="1400">
                          <a:effectLst/>
                        </a:rPr>
                        <a:t>rd ← pc + 4 pc ← pc + imm20 </a:t>
                      </a:r>
                    </a:p>
                  </a:txBody>
                  <a:tcPr anchor="ctr"/>
                </a:tc>
                <a:extLst>
                  <a:ext uri="{0D108BD9-81ED-4DB2-BD59-A6C34878D82A}">
                    <a16:rowId xmlns:a16="http://schemas.microsoft.com/office/drawing/2014/main" val="3338582127"/>
                  </a:ext>
                </a:extLst>
              </a:tr>
              <a:tr h="441071">
                <a:tc>
                  <a:txBody>
                    <a:bodyPr/>
                    <a:lstStyle/>
                    <a:p>
                      <a:r>
                        <a:rPr lang="en" sz="1400">
                          <a:effectLst/>
                        </a:rPr>
                        <a:t>JALR rd, imm12(rs1) </a:t>
                      </a:r>
                    </a:p>
                  </a:txBody>
                  <a:tcPr anchor="ctr"/>
                </a:tc>
                <a:tc>
                  <a:txBody>
                    <a:bodyPr/>
                    <a:lstStyle/>
                    <a:p>
                      <a:r>
                        <a:rPr lang="en" sz="1400">
                          <a:effectLst/>
                        </a:rPr>
                        <a:t>Jump and link register </a:t>
                      </a:r>
                    </a:p>
                  </a:txBody>
                  <a:tcPr anchor="ctr"/>
                </a:tc>
                <a:tc>
                  <a:txBody>
                    <a:bodyPr/>
                    <a:lstStyle/>
                    <a:p>
                      <a:r>
                        <a:rPr lang="en" sz="1400">
                          <a:effectLst/>
                        </a:rPr>
                        <a:t>I </a:t>
                      </a:r>
                    </a:p>
                  </a:txBody>
                  <a:tcPr anchor="ctr"/>
                </a:tc>
                <a:tc>
                  <a:txBody>
                    <a:bodyPr/>
                    <a:lstStyle/>
                    <a:p>
                      <a:r>
                        <a:rPr lang="en" sz="1400" dirty="0" err="1">
                          <a:effectLst/>
                        </a:rPr>
                        <a:t>rd</a:t>
                      </a:r>
                      <a:r>
                        <a:rPr lang="en" sz="1400" dirty="0">
                          <a:effectLst/>
                        </a:rPr>
                        <a:t> ← pc + 4 pc ← rs1 + imm12 </a:t>
                      </a:r>
                    </a:p>
                  </a:txBody>
                  <a:tcPr anchor="ctr"/>
                </a:tc>
                <a:extLst>
                  <a:ext uri="{0D108BD9-81ED-4DB2-BD59-A6C34878D82A}">
                    <a16:rowId xmlns:a16="http://schemas.microsoft.com/office/drawing/2014/main" val="4150885606"/>
                  </a:ext>
                </a:extLst>
              </a:tr>
            </a:tbl>
          </a:graphicData>
        </a:graphic>
      </p:graphicFrame>
    </p:spTree>
    <p:custDataLst>
      <p:tags r:id="rId1"/>
    </p:custDataLst>
    <p:extLst>
      <p:ext uri="{BB962C8B-B14F-4D97-AF65-F5344CB8AC3E}">
        <p14:creationId xmlns:p14="http://schemas.microsoft.com/office/powerpoint/2010/main" val="2055505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7"/>
            <a:ext cx="10731636" cy="1744515"/>
            <a:chOff x="1887176" y="1780605"/>
            <a:chExt cx="2583743" cy="763033"/>
          </a:xfrm>
        </p:grpSpPr>
        <p:sp>
          <p:nvSpPr>
            <p:cNvPr id="31" name="矩形 30">
              <a:extLst>
                <a:ext uri="{FF2B5EF4-FFF2-40B4-BE49-F238E27FC236}">
                  <a16:creationId xmlns:a16="http://schemas.microsoft.com/office/drawing/2014/main" id="{A3538DB1-2330-4E5C-8C01-7FB9EE9A0007}"/>
                </a:ext>
              </a:extLst>
            </p:cNvPr>
            <p:cNvSpPr/>
            <p:nvPr/>
          </p:nvSpPr>
          <p:spPr>
            <a:xfrm>
              <a:off x="1915796" y="2123180"/>
              <a:ext cx="2555123" cy="420458"/>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冯诺依曼模型</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ALU</a:t>
              </a:r>
              <a:endPar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929582" cy="254148"/>
            </a:xfrm>
            <a:prstGeom prst="rect">
              <a:avLst/>
            </a:prstGeom>
            <a:noFill/>
          </p:spPr>
          <p:txBody>
            <a:bodyPr wrap="square" rtlCol="0">
              <a:spAutoFit/>
            </a:bodyPr>
            <a:lstStyle/>
            <a:p>
              <a:pPr lvl="0">
                <a:lnSpc>
                  <a:spcPct val="125000"/>
                </a:lnSpc>
              </a:pPr>
              <a:r>
                <a:rPr lang="zh-CN" altLang="en-US" sz="2800" dirty="0">
                  <a:solidFill>
                    <a:schemeClr val="tx1">
                      <a:lumMod val="85000"/>
                      <a:lumOff val="15000"/>
                    </a:schemeClr>
                  </a:solidFill>
                </a:rPr>
                <a:t>运算部件</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指令集体系概述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pic>
        <p:nvPicPr>
          <p:cNvPr id="1026" name="Picture 2" descr="Arithmetic logic unit - Wikipedia">
            <a:extLst>
              <a:ext uri="{FF2B5EF4-FFF2-40B4-BE49-F238E27FC236}">
                <a16:creationId xmlns:a16="http://schemas.microsoft.com/office/drawing/2014/main" id="{74302B2E-294E-24C5-00E1-17D43E152C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4486" y="3542587"/>
            <a:ext cx="3690199" cy="20368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entral processing unit - Wikipedia">
            <a:extLst>
              <a:ext uri="{FF2B5EF4-FFF2-40B4-BE49-F238E27FC236}">
                <a16:creationId xmlns:a16="http://schemas.microsoft.com/office/drawing/2014/main" id="{3AAA53D1-0555-F6F2-5854-9A6B8602A9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8861" y="2416922"/>
            <a:ext cx="5138108" cy="3513355"/>
          </a:xfrm>
          <a:prstGeom prst="rect">
            <a:avLst/>
          </a:prstGeom>
          <a:noFill/>
          <a:extLst>
            <a:ext uri="{909E8E84-426E-40DD-AFC4-6F175D3DCCD1}">
              <a14:hiddenFill xmlns:a14="http://schemas.microsoft.com/office/drawing/2010/main">
                <a:solidFill>
                  <a:srgbClr val="FFFFFF"/>
                </a:solidFill>
              </a14:hiddenFill>
            </a:ext>
          </a:extLst>
        </p:spPr>
      </p:pic>
      <p:cxnSp>
        <p:nvCxnSpPr>
          <p:cNvPr id="4" name="肘形连接符 3">
            <a:extLst>
              <a:ext uri="{FF2B5EF4-FFF2-40B4-BE49-F238E27FC236}">
                <a16:creationId xmlns:a16="http://schemas.microsoft.com/office/drawing/2014/main" id="{5A9E905C-50A3-AD1D-2761-8A13936C26F7}"/>
              </a:ext>
            </a:extLst>
          </p:cNvPr>
          <p:cNvCxnSpPr>
            <a:cxnSpLocks/>
            <a:endCxn id="1026" idx="0"/>
          </p:cNvCxnSpPr>
          <p:nvPr/>
        </p:nvCxnSpPr>
        <p:spPr>
          <a:xfrm rot="10800000">
            <a:off x="2749587" y="3542588"/>
            <a:ext cx="6628331" cy="1295229"/>
          </a:xfrm>
          <a:prstGeom prst="bentConnector4">
            <a:avLst>
              <a:gd name="adj1" fmla="val 36082"/>
              <a:gd name="adj2" fmla="val 159515"/>
            </a:avLst>
          </a:prstGeom>
          <a:ln w="76200">
            <a:headEnd type="none" w="med" len="med"/>
            <a:tailEnd type="arrow" w="med" len="med"/>
          </a:ln>
        </p:spPr>
        <p:style>
          <a:lnRef idx="3">
            <a:schemeClr val="accent6"/>
          </a:lnRef>
          <a:fillRef idx="0">
            <a:schemeClr val="accent6"/>
          </a:fillRef>
          <a:effectRef idx="2">
            <a:schemeClr val="accent6"/>
          </a:effectRef>
          <a:fontRef idx="minor">
            <a:schemeClr val="tx1"/>
          </a:fontRef>
        </p:style>
      </p:cxnSp>
    </p:spTree>
    <p:custDataLst>
      <p:tags r:id="rId1"/>
    </p:custDataLst>
    <p:extLst>
      <p:ext uri="{BB962C8B-B14F-4D97-AF65-F5344CB8AC3E}">
        <p14:creationId xmlns:p14="http://schemas.microsoft.com/office/powerpoint/2010/main" val="20521464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396"/>
  <p:tag name="KSO_WM_UNIT_ID" val="custom20205396_7*a*1"/>
  <p:tag name="KSO_WM_UNIT_ISNUMDGMTITLE" val="0"/>
</p:tagLst>
</file>

<file path=ppt/tags/tag12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396"/>
  <p:tag name="KSO_WM_UNIT_ID" val="custom20205396_7*a*1"/>
  <p:tag name="KSO_WM_UNIT_ISNUMDGMTITLE" val="0"/>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5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396"/>
  <p:tag name="KSO_WM_UNIT_ID" val="custom20205396_7*a*1"/>
  <p:tag name="KSO_WM_UNIT_ISNUMDGMTITLE" val="0"/>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396"/>
  <p:tag name="KSO_WM_UNIT_ID" val="custom20205396_7*a*1"/>
  <p:tag name="KSO_WM_UNIT_ISNUMDGMTITLE" val="0"/>
</p:tagLst>
</file>

<file path=ppt/tags/tag7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14591</TotalTime>
  <Words>10405</Words>
  <Application>Microsoft Macintosh PowerPoint</Application>
  <PresentationFormat>宽屏</PresentationFormat>
  <Paragraphs>2918</Paragraphs>
  <Slides>85</Slides>
  <Notes>4</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85</vt:i4>
      </vt:variant>
    </vt:vector>
  </HeadingPairs>
  <TitlesOfParts>
    <vt:vector size="100" baseType="lpstr">
      <vt:lpstr>华文仿宋</vt:lpstr>
      <vt:lpstr>KaiTi</vt:lpstr>
      <vt:lpstr>宋体</vt:lpstr>
      <vt:lpstr>华文新魏</vt:lpstr>
      <vt:lpstr>微软雅黑</vt:lpstr>
      <vt:lpstr>Arial</vt:lpstr>
      <vt:lpstr>Arial Narrow</vt:lpstr>
      <vt:lpstr>Calibri</vt:lpstr>
      <vt:lpstr>Cambria Math</vt:lpstr>
      <vt:lpstr>Courier New</vt:lpstr>
      <vt:lpstr>Courier New Bold</vt:lpstr>
      <vt:lpstr>Times</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PC</dc:creator>
  <cp:lastModifiedBy>Mao Yunlong</cp:lastModifiedBy>
  <cp:revision>730</cp:revision>
  <dcterms:created xsi:type="dcterms:W3CDTF">2019-06-19T02:08:00Z</dcterms:created>
  <dcterms:modified xsi:type="dcterms:W3CDTF">2023-03-19T08:31:38Z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